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44" y="8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Loney" userId="ca78af69-8e78-4e3f-90ce-3d037cd2908a" providerId="ADAL" clId="{6779D22E-D489-4904-B060-AD1ED83022F2}"/>
    <pc:docChg chg="modSld">
      <pc:chgData name="Mark Loney" userId="ca78af69-8e78-4e3f-90ce-3d037cd2908a" providerId="ADAL" clId="{6779D22E-D489-4904-B060-AD1ED83022F2}" dt="2025-07-29T15:02:35.431" v="282" actId="114"/>
      <pc:docMkLst>
        <pc:docMk/>
      </pc:docMkLst>
      <pc:sldChg chg="modSp mod">
        <pc:chgData name="Mark Loney" userId="ca78af69-8e78-4e3f-90ce-3d037cd2908a" providerId="ADAL" clId="{6779D22E-D489-4904-B060-AD1ED83022F2}" dt="2025-07-28T22:10:23.353" v="18" actId="20577"/>
        <pc:sldMkLst>
          <pc:docMk/>
          <pc:sldMk cId="0" sldId="268"/>
        </pc:sldMkLst>
        <pc:spChg chg="mod">
          <ac:chgData name="Mark Loney" userId="ca78af69-8e78-4e3f-90ce-3d037cd2908a" providerId="ADAL" clId="{6779D22E-D489-4904-B060-AD1ED83022F2}" dt="2025-07-28T22:10:23.353" v="18" actId="20577"/>
          <ac:spMkLst>
            <pc:docMk/>
            <pc:sldMk cId="0" sldId="268"/>
            <ac:spMk id="10" creationId="{00000000-0000-0000-0000-000000000000}"/>
          </ac:spMkLst>
        </pc:spChg>
      </pc:sldChg>
      <pc:sldChg chg="modSp mod">
        <pc:chgData name="Mark Loney" userId="ca78af69-8e78-4e3f-90ce-3d037cd2908a" providerId="ADAL" clId="{6779D22E-D489-4904-B060-AD1ED83022F2}" dt="2025-07-28T22:18:25.824" v="31" actId="20577"/>
        <pc:sldMkLst>
          <pc:docMk/>
          <pc:sldMk cId="0" sldId="281"/>
        </pc:sldMkLst>
        <pc:spChg chg="mod">
          <ac:chgData name="Mark Loney" userId="ca78af69-8e78-4e3f-90ce-3d037cd2908a" providerId="ADAL" clId="{6779D22E-D489-4904-B060-AD1ED83022F2}" dt="2025-07-28T22:18:25.824" v="31" actId="20577"/>
          <ac:spMkLst>
            <pc:docMk/>
            <pc:sldMk cId="0" sldId="281"/>
            <ac:spMk id="12" creationId="{00000000-0000-0000-0000-000000000000}"/>
          </ac:spMkLst>
        </pc:spChg>
      </pc:sldChg>
      <pc:sldChg chg="modSp mod">
        <pc:chgData name="Mark Loney" userId="ca78af69-8e78-4e3f-90ce-3d037cd2908a" providerId="ADAL" clId="{6779D22E-D489-4904-B060-AD1ED83022F2}" dt="2025-07-29T15:02:35.431" v="282" actId="114"/>
        <pc:sldMkLst>
          <pc:docMk/>
          <pc:sldMk cId="0" sldId="316"/>
        </pc:sldMkLst>
        <pc:spChg chg="mod">
          <ac:chgData name="Mark Loney" userId="ca78af69-8e78-4e3f-90ce-3d037cd2908a" providerId="ADAL" clId="{6779D22E-D489-4904-B060-AD1ED83022F2}" dt="2025-07-29T15:02:35.431" v="282" actId="114"/>
          <ac:spMkLst>
            <pc:docMk/>
            <pc:sldMk cId="0" sldId="316"/>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423416"/>
            <a:ext cx="12192000" cy="1458595"/>
          </a:xfrm>
          <a:custGeom>
            <a:avLst/>
            <a:gdLst/>
            <a:ahLst/>
            <a:cxnLst/>
            <a:rect l="l" t="t" r="r" b="b"/>
            <a:pathLst>
              <a:path w="12192000" h="1458595">
                <a:moveTo>
                  <a:pt x="12192000" y="0"/>
                </a:moveTo>
                <a:lnTo>
                  <a:pt x="0" y="0"/>
                </a:lnTo>
                <a:lnTo>
                  <a:pt x="0" y="1458467"/>
                </a:lnTo>
                <a:lnTo>
                  <a:pt x="12192000" y="1458467"/>
                </a:lnTo>
                <a:lnTo>
                  <a:pt x="12192000" y="0"/>
                </a:lnTo>
                <a:close/>
              </a:path>
            </a:pathLst>
          </a:custGeom>
          <a:solidFill>
            <a:srgbClr val="D5DCE4"/>
          </a:solidFill>
        </p:spPr>
        <p:txBody>
          <a:bodyPr wrap="square" lIns="0" tIns="0" rIns="0" bIns="0" rtlCol="0"/>
          <a:lstStyle/>
          <a:p>
            <a:endParaRPr/>
          </a:p>
        </p:txBody>
      </p:sp>
      <p:sp>
        <p:nvSpPr>
          <p:cNvPr id="2" name="Holder 2"/>
          <p:cNvSpPr>
            <a:spLocks noGrp="1"/>
          </p:cNvSpPr>
          <p:nvPr>
            <p:ph type="ctrTitle"/>
          </p:nvPr>
        </p:nvSpPr>
        <p:spPr>
          <a:xfrm>
            <a:off x="2450973" y="1511553"/>
            <a:ext cx="7289800" cy="756919"/>
          </a:xfrm>
          <a:prstGeom prst="rect">
            <a:avLst/>
          </a:prstGeom>
        </p:spPr>
        <p:txBody>
          <a:bodyPr wrap="square" lIns="0" tIns="0" rIns="0" bIns="0">
            <a:spAutoFit/>
          </a:bodyPr>
          <a:lstStyle>
            <a:lvl1pPr>
              <a:defRPr sz="2000" b="1" i="0">
                <a:solidFill>
                  <a:srgbClr val="767070"/>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76707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76707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761744" y="2619755"/>
            <a:ext cx="10430510" cy="1656714"/>
          </a:xfrm>
          <a:custGeom>
            <a:avLst/>
            <a:gdLst/>
            <a:ahLst/>
            <a:cxnLst/>
            <a:rect l="l" t="t" r="r" b="b"/>
            <a:pathLst>
              <a:path w="10430510" h="1656714">
                <a:moveTo>
                  <a:pt x="10430256" y="0"/>
                </a:moveTo>
                <a:lnTo>
                  <a:pt x="0" y="0"/>
                </a:lnTo>
                <a:lnTo>
                  <a:pt x="0" y="1656588"/>
                </a:lnTo>
                <a:lnTo>
                  <a:pt x="10430256" y="1656588"/>
                </a:lnTo>
                <a:lnTo>
                  <a:pt x="10430256" y="0"/>
                </a:lnTo>
                <a:close/>
              </a:path>
            </a:pathLst>
          </a:custGeom>
          <a:solidFill>
            <a:srgbClr val="D5DCE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895331" y="200707"/>
            <a:ext cx="2090927" cy="510683"/>
          </a:xfrm>
          <a:prstGeom prst="rect">
            <a:avLst/>
          </a:prstGeom>
        </p:spPr>
      </p:pic>
      <p:sp>
        <p:nvSpPr>
          <p:cNvPr id="18" name="bg object 18"/>
          <p:cNvSpPr/>
          <p:nvPr/>
        </p:nvSpPr>
        <p:spPr>
          <a:xfrm>
            <a:off x="170687" y="170687"/>
            <a:ext cx="5453380" cy="701040"/>
          </a:xfrm>
          <a:custGeom>
            <a:avLst/>
            <a:gdLst/>
            <a:ahLst/>
            <a:cxnLst/>
            <a:rect l="l" t="t" r="r" b="b"/>
            <a:pathLst>
              <a:path w="5453380" h="701040">
                <a:moveTo>
                  <a:pt x="5452872" y="0"/>
                </a:moveTo>
                <a:lnTo>
                  <a:pt x="116840" y="0"/>
                </a:lnTo>
                <a:lnTo>
                  <a:pt x="71360" y="9183"/>
                </a:lnTo>
                <a:lnTo>
                  <a:pt x="34221" y="34226"/>
                </a:lnTo>
                <a:lnTo>
                  <a:pt x="9181" y="71366"/>
                </a:lnTo>
                <a:lnTo>
                  <a:pt x="0" y="116839"/>
                </a:lnTo>
                <a:lnTo>
                  <a:pt x="0" y="701039"/>
                </a:lnTo>
                <a:lnTo>
                  <a:pt x="5336032" y="701039"/>
                </a:lnTo>
                <a:lnTo>
                  <a:pt x="5381505" y="691856"/>
                </a:lnTo>
                <a:lnTo>
                  <a:pt x="5418645" y="666813"/>
                </a:lnTo>
                <a:lnTo>
                  <a:pt x="5443688" y="629673"/>
                </a:lnTo>
                <a:lnTo>
                  <a:pt x="5452872" y="584199"/>
                </a:lnTo>
                <a:lnTo>
                  <a:pt x="5452872" y="0"/>
                </a:lnTo>
                <a:close/>
              </a:path>
            </a:pathLst>
          </a:custGeom>
          <a:solidFill>
            <a:srgbClr val="1F386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76707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0" y="0"/>
            <a:ext cx="11545112" cy="1248663"/>
          </a:xfrm>
          <a:prstGeom prst="rect">
            <a:avLst/>
          </a:prstGeom>
        </p:spPr>
        <p:txBody>
          <a:bodyPr wrap="square" lIns="0" tIns="0" rIns="0" bIns="0">
            <a:spAutoFit/>
          </a:bodyPr>
          <a:lstStyle>
            <a:lvl1pPr>
              <a:defRPr sz="2000" b="1" i="0">
                <a:solidFill>
                  <a:srgbClr val="767070"/>
                </a:solidFill>
                <a:latin typeface="Calibri"/>
                <a:cs typeface="Calibri"/>
              </a:defRPr>
            </a:lvl1pPr>
          </a:lstStyle>
          <a:p>
            <a:endParaRPr/>
          </a:p>
        </p:txBody>
      </p:sp>
      <p:sp>
        <p:nvSpPr>
          <p:cNvPr id="3" name="Holder 3"/>
          <p:cNvSpPr>
            <a:spLocks noGrp="1"/>
          </p:cNvSpPr>
          <p:nvPr>
            <p:ph type="body" idx="1"/>
          </p:nvPr>
        </p:nvSpPr>
        <p:spPr>
          <a:xfrm>
            <a:off x="309651" y="1110741"/>
            <a:ext cx="11572875" cy="23958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hipaaofficer@Modivcare.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78.png"/><Relationship Id="rId4" Type="http://schemas.openxmlformats.org/officeDocument/2006/relationships/image" Target="../media/image77.png"/></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mailto:TPSupport@modivcar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50973" y="1511553"/>
            <a:ext cx="7289800" cy="756920"/>
          </a:xfrm>
          <a:prstGeom prst="rect">
            <a:avLst/>
          </a:prstGeom>
        </p:spPr>
        <p:txBody>
          <a:bodyPr vert="horz" wrap="square" lIns="0" tIns="12700" rIns="0" bIns="0" rtlCol="0">
            <a:spAutoFit/>
          </a:bodyPr>
          <a:lstStyle/>
          <a:p>
            <a:pPr marL="12700">
              <a:lnSpc>
                <a:spcPct val="100000"/>
              </a:lnSpc>
              <a:spcBef>
                <a:spcPts val="100"/>
              </a:spcBef>
            </a:pPr>
            <a:r>
              <a:rPr sz="4800" spc="160" dirty="0">
                <a:solidFill>
                  <a:srgbClr val="1F3863"/>
                </a:solidFill>
                <a:latin typeface="Century Gothic"/>
                <a:cs typeface="Century Gothic"/>
              </a:rPr>
              <a:t>Transportation</a:t>
            </a:r>
            <a:r>
              <a:rPr sz="4800" dirty="0">
                <a:solidFill>
                  <a:srgbClr val="1F3863"/>
                </a:solidFill>
                <a:latin typeface="Century Gothic"/>
                <a:cs typeface="Century Gothic"/>
              </a:rPr>
              <a:t> </a:t>
            </a:r>
            <a:r>
              <a:rPr sz="4800" spc="155" dirty="0">
                <a:solidFill>
                  <a:srgbClr val="1F3863"/>
                </a:solidFill>
                <a:latin typeface="Century Gothic"/>
                <a:cs typeface="Century Gothic"/>
              </a:rPr>
              <a:t>Provider</a:t>
            </a:r>
            <a:endParaRPr sz="4800">
              <a:latin typeface="Century Gothic"/>
              <a:cs typeface="Century Gothic"/>
            </a:endParaRPr>
          </a:p>
        </p:txBody>
      </p:sp>
      <p:sp>
        <p:nvSpPr>
          <p:cNvPr id="3" name="object 3"/>
          <p:cNvSpPr txBox="1"/>
          <p:nvPr/>
        </p:nvSpPr>
        <p:spPr>
          <a:xfrm>
            <a:off x="3841241" y="2203450"/>
            <a:ext cx="4468495" cy="1130300"/>
          </a:xfrm>
          <a:prstGeom prst="rect">
            <a:avLst/>
          </a:prstGeom>
        </p:spPr>
        <p:txBody>
          <a:bodyPr vert="horz" wrap="square" lIns="0" tIns="13335" rIns="0" bIns="0" rtlCol="0">
            <a:spAutoFit/>
          </a:bodyPr>
          <a:lstStyle/>
          <a:p>
            <a:pPr algn="ctr">
              <a:lnSpc>
                <a:spcPct val="100000"/>
              </a:lnSpc>
              <a:spcBef>
                <a:spcPts val="105"/>
              </a:spcBef>
              <a:tabLst>
                <a:tab pos="2158365" algn="l"/>
              </a:tabLst>
            </a:pPr>
            <a:r>
              <a:rPr sz="3200" spc="400" dirty="0">
                <a:solidFill>
                  <a:srgbClr val="1F3863"/>
                </a:solidFill>
                <a:latin typeface="Century Gothic"/>
                <a:cs typeface="Century Gothic"/>
              </a:rPr>
              <a:t>ANNUAL</a:t>
            </a:r>
            <a:r>
              <a:rPr sz="3200" dirty="0">
                <a:solidFill>
                  <a:srgbClr val="1F3863"/>
                </a:solidFill>
                <a:latin typeface="Century Gothic"/>
                <a:cs typeface="Century Gothic"/>
              </a:rPr>
              <a:t>	</a:t>
            </a:r>
            <a:r>
              <a:rPr sz="3200" spc="395" dirty="0">
                <a:solidFill>
                  <a:srgbClr val="1F3863"/>
                </a:solidFill>
                <a:latin typeface="Century Gothic"/>
                <a:cs typeface="Century Gothic"/>
              </a:rPr>
              <a:t>TRAINING</a:t>
            </a:r>
            <a:endParaRPr sz="3200" dirty="0">
              <a:latin typeface="Century Gothic"/>
              <a:cs typeface="Century Gothic"/>
            </a:endParaRPr>
          </a:p>
          <a:p>
            <a:pPr marL="41910" algn="ctr">
              <a:lnSpc>
                <a:spcPct val="100000"/>
              </a:lnSpc>
              <a:spcBef>
                <a:spcPts val="1970"/>
              </a:spcBef>
            </a:pPr>
            <a:r>
              <a:rPr sz="2400" spc="-10" dirty="0">
                <a:latin typeface="Century Gothic"/>
                <a:cs typeface="Century Gothic"/>
              </a:rPr>
              <a:t>v.202</a:t>
            </a:r>
            <a:r>
              <a:rPr lang="en-US" sz="2400" spc="-10" dirty="0">
                <a:latin typeface="Century Gothic"/>
                <a:cs typeface="Century Gothic"/>
              </a:rPr>
              <a:t>5</a:t>
            </a:r>
            <a:endParaRPr sz="2400" dirty="0">
              <a:latin typeface="Century Gothic"/>
              <a:cs typeface="Century Gothic"/>
            </a:endParaRPr>
          </a:p>
        </p:txBody>
      </p:sp>
      <p:pic>
        <p:nvPicPr>
          <p:cNvPr id="4" name="object 4"/>
          <p:cNvPicPr/>
          <p:nvPr/>
        </p:nvPicPr>
        <p:blipFill>
          <a:blip r:embed="rId2" cstate="print"/>
          <a:stretch>
            <a:fillRect/>
          </a:stretch>
        </p:blipFill>
        <p:spPr>
          <a:xfrm>
            <a:off x="9857231" y="200707"/>
            <a:ext cx="2090927" cy="510683"/>
          </a:xfrm>
          <a:prstGeom prst="rect">
            <a:avLst/>
          </a:prstGeom>
        </p:spPr>
      </p:pic>
      <p:pic>
        <p:nvPicPr>
          <p:cNvPr id="5" name="object 5"/>
          <p:cNvPicPr/>
          <p:nvPr/>
        </p:nvPicPr>
        <p:blipFill>
          <a:blip r:embed="rId3" cstate="print"/>
          <a:stretch>
            <a:fillRect/>
          </a:stretch>
        </p:blipFill>
        <p:spPr>
          <a:xfrm>
            <a:off x="0" y="3429000"/>
            <a:ext cx="12191999" cy="34289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69464"/>
            <a:ext cx="12192000" cy="2263140"/>
          </a:xfrm>
          <a:custGeom>
            <a:avLst/>
            <a:gdLst/>
            <a:ahLst/>
            <a:cxnLst/>
            <a:rect l="l" t="t" r="r" b="b"/>
            <a:pathLst>
              <a:path w="12192000" h="2263140">
                <a:moveTo>
                  <a:pt x="12192000" y="0"/>
                </a:moveTo>
                <a:lnTo>
                  <a:pt x="0" y="0"/>
                </a:lnTo>
                <a:lnTo>
                  <a:pt x="0" y="2263139"/>
                </a:lnTo>
                <a:lnTo>
                  <a:pt x="12192000" y="2263139"/>
                </a:lnTo>
                <a:lnTo>
                  <a:pt x="12192000" y="0"/>
                </a:lnTo>
                <a:close/>
              </a:path>
            </a:pathLst>
          </a:custGeom>
          <a:solidFill>
            <a:srgbClr val="D5DCE4"/>
          </a:solidFill>
        </p:spPr>
        <p:txBody>
          <a:bodyPr wrap="square" lIns="0" tIns="0" rIns="0" bIns="0" rtlCol="0"/>
          <a:lstStyle/>
          <a:p>
            <a:endParaRPr/>
          </a:p>
        </p:txBody>
      </p:sp>
      <p:grpSp>
        <p:nvGrpSpPr>
          <p:cNvPr id="3" name="object 3"/>
          <p:cNvGrpSpPr/>
          <p:nvPr/>
        </p:nvGrpSpPr>
        <p:grpSpPr>
          <a:xfrm>
            <a:off x="-28575" y="6088762"/>
            <a:ext cx="12249150" cy="721995"/>
            <a:chOff x="-28575" y="6088762"/>
            <a:chExt cx="12249150" cy="721995"/>
          </a:xfrm>
        </p:grpSpPr>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6" name="object 6"/>
          <p:cNvSpPr txBox="1"/>
          <p:nvPr/>
        </p:nvSpPr>
        <p:spPr>
          <a:xfrm>
            <a:off x="1383919" y="2675635"/>
            <a:ext cx="9424035" cy="1946275"/>
          </a:xfrm>
          <a:prstGeom prst="rect">
            <a:avLst/>
          </a:prstGeom>
        </p:spPr>
        <p:txBody>
          <a:bodyPr vert="horz" wrap="square" lIns="0" tIns="12700" rIns="0" bIns="0" rtlCol="0">
            <a:spAutoFit/>
          </a:bodyPr>
          <a:lstStyle/>
          <a:p>
            <a:pPr marL="12700" marR="5080" indent="-1905" algn="ctr">
              <a:lnSpc>
                <a:spcPct val="100000"/>
              </a:lnSpc>
              <a:spcBef>
                <a:spcPts val="100"/>
              </a:spcBef>
            </a:pPr>
            <a:r>
              <a:rPr sz="1800" spc="-20" dirty="0">
                <a:solidFill>
                  <a:srgbClr val="252525"/>
                </a:solidFill>
                <a:latin typeface="Century Gothic"/>
                <a:cs typeface="Century Gothic"/>
              </a:rPr>
              <a:t>Modivcare</a:t>
            </a:r>
            <a:r>
              <a:rPr sz="1800" spc="114" dirty="0">
                <a:solidFill>
                  <a:srgbClr val="252525"/>
                </a:solidFill>
                <a:latin typeface="Century Gothic"/>
                <a:cs typeface="Century Gothic"/>
              </a:rPr>
              <a:t> </a:t>
            </a:r>
            <a:r>
              <a:rPr sz="1800" spc="50" dirty="0">
                <a:solidFill>
                  <a:srgbClr val="252525"/>
                </a:solidFill>
                <a:latin typeface="Century Gothic"/>
                <a:cs typeface="Century Gothic"/>
              </a:rPr>
              <a:t>treats</a:t>
            </a:r>
            <a:r>
              <a:rPr sz="1800" spc="80" dirty="0">
                <a:solidFill>
                  <a:srgbClr val="252525"/>
                </a:solidFill>
                <a:latin typeface="Century Gothic"/>
                <a:cs typeface="Century Gothic"/>
              </a:rPr>
              <a:t> </a:t>
            </a:r>
            <a:r>
              <a:rPr sz="1800" spc="65" dirty="0">
                <a:solidFill>
                  <a:srgbClr val="252525"/>
                </a:solidFill>
                <a:latin typeface="Century Gothic"/>
                <a:cs typeface="Century Gothic"/>
              </a:rPr>
              <a:t>information</a:t>
            </a:r>
            <a:r>
              <a:rPr sz="1800" spc="75" dirty="0">
                <a:solidFill>
                  <a:srgbClr val="252525"/>
                </a:solidFill>
                <a:latin typeface="Century Gothic"/>
                <a:cs typeface="Century Gothic"/>
              </a:rPr>
              <a:t> </a:t>
            </a:r>
            <a:r>
              <a:rPr sz="1800" dirty="0">
                <a:solidFill>
                  <a:srgbClr val="252525"/>
                </a:solidFill>
                <a:latin typeface="Century Gothic"/>
                <a:cs typeface="Century Gothic"/>
              </a:rPr>
              <a:t>reported</a:t>
            </a:r>
            <a:r>
              <a:rPr sz="1800" spc="100" dirty="0">
                <a:solidFill>
                  <a:srgbClr val="252525"/>
                </a:solidFill>
                <a:latin typeface="Century Gothic"/>
                <a:cs typeface="Century Gothic"/>
              </a:rPr>
              <a:t> </a:t>
            </a:r>
            <a:r>
              <a:rPr sz="1800" dirty="0">
                <a:solidFill>
                  <a:srgbClr val="252525"/>
                </a:solidFill>
                <a:latin typeface="Century Gothic"/>
                <a:cs typeface="Century Gothic"/>
              </a:rPr>
              <a:t>by</a:t>
            </a:r>
            <a:r>
              <a:rPr sz="1800" spc="95" dirty="0">
                <a:solidFill>
                  <a:srgbClr val="252525"/>
                </a:solidFill>
                <a:latin typeface="Century Gothic"/>
                <a:cs typeface="Century Gothic"/>
              </a:rPr>
              <a:t> </a:t>
            </a:r>
            <a:r>
              <a:rPr sz="1800" dirty="0">
                <a:solidFill>
                  <a:srgbClr val="252525"/>
                </a:solidFill>
                <a:latin typeface="Century Gothic"/>
                <a:cs typeface="Century Gothic"/>
              </a:rPr>
              <a:t>team-</a:t>
            </a:r>
            <a:r>
              <a:rPr sz="1800" spc="55" dirty="0">
                <a:solidFill>
                  <a:srgbClr val="252525"/>
                </a:solidFill>
                <a:latin typeface="Century Gothic"/>
                <a:cs typeface="Century Gothic"/>
              </a:rPr>
              <a:t>members,</a:t>
            </a:r>
            <a:r>
              <a:rPr sz="1800" spc="105" dirty="0">
                <a:solidFill>
                  <a:srgbClr val="252525"/>
                </a:solidFill>
                <a:latin typeface="Century Gothic"/>
                <a:cs typeface="Century Gothic"/>
              </a:rPr>
              <a:t> </a:t>
            </a:r>
            <a:r>
              <a:rPr sz="1800" dirty="0">
                <a:solidFill>
                  <a:srgbClr val="252525"/>
                </a:solidFill>
                <a:latin typeface="Century Gothic"/>
                <a:cs typeface="Century Gothic"/>
              </a:rPr>
              <a:t>subcontractors,</a:t>
            </a:r>
            <a:r>
              <a:rPr sz="1800" spc="85" dirty="0">
                <a:solidFill>
                  <a:srgbClr val="252525"/>
                </a:solidFill>
                <a:latin typeface="Century Gothic"/>
                <a:cs typeface="Century Gothic"/>
              </a:rPr>
              <a:t> </a:t>
            </a:r>
            <a:r>
              <a:rPr sz="1800" spc="-10" dirty="0">
                <a:solidFill>
                  <a:srgbClr val="252525"/>
                </a:solidFill>
                <a:latin typeface="Century Gothic"/>
                <a:cs typeface="Century Gothic"/>
              </a:rPr>
              <a:t>clients, </a:t>
            </a:r>
            <a:r>
              <a:rPr sz="1800" dirty="0">
                <a:solidFill>
                  <a:srgbClr val="252525"/>
                </a:solidFill>
                <a:latin typeface="Century Gothic"/>
                <a:cs typeface="Century Gothic"/>
              </a:rPr>
              <a:t>Members,</a:t>
            </a:r>
            <a:r>
              <a:rPr sz="1800" spc="140" dirty="0">
                <a:solidFill>
                  <a:srgbClr val="252525"/>
                </a:solidFill>
                <a:latin typeface="Century Gothic"/>
                <a:cs typeface="Century Gothic"/>
              </a:rPr>
              <a:t> </a:t>
            </a:r>
            <a:r>
              <a:rPr sz="1800" spc="-10" dirty="0">
                <a:solidFill>
                  <a:srgbClr val="252525"/>
                </a:solidFill>
                <a:latin typeface="Century Gothic"/>
                <a:cs typeface="Century Gothic"/>
              </a:rPr>
              <a:t>and</a:t>
            </a:r>
            <a:r>
              <a:rPr sz="1800" spc="100" dirty="0">
                <a:solidFill>
                  <a:srgbClr val="252525"/>
                </a:solidFill>
                <a:latin typeface="Century Gothic"/>
                <a:cs typeface="Century Gothic"/>
              </a:rPr>
              <a:t> </a:t>
            </a:r>
            <a:r>
              <a:rPr sz="1800" dirty="0">
                <a:solidFill>
                  <a:srgbClr val="252525"/>
                </a:solidFill>
                <a:latin typeface="Century Gothic"/>
                <a:cs typeface="Century Gothic"/>
              </a:rPr>
              <a:t>the</a:t>
            </a:r>
            <a:r>
              <a:rPr sz="1800" spc="105" dirty="0">
                <a:solidFill>
                  <a:srgbClr val="252525"/>
                </a:solidFill>
                <a:latin typeface="Century Gothic"/>
                <a:cs typeface="Century Gothic"/>
              </a:rPr>
              <a:t> </a:t>
            </a:r>
            <a:r>
              <a:rPr sz="1800" dirty="0">
                <a:solidFill>
                  <a:srgbClr val="252525"/>
                </a:solidFill>
                <a:latin typeface="Century Gothic"/>
                <a:cs typeface="Century Gothic"/>
              </a:rPr>
              <a:t>general</a:t>
            </a:r>
            <a:r>
              <a:rPr sz="1800" spc="90" dirty="0">
                <a:solidFill>
                  <a:srgbClr val="252525"/>
                </a:solidFill>
                <a:latin typeface="Century Gothic"/>
                <a:cs typeface="Century Gothic"/>
              </a:rPr>
              <a:t> </a:t>
            </a:r>
            <a:r>
              <a:rPr sz="1800" dirty="0">
                <a:solidFill>
                  <a:srgbClr val="252525"/>
                </a:solidFill>
                <a:latin typeface="Century Gothic"/>
                <a:cs typeface="Century Gothic"/>
              </a:rPr>
              <a:t>public</a:t>
            </a:r>
            <a:r>
              <a:rPr sz="1800" spc="180" dirty="0">
                <a:solidFill>
                  <a:srgbClr val="252525"/>
                </a:solidFill>
                <a:latin typeface="Century Gothic"/>
                <a:cs typeface="Century Gothic"/>
              </a:rPr>
              <a:t> </a:t>
            </a:r>
            <a:r>
              <a:rPr sz="1800" b="1" spc="190" dirty="0">
                <a:solidFill>
                  <a:srgbClr val="252525"/>
                </a:solidFill>
                <a:latin typeface="Calibri"/>
                <a:cs typeface="Calibri"/>
              </a:rPr>
              <a:t>confidentially </a:t>
            </a:r>
            <a:r>
              <a:rPr sz="1800" dirty="0">
                <a:solidFill>
                  <a:srgbClr val="252525"/>
                </a:solidFill>
                <a:latin typeface="Century Gothic"/>
                <a:cs typeface="Century Gothic"/>
              </a:rPr>
              <a:t>to</a:t>
            </a:r>
            <a:r>
              <a:rPr sz="1800" spc="114" dirty="0">
                <a:solidFill>
                  <a:srgbClr val="252525"/>
                </a:solidFill>
                <a:latin typeface="Century Gothic"/>
                <a:cs typeface="Century Gothic"/>
              </a:rPr>
              <a:t> </a:t>
            </a:r>
            <a:r>
              <a:rPr sz="1800" dirty="0">
                <a:solidFill>
                  <a:srgbClr val="252525"/>
                </a:solidFill>
                <a:latin typeface="Century Gothic"/>
                <a:cs typeface="Century Gothic"/>
              </a:rPr>
              <a:t>the</a:t>
            </a:r>
            <a:r>
              <a:rPr sz="1800" spc="105" dirty="0">
                <a:solidFill>
                  <a:srgbClr val="252525"/>
                </a:solidFill>
                <a:latin typeface="Century Gothic"/>
                <a:cs typeface="Century Gothic"/>
              </a:rPr>
              <a:t> </a:t>
            </a:r>
            <a:r>
              <a:rPr sz="1800" dirty="0">
                <a:solidFill>
                  <a:srgbClr val="252525"/>
                </a:solidFill>
                <a:latin typeface="Century Gothic"/>
                <a:cs typeface="Century Gothic"/>
              </a:rPr>
              <a:t>extent</a:t>
            </a:r>
            <a:r>
              <a:rPr sz="1800" spc="80" dirty="0">
                <a:solidFill>
                  <a:srgbClr val="252525"/>
                </a:solidFill>
                <a:latin typeface="Century Gothic"/>
                <a:cs typeface="Century Gothic"/>
              </a:rPr>
              <a:t> </a:t>
            </a:r>
            <a:r>
              <a:rPr sz="1800" dirty="0">
                <a:solidFill>
                  <a:srgbClr val="252525"/>
                </a:solidFill>
                <a:latin typeface="Century Gothic"/>
                <a:cs typeface="Century Gothic"/>
              </a:rPr>
              <a:t>possible,</a:t>
            </a:r>
            <a:r>
              <a:rPr sz="1800" spc="130" dirty="0">
                <a:solidFill>
                  <a:srgbClr val="252525"/>
                </a:solidFill>
                <a:latin typeface="Century Gothic"/>
                <a:cs typeface="Century Gothic"/>
              </a:rPr>
              <a:t> </a:t>
            </a:r>
            <a:r>
              <a:rPr sz="1800" spc="45" dirty="0">
                <a:solidFill>
                  <a:srgbClr val="252525"/>
                </a:solidFill>
                <a:latin typeface="Century Gothic"/>
                <a:cs typeface="Century Gothic"/>
              </a:rPr>
              <a:t>consistent </a:t>
            </a:r>
            <a:r>
              <a:rPr sz="1800" spc="105" dirty="0">
                <a:solidFill>
                  <a:srgbClr val="252525"/>
                </a:solidFill>
                <a:latin typeface="Century Gothic"/>
                <a:cs typeface="Century Gothic"/>
              </a:rPr>
              <a:t>with</a:t>
            </a:r>
            <a:r>
              <a:rPr sz="1800" spc="50" dirty="0">
                <a:solidFill>
                  <a:srgbClr val="252525"/>
                </a:solidFill>
                <a:latin typeface="Century Gothic"/>
                <a:cs typeface="Century Gothic"/>
              </a:rPr>
              <a:t> </a:t>
            </a:r>
            <a:r>
              <a:rPr sz="1800" spc="75" dirty="0">
                <a:solidFill>
                  <a:srgbClr val="252525"/>
                </a:solidFill>
                <a:latin typeface="Century Gothic"/>
                <a:cs typeface="Century Gothic"/>
              </a:rPr>
              <a:t>our</a:t>
            </a:r>
            <a:r>
              <a:rPr sz="1800" spc="55" dirty="0">
                <a:solidFill>
                  <a:srgbClr val="252525"/>
                </a:solidFill>
                <a:latin typeface="Century Gothic"/>
                <a:cs typeface="Century Gothic"/>
              </a:rPr>
              <a:t> </a:t>
            </a:r>
            <a:r>
              <a:rPr sz="1800" dirty="0">
                <a:solidFill>
                  <a:srgbClr val="252525"/>
                </a:solidFill>
                <a:latin typeface="Century Gothic"/>
                <a:cs typeface="Century Gothic"/>
              </a:rPr>
              <a:t>obligation</a:t>
            </a:r>
            <a:r>
              <a:rPr sz="1800" spc="50" dirty="0">
                <a:solidFill>
                  <a:srgbClr val="252525"/>
                </a:solidFill>
                <a:latin typeface="Century Gothic"/>
                <a:cs typeface="Century Gothic"/>
              </a:rPr>
              <a:t> </a:t>
            </a:r>
            <a:r>
              <a:rPr sz="1800" dirty="0">
                <a:solidFill>
                  <a:srgbClr val="252525"/>
                </a:solidFill>
                <a:latin typeface="Century Gothic"/>
                <a:cs typeface="Century Gothic"/>
              </a:rPr>
              <a:t>to</a:t>
            </a:r>
            <a:r>
              <a:rPr sz="1800" spc="45" dirty="0">
                <a:solidFill>
                  <a:srgbClr val="252525"/>
                </a:solidFill>
                <a:latin typeface="Century Gothic"/>
                <a:cs typeface="Century Gothic"/>
              </a:rPr>
              <a:t> </a:t>
            </a:r>
            <a:r>
              <a:rPr sz="1800" dirty="0">
                <a:solidFill>
                  <a:srgbClr val="252525"/>
                </a:solidFill>
                <a:latin typeface="Century Gothic"/>
                <a:cs typeface="Century Gothic"/>
              </a:rPr>
              <a:t>investigate,</a:t>
            </a:r>
            <a:r>
              <a:rPr sz="1800" spc="35" dirty="0">
                <a:solidFill>
                  <a:srgbClr val="252525"/>
                </a:solidFill>
                <a:latin typeface="Century Gothic"/>
                <a:cs typeface="Century Gothic"/>
              </a:rPr>
              <a:t> </a:t>
            </a:r>
            <a:r>
              <a:rPr sz="1800" dirty="0">
                <a:solidFill>
                  <a:srgbClr val="252525"/>
                </a:solidFill>
                <a:latin typeface="Century Gothic"/>
                <a:cs typeface="Century Gothic"/>
              </a:rPr>
              <a:t>mitigate,</a:t>
            </a:r>
            <a:r>
              <a:rPr sz="1800" spc="55" dirty="0">
                <a:solidFill>
                  <a:srgbClr val="252525"/>
                </a:solidFill>
                <a:latin typeface="Century Gothic"/>
                <a:cs typeface="Century Gothic"/>
              </a:rPr>
              <a:t> </a:t>
            </a:r>
            <a:r>
              <a:rPr sz="1800" dirty="0">
                <a:solidFill>
                  <a:srgbClr val="252525"/>
                </a:solidFill>
                <a:latin typeface="Century Gothic"/>
                <a:cs typeface="Century Gothic"/>
              </a:rPr>
              <a:t>and</a:t>
            </a:r>
            <a:r>
              <a:rPr sz="1800" spc="50" dirty="0">
                <a:solidFill>
                  <a:srgbClr val="252525"/>
                </a:solidFill>
                <a:latin typeface="Century Gothic"/>
                <a:cs typeface="Century Gothic"/>
              </a:rPr>
              <a:t> report</a:t>
            </a:r>
            <a:r>
              <a:rPr sz="1800" spc="45" dirty="0">
                <a:solidFill>
                  <a:srgbClr val="252525"/>
                </a:solidFill>
                <a:latin typeface="Century Gothic"/>
                <a:cs typeface="Century Gothic"/>
              </a:rPr>
              <a:t> </a:t>
            </a:r>
            <a:r>
              <a:rPr sz="1800" spc="65" dirty="0">
                <a:solidFill>
                  <a:srgbClr val="252525"/>
                </a:solidFill>
                <a:latin typeface="Century Gothic"/>
                <a:cs typeface="Century Gothic"/>
              </a:rPr>
              <a:t>non-</a:t>
            </a:r>
            <a:r>
              <a:rPr sz="1800" dirty="0">
                <a:solidFill>
                  <a:srgbClr val="252525"/>
                </a:solidFill>
                <a:latin typeface="Century Gothic"/>
                <a:cs typeface="Century Gothic"/>
              </a:rPr>
              <a:t>compliance</a:t>
            </a:r>
            <a:r>
              <a:rPr sz="1800" spc="40" dirty="0">
                <a:solidFill>
                  <a:srgbClr val="252525"/>
                </a:solidFill>
                <a:latin typeface="Century Gothic"/>
                <a:cs typeface="Century Gothic"/>
              </a:rPr>
              <a:t> </a:t>
            </a:r>
            <a:r>
              <a:rPr sz="1800" dirty="0">
                <a:solidFill>
                  <a:srgbClr val="252525"/>
                </a:solidFill>
                <a:latin typeface="Century Gothic"/>
                <a:cs typeface="Century Gothic"/>
              </a:rPr>
              <a:t>and</a:t>
            </a:r>
            <a:r>
              <a:rPr sz="1800" spc="35" dirty="0">
                <a:solidFill>
                  <a:srgbClr val="252525"/>
                </a:solidFill>
                <a:latin typeface="Century Gothic"/>
                <a:cs typeface="Century Gothic"/>
              </a:rPr>
              <a:t> </a:t>
            </a:r>
            <a:r>
              <a:rPr sz="1800" spc="-10" dirty="0">
                <a:solidFill>
                  <a:srgbClr val="252525"/>
                </a:solidFill>
                <a:latin typeface="Century Gothic"/>
                <a:cs typeface="Century Gothic"/>
              </a:rPr>
              <a:t>fraud, </a:t>
            </a:r>
            <a:r>
              <a:rPr sz="1800" dirty="0">
                <a:solidFill>
                  <a:srgbClr val="252525"/>
                </a:solidFill>
                <a:latin typeface="Century Gothic"/>
                <a:cs typeface="Century Gothic"/>
              </a:rPr>
              <a:t>waste,</a:t>
            </a:r>
            <a:r>
              <a:rPr sz="1800" spc="-65" dirty="0">
                <a:solidFill>
                  <a:srgbClr val="252525"/>
                </a:solidFill>
                <a:latin typeface="Century Gothic"/>
                <a:cs typeface="Century Gothic"/>
              </a:rPr>
              <a:t> </a:t>
            </a:r>
            <a:r>
              <a:rPr sz="1800" dirty="0">
                <a:solidFill>
                  <a:srgbClr val="252525"/>
                </a:solidFill>
                <a:latin typeface="Century Gothic"/>
                <a:cs typeface="Century Gothic"/>
              </a:rPr>
              <a:t>and</a:t>
            </a:r>
            <a:r>
              <a:rPr sz="1800" spc="-75" dirty="0">
                <a:solidFill>
                  <a:srgbClr val="252525"/>
                </a:solidFill>
                <a:latin typeface="Century Gothic"/>
                <a:cs typeface="Century Gothic"/>
              </a:rPr>
              <a:t> </a:t>
            </a:r>
            <a:r>
              <a:rPr sz="1800" spc="-10" dirty="0">
                <a:solidFill>
                  <a:srgbClr val="252525"/>
                </a:solidFill>
                <a:latin typeface="Century Gothic"/>
                <a:cs typeface="Century Gothic"/>
              </a:rPr>
              <a:t>abuse.</a:t>
            </a:r>
            <a:endParaRPr sz="1800">
              <a:latin typeface="Century Gothic"/>
              <a:cs typeface="Century Gothic"/>
            </a:endParaRPr>
          </a:p>
          <a:p>
            <a:pPr marL="50800" marR="48895" algn="ctr">
              <a:lnSpc>
                <a:spcPct val="100000"/>
              </a:lnSpc>
              <a:spcBef>
                <a:spcPts val="2160"/>
              </a:spcBef>
            </a:pPr>
            <a:r>
              <a:rPr sz="1800" spc="80" dirty="0">
                <a:solidFill>
                  <a:srgbClr val="252525"/>
                </a:solidFill>
                <a:latin typeface="Century Gothic"/>
                <a:cs typeface="Century Gothic"/>
              </a:rPr>
              <a:t>We</a:t>
            </a:r>
            <a:r>
              <a:rPr sz="1800" spc="25" dirty="0">
                <a:solidFill>
                  <a:srgbClr val="252525"/>
                </a:solidFill>
                <a:latin typeface="Century Gothic"/>
                <a:cs typeface="Century Gothic"/>
              </a:rPr>
              <a:t> </a:t>
            </a:r>
            <a:r>
              <a:rPr sz="1800" b="1" spc="160" dirty="0">
                <a:solidFill>
                  <a:srgbClr val="252525"/>
                </a:solidFill>
                <a:latin typeface="Calibri"/>
                <a:cs typeface="Calibri"/>
              </a:rPr>
              <a:t>will</a:t>
            </a:r>
            <a:r>
              <a:rPr sz="1800" b="1" spc="150" dirty="0">
                <a:solidFill>
                  <a:srgbClr val="252525"/>
                </a:solidFill>
                <a:latin typeface="Calibri"/>
                <a:cs typeface="Calibri"/>
              </a:rPr>
              <a:t> </a:t>
            </a:r>
            <a:r>
              <a:rPr sz="1800" b="1" spc="210" dirty="0">
                <a:solidFill>
                  <a:srgbClr val="252525"/>
                </a:solidFill>
                <a:latin typeface="Calibri"/>
                <a:cs typeface="Calibri"/>
              </a:rPr>
              <a:t>not</a:t>
            </a:r>
            <a:r>
              <a:rPr sz="1800" b="1" spc="165" dirty="0">
                <a:solidFill>
                  <a:srgbClr val="252525"/>
                </a:solidFill>
                <a:latin typeface="Calibri"/>
                <a:cs typeface="Calibri"/>
              </a:rPr>
              <a:t> </a:t>
            </a:r>
            <a:r>
              <a:rPr sz="1800" spc="-25" dirty="0">
                <a:solidFill>
                  <a:srgbClr val="252525"/>
                </a:solidFill>
                <a:latin typeface="Century Gothic"/>
                <a:cs typeface="Century Gothic"/>
              </a:rPr>
              <a:t>engage</a:t>
            </a:r>
            <a:r>
              <a:rPr sz="1800" spc="10" dirty="0">
                <a:solidFill>
                  <a:srgbClr val="252525"/>
                </a:solidFill>
                <a:latin typeface="Century Gothic"/>
                <a:cs typeface="Century Gothic"/>
              </a:rPr>
              <a:t> </a:t>
            </a:r>
            <a:r>
              <a:rPr sz="1800" spc="114" dirty="0">
                <a:solidFill>
                  <a:srgbClr val="252525"/>
                </a:solidFill>
                <a:latin typeface="Century Gothic"/>
                <a:cs typeface="Century Gothic"/>
              </a:rPr>
              <a:t>in</a:t>
            </a:r>
            <a:r>
              <a:rPr sz="1800" spc="25" dirty="0">
                <a:solidFill>
                  <a:srgbClr val="252525"/>
                </a:solidFill>
                <a:latin typeface="Century Gothic"/>
                <a:cs typeface="Century Gothic"/>
              </a:rPr>
              <a:t> </a:t>
            </a:r>
            <a:r>
              <a:rPr sz="1800" spc="65" dirty="0">
                <a:solidFill>
                  <a:srgbClr val="252525"/>
                </a:solidFill>
                <a:latin typeface="Century Gothic"/>
                <a:cs typeface="Century Gothic"/>
              </a:rPr>
              <a:t>or</a:t>
            </a:r>
            <a:r>
              <a:rPr sz="1800" spc="25" dirty="0">
                <a:solidFill>
                  <a:srgbClr val="252525"/>
                </a:solidFill>
                <a:latin typeface="Century Gothic"/>
                <a:cs typeface="Century Gothic"/>
              </a:rPr>
              <a:t> </a:t>
            </a:r>
            <a:r>
              <a:rPr sz="1800" dirty="0">
                <a:solidFill>
                  <a:srgbClr val="252525"/>
                </a:solidFill>
                <a:latin typeface="Century Gothic"/>
                <a:cs typeface="Century Gothic"/>
              </a:rPr>
              <a:t>allow</a:t>
            </a:r>
            <a:r>
              <a:rPr sz="1800" spc="35" dirty="0">
                <a:solidFill>
                  <a:srgbClr val="252525"/>
                </a:solidFill>
                <a:latin typeface="Century Gothic"/>
                <a:cs typeface="Century Gothic"/>
              </a:rPr>
              <a:t> </a:t>
            </a:r>
            <a:r>
              <a:rPr sz="1800" dirty="0">
                <a:solidFill>
                  <a:srgbClr val="252525"/>
                </a:solidFill>
                <a:latin typeface="Century Gothic"/>
                <a:cs typeface="Century Gothic"/>
              </a:rPr>
              <a:t>any</a:t>
            </a:r>
            <a:r>
              <a:rPr sz="1800" spc="15" dirty="0">
                <a:solidFill>
                  <a:srgbClr val="252525"/>
                </a:solidFill>
                <a:latin typeface="Century Gothic"/>
                <a:cs typeface="Century Gothic"/>
              </a:rPr>
              <a:t> </a:t>
            </a:r>
            <a:r>
              <a:rPr sz="1800" spc="95" dirty="0">
                <a:solidFill>
                  <a:srgbClr val="252525"/>
                </a:solidFill>
                <a:latin typeface="Century Gothic"/>
                <a:cs typeface="Century Gothic"/>
              </a:rPr>
              <a:t>form</a:t>
            </a:r>
            <a:r>
              <a:rPr sz="1800" spc="30" dirty="0">
                <a:solidFill>
                  <a:srgbClr val="252525"/>
                </a:solidFill>
                <a:latin typeface="Century Gothic"/>
                <a:cs typeface="Century Gothic"/>
              </a:rPr>
              <a:t> </a:t>
            </a:r>
            <a:r>
              <a:rPr sz="1800" dirty="0">
                <a:solidFill>
                  <a:srgbClr val="252525"/>
                </a:solidFill>
                <a:latin typeface="Century Gothic"/>
                <a:cs typeface="Century Gothic"/>
              </a:rPr>
              <a:t>of</a:t>
            </a:r>
            <a:r>
              <a:rPr sz="1800" spc="25" dirty="0">
                <a:solidFill>
                  <a:srgbClr val="252525"/>
                </a:solidFill>
                <a:latin typeface="Century Gothic"/>
                <a:cs typeface="Century Gothic"/>
              </a:rPr>
              <a:t> </a:t>
            </a:r>
            <a:r>
              <a:rPr sz="1800" dirty="0">
                <a:solidFill>
                  <a:srgbClr val="252525"/>
                </a:solidFill>
                <a:latin typeface="Century Gothic"/>
                <a:cs typeface="Century Gothic"/>
              </a:rPr>
              <a:t>retaliation</a:t>
            </a:r>
            <a:r>
              <a:rPr sz="1800" spc="5" dirty="0">
                <a:solidFill>
                  <a:srgbClr val="252525"/>
                </a:solidFill>
                <a:latin typeface="Century Gothic"/>
                <a:cs typeface="Century Gothic"/>
              </a:rPr>
              <a:t> </a:t>
            </a:r>
            <a:r>
              <a:rPr sz="1800" dirty="0">
                <a:solidFill>
                  <a:srgbClr val="252525"/>
                </a:solidFill>
                <a:latin typeface="Century Gothic"/>
                <a:cs typeface="Century Gothic"/>
              </a:rPr>
              <a:t>against</a:t>
            </a:r>
            <a:r>
              <a:rPr sz="1800" spc="10" dirty="0">
                <a:solidFill>
                  <a:srgbClr val="252525"/>
                </a:solidFill>
                <a:latin typeface="Century Gothic"/>
                <a:cs typeface="Century Gothic"/>
              </a:rPr>
              <a:t> </a:t>
            </a:r>
            <a:r>
              <a:rPr sz="1800" spc="-10" dirty="0">
                <a:solidFill>
                  <a:srgbClr val="252525"/>
                </a:solidFill>
                <a:latin typeface="Century Gothic"/>
                <a:cs typeface="Century Gothic"/>
              </a:rPr>
              <a:t>anyone</a:t>
            </a:r>
            <a:r>
              <a:rPr sz="1800" spc="-5" dirty="0">
                <a:solidFill>
                  <a:srgbClr val="252525"/>
                </a:solidFill>
                <a:latin typeface="Century Gothic"/>
                <a:cs typeface="Century Gothic"/>
              </a:rPr>
              <a:t> </a:t>
            </a:r>
            <a:r>
              <a:rPr sz="1800" dirty="0">
                <a:solidFill>
                  <a:srgbClr val="252525"/>
                </a:solidFill>
                <a:latin typeface="Century Gothic"/>
                <a:cs typeface="Century Gothic"/>
              </a:rPr>
              <a:t>who</a:t>
            </a:r>
            <a:r>
              <a:rPr sz="1800" spc="25" dirty="0">
                <a:solidFill>
                  <a:srgbClr val="252525"/>
                </a:solidFill>
                <a:latin typeface="Century Gothic"/>
                <a:cs typeface="Century Gothic"/>
              </a:rPr>
              <a:t> </a:t>
            </a:r>
            <a:r>
              <a:rPr sz="1800" spc="35" dirty="0">
                <a:solidFill>
                  <a:srgbClr val="252525"/>
                </a:solidFill>
                <a:latin typeface="Century Gothic"/>
                <a:cs typeface="Century Gothic"/>
              </a:rPr>
              <a:t>makes </a:t>
            </a:r>
            <a:r>
              <a:rPr sz="1800" spc="-180" dirty="0">
                <a:solidFill>
                  <a:srgbClr val="252525"/>
                </a:solidFill>
                <a:latin typeface="Century Gothic"/>
                <a:cs typeface="Century Gothic"/>
              </a:rPr>
              <a:t>a</a:t>
            </a:r>
            <a:r>
              <a:rPr sz="1800" spc="20" dirty="0">
                <a:solidFill>
                  <a:srgbClr val="252525"/>
                </a:solidFill>
                <a:latin typeface="Century Gothic"/>
                <a:cs typeface="Century Gothic"/>
              </a:rPr>
              <a:t> </a:t>
            </a:r>
            <a:r>
              <a:rPr sz="1800" spc="-10" dirty="0">
                <a:solidFill>
                  <a:srgbClr val="252525"/>
                </a:solidFill>
                <a:latin typeface="Century Gothic"/>
                <a:cs typeface="Century Gothic"/>
              </a:rPr>
              <a:t>good</a:t>
            </a:r>
            <a:r>
              <a:rPr sz="1800" spc="20" dirty="0">
                <a:solidFill>
                  <a:srgbClr val="252525"/>
                </a:solidFill>
                <a:latin typeface="Century Gothic"/>
                <a:cs typeface="Century Gothic"/>
              </a:rPr>
              <a:t> </a:t>
            </a:r>
            <a:r>
              <a:rPr sz="1800" dirty="0">
                <a:solidFill>
                  <a:srgbClr val="252525"/>
                </a:solidFill>
                <a:latin typeface="Century Gothic"/>
                <a:cs typeface="Century Gothic"/>
              </a:rPr>
              <a:t>faith</a:t>
            </a:r>
            <a:r>
              <a:rPr sz="1800" spc="25" dirty="0">
                <a:solidFill>
                  <a:srgbClr val="252525"/>
                </a:solidFill>
                <a:latin typeface="Century Gothic"/>
                <a:cs typeface="Century Gothic"/>
              </a:rPr>
              <a:t> </a:t>
            </a:r>
            <a:r>
              <a:rPr sz="1800" spc="55" dirty="0">
                <a:solidFill>
                  <a:srgbClr val="252525"/>
                </a:solidFill>
                <a:latin typeface="Century Gothic"/>
                <a:cs typeface="Century Gothic"/>
              </a:rPr>
              <a:t>report</a:t>
            </a:r>
            <a:r>
              <a:rPr sz="1800" spc="20" dirty="0">
                <a:solidFill>
                  <a:srgbClr val="252525"/>
                </a:solidFill>
                <a:latin typeface="Century Gothic"/>
                <a:cs typeface="Century Gothic"/>
              </a:rPr>
              <a:t> </a:t>
            </a:r>
            <a:r>
              <a:rPr sz="1800" dirty="0">
                <a:solidFill>
                  <a:srgbClr val="252525"/>
                </a:solidFill>
                <a:latin typeface="Century Gothic"/>
                <a:cs typeface="Century Gothic"/>
              </a:rPr>
              <a:t>of</a:t>
            </a:r>
            <a:r>
              <a:rPr sz="1800" spc="15" dirty="0">
                <a:solidFill>
                  <a:srgbClr val="252525"/>
                </a:solidFill>
                <a:latin typeface="Century Gothic"/>
                <a:cs typeface="Century Gothic"/>
              </a:rPr>
              <a:t> </a:t>
            </a:r>
            <a:r>
              <a:rPr sz="1800" dirty="0">
                <a:solidFill>
                  <a:srgbClr val="252525"/>
                </a:solidFill>
                <a:latin typeface="Century Gothic"/>
                <a:cs typeface="Century Gothic"/>
              </a:rPr>
              <a:t>suspected</a:t>
            </a:r>
            <a:r>
              <a:rPr sz="1800" spc="20" dirty="0">
                <a:solidFill>
                  <a:srgbClr val="252525"/>
                </a:solidFill>
                <a:latin typeface="Century Gothic"/>
                <a:cs typeface="Century Gothic"/>
              </a:rPr>
              <a:t> </a:t>
            </a:r>
            <a:r>
              <a:rPr sz="1800" dirty="0">
                <a:solidFill>
                  <a:srgbClr val="252525"/>
                </a:solidFill>
                <a:latin typeface="Century Gothic"/>
                <a:cs typeface="Century Gothic"/>
              </a:rPr>
              <a:t>ethical</a:t>
            </a:r>
            <a:r>
              <a:rPr sz="1800" spc="15" dirty="0">
                <a:solidFill>
                  <a:srgbClr val="252525"/>
                </a:solidFill>
                <a:latin typeface="Century Gothic"/>
                <a:cs typeface="Century Gothic"/>
              </a:rPr>
              <a:t> </a:t>
            </a:r>
            <a:r>
              <a:rPr sz="1800" spc="65" dirty="0">
                <a:solidFill>
                  <a:srgbClr val="252525"/>
                </a:solidFill>
                <a:latin typeface="Century Gothic"/>
                <a:cs typeface="Century Gothic"/>
              </a:rPr>
              <a:t>or</a:t>
            </a:r>
            <a:r>
              <a:rPr sz="1800" spc="25" dirty="0">
                <a:solidFill>
                  <a:srgbClr val="252525"/>
                </a:solidFill>
                <a:latin typeface="Century Gothic"/>
                <a:cs typeface="Century Gothic"/>
              </a:rPr>
              <a:t> </a:t>
            </a:r>
            <a:r>
              <a:rPr sz="1800" dirty="0">
                <a:solidFill>
                  <a:srgbClr val="252525"/>
                </a:solidFill>
                <a:latin typeface="Century Gothic"/>
                <a:cs typeface="Century Gothic"/>
              </a:rPr>
              <a:t>legal</a:t>
            </a:r>
            <a:r>
              <a:rPr sz="1800" spc="15" dirty="0">
                <a:solidFill>
                  <a:srgbClr val="252525"/>
                </a:solidFill>
                <a:latin typeface="Century Gothic"/>
                <a:cs typeface="Century Gothic"/>
              </a:rPr>
              <a:t> </a:t>
            </a:r>
            <a:r>
              <a:rPr sz="1800" spc="-10" dirty="0">
                <a:solidFill>
                  <a:srgbClr val="252525"/>
                </a:solidFill>
                <a:latin typeface="Century Gothic"/>
                <a:cs typeface="Century Gothic"/>
              </a:rPr>
              <a:t>violations.</a:t>
            </a:r>
            <a:endParaRPr sz="1800">
              <a:latin typeface="Century Gothic"/>
              <a:cs typeface="Century Gothic"/>
            </a:endParaRPr>
          </a:p>
        </p:txBody>
      </p:sp>
      <p:grpSp>
        <p:nvGrpSpPr>
          <p:cNvPr id="7" name="object 7"/>
          <p:cNvGrpSpPr/>
          <p:nvPr/>
        </p:nvGrpSpPr>
        <p:grpSpPr>
          <a:xfrm>
            <a:off x="574548" y="315468"/>
            <a:ext cx="11043285" cy="1333500"/>
            <a:chOff x="574548" y="315468"/>
            <a:chExt cx="11043285" cy="1333500"/>
          </a:xfrm>
        </p:grpSpPr>
        <p:sp>
          <p:nvSpPr>
            <p:cNvPr id="8" name="object 8"/>
            <p:cNvSpPr/>
            <p:nvPr/>
          </p:nvSpPr>
          <p:spPr>
            <a:xfrm>
              <a:off x="574548" y="982980"/>
              <a:ext cx="11043285" cy="666115"/>
            </a:xfrm>
            <a:custGeom>
              <a:avLst/>
              <a:gdLst/>
              <a:ahLst/>
              <a:cxnLst/>
              <a:rect l="l" t="t" r="r" b="b"/>
              <a:pathLst>
                <a:path w="11043285" h="666114">
                  <a:moveTo>
                    <a:pt x="11042904" y="0"/>
                  </a:moveTo>
                  <a:lnTo>
                    <a:pt x="0" y="0"/>
                  </a:lnTo>
                  <a:lnTo>
                    <a:pt x="0" y="554990"/>
                  </a:lnTo>
                  <a:lnTo>
                    <a:pt x="110997" y="665988"/>
                  </a:lnTo>
                  <a:lnTo>
                    <a:pt x="10931906" y="665988"/>
                  </a:lnTo>
                  <a:lnTo>
                    <a:pt x="11042904" y="554990"/>
                  </a:lnTo>
                  <a:lnTo>
                    <a:pt x="11042904" y="0"/>
                  </a:lnTo>
                  <a:close/>
                </a:path>
              </a:pathLst>
            </a:custGeom>
            <a:solidFill>
              <a:srgbClr val="E7E6E6"/>
            </a:solidFill>
          </p:spPr>
          <p:txBody>
            <a:bodyPr wrap="square" lIns="0" tIns="0" rIns="0" bIns="0" rtlCol="0"/>
            <a:lstStyle/>
            <a:p>
              <a:endParaRPr/>
            </a:p>
          </p:txBody>
        </p:sp>
        <p:sp>
          <p:nvSpPr>
            <p:cNvPr id="9" name="object 9"/>
            <p:cNvSpPr/>
            <p:nvPr/>
          </p:nvSpPr>
          <p:spPr>
            <a:xfrm>
              <a:off x="574548" y="315468"/>
              <a:ext cx="11043285" cy="668020"/>
            </a:xfrm>
            <a:custGeom>
              <a:avLst/>
              <a:gdLst/>
              <a:ahLst/>
              <a:cxnLst/>
              <a:rect l="l" t="t" r="r" b="b"/>
              <a:pathLst>
                <a:path w="11043285" h="668019">
                  <a:moveTo>
                    <a:pt x="10931652" y="0"/>
                  </a:moveTo>
                  <a:lnTo>
                    <a:pt x="111251" y="0"/>
                  </a:lnTo>
                  <a:lnTo>
                    <a:pt x="0" y="111251"/>
                  </a:lnTo>
                  <a:lnTo>
                    <a:pt x="0" y="667511"/>
                  </a:lnTo>
                  <a:lnTo>
                    <a:pt x="11042904" y="667511"/>
                  </a:lnTo>
                  <a:lnTo>
                    <a:pt x="11042904" y="111251"/>
                  </a:lnTo>
                  <a:lnTo>
                    <a:pt x="10931652" y="0"/>
                  </a:lnTo>
                  <a:close/>
                </a:path>
              </a:pathLst>
            </a:custGeom>
            <a:solidFill>
              <a:srgbClr val="AEABAB"/>
            </a:solidFill>
          </p:spPr>
          <p:txBody>
            <a:bodyPr wrap="square" lIns="0" tIns="0" rIns="0" bIns="0" rtlCol="0"/>
            <a:lstStyle/>
            <a:p>
              <a:endParaRPr/>
            </a:p>
          </p:txBody>
        </p:sp>
      </p:grpSp>
      <p:sp>
        <p:nvSpPr>
          <p:cNvPr id="10" name="object 10"/>
          <p:cNvSpPr txBox="1">
            <a:spLocks noGrp="1"/>
          </p:cNvSpPr>
          <p:nvPr>
            <p:ph type="title"/>
          </p:nvPr>
        </p:nvSpPr>
        <p:spPr>
          <a:xfrm>
            <a:off x="3988689" y="384658"/>
            <a:ext cx="4185285" cy="1094740"/>
          </a:xfrm>
          <a:prstGeom prst="rect">
            <a:avLst/>
          </a:prstGeom>
        </p:spPr>
        <p:txBody>
          <a:bodyPr vert="horz" wrap="square" lIns="0" tIns="12700" rIns="0" bIns="0" rtlCol="0">
            <a:spAutoFit/>
          </a:bodyPr>
          <a:lstStyle/>
          <a:p>
            <a:pPr marL="140970" marR="5080" indent="-128905">
              <a:lnSpc>
                <a:spcPct val="109600"/>
              </a:lnSpc>
              <a:spcBef>
                <a:spcPts val="100"/>
              </a:spcBef>
            </a:pPr>
            <a:r>
              <a:rPr sz="3200" b="0" spc="210" dirty="0">
                <a:solidFill>
                  <a:srgbClr val="D0CECE"/>
                </a:solidFill>
                <a:latin typeface="Century Gothic"/>
                <a:cs typeface="Century Gothic"/>
              </a:rPr>
              <a:t>CONFIDENTIALITY</a:t>
            </a:r>
            <a:r>
              <a:rPr sz="3200" b="0" spc="-30" dirty="0">
                <a:solidFill>
                  <a:srgbClr val="D0CECE"/>
                </a:solidFill>
                <a:latin typeface="Century Gothic"/>
                <a:cs typeface="Century Gothic"/>
              </a:rPr>
              <a:t> </a:t>
            </a:r>
            <a:r>
              <a:rPr sz="3200" b="0" spc="-345" dirty="0">
                <a:solidFill>
                  <a:srgbClr val="D0CECE"/>
                </a:solidFill>
                <a:latin typeface="Century Gothic"/>
                <a:cs typeface="Century Gothic"/>
              </a:rPr>
              <a:t>&amp; </a:t>
            </a:r>
            <a:r>
              <a:rPr sz="3200" b="0" spc="130" dirty="0">
                <a:solidFill>
                  <a:srgbClr val="AEABAB"/>
                </a:solidFill>
                <a:latin typeface="Century Gothic"/>
                <a:cs typeface="Century Gothic"/>
              </a:rPr>
              <a:t>NON-</a:t>
            </a:r>
            <a:r>
              <a:rPr sz="3200" b="0" spc="225" dirty="0">
                <a:solidFill>
                  <a:srgbClr val="AEABAB"/>
                </a:solidFill>
                <a:latin typeface="Century Gothic"/>
                <a:cs typeface="Century Gothic"/>
              </a:rPr>
              <a:t>RETALIATION</a:t>
            </a:r>
            <a:endParaRPr sz="3200">
              <a:latin typeface="Century Gothic"/>
              <a:cs typeface="Century Gothic"/>
            </a:endParaRPr>
          </a:p>
        </p:txBody>
      </p:sp>
      <p:sp>
        <p:nvSpPr>
          <p:cNvPr id="11" name="object 11"/>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52855"/>
            <a:ext cx="12192000" cy="2265045"/>
          </a:xfrm>
          <a:custGeom>
            <a:avLst/>
            <a:gdLst/>
            <a:ahLst/>
            <a:cxnLst/>
            <a:rect l="l" t="t" r="r" b="b"/>
            <a:pathLst>
              <a:path w="12192000" h="2265045">
                <a:moveTo>
                  <a:pt x="12192000" y="0"/>
                </a:moveTo>
                <a:lnTo>
                  <a:pt x="0" y="0"/>
                </a:lnTo>
                <a:lnTo>
                  <a:pt x="0" y="2264664"/>
                </a:lnTo>
                <a:lnTo>
                  <a:pt x="12192000" y="2264664"/>
                </a:lnTo>
                <a:lnTo>
                  <a:pt x="12192000" y="0"/>
                </a:lnTo>
                <a:close/>
              </a:path>
            </a:pathLst>
          </a:custGeom>
          <a:solidFill>
            <a:srgbClr val="D5DCE4"/>
          </a:solidFill>
        </p:spPr>
        <p:txBody>
          <a:bodyPr wrap="square" lIns="0" tIns="0" rIns="0" bIns="0" rtlCol="0"/>
          <a:lstStyle/>
          <a:p>
            <a:endParaRPr/>
          </a:p>
        </p:txBody>
      </p:sp>
      <p:grpSp>
        <p:nvGrpSpPr>
          <p:cNvPr id="3" name="object 3"/>
          <p:cNvGrpSpPr/>
          <p:nvPr/>
        </p:nvGrpSpPr>
        <p:grpSpPr>
          <a:xfrm>
            <a:off x="-28575" y="6088762"/>
            <a:ext cx="12249150" cy="721995"/>
            <a:chOff x="-28575" y="6088762"/>
            <a:chExt cx="12249150" cy="721995"/>
          </a:xfrm>
        </p:grpSpPr>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6" name="object 6"/>
          <p:cNvSpPr txBox="1">
            <a:spLocks noGrp="1"/>
          </p:cNvSpPr>
          <p:nvPr>
            <p:ph type="title"/>
          </p:nvPr>
        </p:nvSpPr>
        <p:spPr>
          <a:xfrm>
            <a:off x="1504314" y="984250"/>
            <a:ext cx="9186545" cy="848360"/>
          </a:xfrm>
          <a:prstGeom prst="rect">
            <a:avLst/>
          </a:prstGeom>
        </p:spPr>
        <p:txBody>
          <a:bodyPr vert="horz" wrap="square" lIns="0" tIns="12700" rIns="0" bIns="0" rtlCol="0">
            <a:spAutoFit/>
          </a:bodyPr>
          <a:lstStyle/>
          <a:p>
            <a:pPr marL="12700" marR="5080" indent="-5080" algn="ctr">
              <a:lnSpc>
                <a:spcPct val="100000"/>
              </a:lnSpc>
              <a:spcBef>
                <a:spcPts val="100"/>
              </a:spcBef>
            </a:pPr>
            <a:r>
              <a:rPr sz="1800" b="0" dirty="0">
                <a:solidFill>
                  <a:srgbClr val="252525"/>
                </a:solidFill>
                <a:latin typeface="Century Gothic"/>
                <a:cs typeface="Century Gothic"/>
              </a:rPr>
              <a:t>An</a:t>
            </a:r>
            <a:r>
              <a:rPr sz="1800" b="0" spc="-45" dirty="0">
                <a:solidFill>
                  <a:srgbClr val="252525"/>
                </a:solidFill>
                <a:latin typeface="Century Gothic"/>
                <a:cs typeface="Century Gothic"/>
              </a:rPr>
              <a:t> </a:t>
            </a:r>
            <a:r>
              <a:rPr sz="1800" b="0" dirty="0">
                <a:solidFill>
                  <a:srgbClr val="252525"/>
                </a:solidFill>
                <a:latin typeface="Century Gothic"/>
                <a:cs typeface="Century Gothic"/>
              </a:rPr>
              <a:t>array</a:t>
            </a:r>
            <a:r>
              <a:rPr sz="1800" b="0" spc="-30" dirty="0">
                <a:solidFill>
                  <a:srgbClr val="252525"/>
                </a:solidFill>
                <a:latin typeface="Century Gothic"/>
                <a:cs typeface="Century Gothic"/>
              </a:rPr>
              <a:t> </a:t>
            </a:r>
            <a:r>
              <a:rPr sz="1800" b="0" dirty="0">
                <a:solidFill>
                  <a:srgbClr val="252525"/>
                </a:solidFill>
                <a:latin typeface="Century Gothic"/>
                <a:cs typeface="Century Gothic"/>
              </a:rPr>
              <a:t>of</a:t>
            </a:r>
            <a:r>
              <a:rPr sz="1800" b="0" spc="-25" dirty="0">
                <a:solidFill>
                  <a:srgbClr val="252525"/>
                </a:solidFill>
                <a:latin typeface="Century Gothic"/>
                <a:cs typeface="Century Gothic"/>
              </a:rPr>
              <a:t> </a:t>
            </a:r>
            <a:r>
              <a:rPr sz="1800" spc="200" dirty="0">
                <a:solidFill>
                  <a:srgbClr val="252525"/>
                </a:solidFill>
              </a:rPr>
              <a:t>penalties</a:t>
            </a:r>
            <a:r>
              <a:rPr sz="1800" spc="55" dirty="0">
                <a:solidFill>
                  <a:srgbClr val="252525"/>
                </a:solidFill>
              </a:rPr>
              <a:t> </a:t>
            </a:r>
            <a:r>
              <a:rPr sz="1800" b="0" spc="80" dirty="0">
                <a:solidFill>
                  <a:srgbClr val="252525"/>
                </a:solidFill>
                <a:latin typeface="Century Gothic"/>
                <a:cs typeface="Century Gothic"/>
              </a:rPr>
              <a:t>exist</a:t>
            </a:r>
            <a:r>
              <a:rPr sz="1800" b="0" spc="-40" dirty="0">
                <a:solidFill>
                  <a:srgbClr val="252525"/>
                </a:solidFill>
                <a:latin typeface="Century Gothic"/>
                <a:cs typeface="Century Gothic"/>
              </a:rPr>
              <a:t> </a:t>
            </a:r>
            <a:r>
              <a:rPr sz="1800" b="0" spc="60" dirty="0">
                <a:solidFill>
                  <a:srgbClr val="252525"/>
                </a:solidFill>
                <a:latin typeface="Century Gothic"/>
                <a:cs typeface="Century Gothic"/>
              </a:rPr>
              <a:t>for</a:t>
            </a:r>
            <a:r>
              <a:rPr sz="1800" b="0" spc="-30" dirty="0">
                <a:solidFill>
                  <a:srgbClr val="252525"/>
                </a:solidFill>
                <a:latin typeface="Century Gothic"/>
                <a:cs typeface="Century Gothic"/>
              </a:rPr>
              <a:t> </a:t>
            </a:r>
            <a:r>
              <a:rPr sz="1800" b="0" spc="65" dirty="0">
                <a:solidFill>
                  <a:srgbClr val="252525"/>
                </a:solidFill>
                <a:latin typeface="Century Gothic"/>
                <a:cs typeface="Century Gothic"/>
              </a:rPr>
              <a:t>non-</a:t>
            </a:r>
            <a:r>
              <a:rPr sz="1800" b="0" spc="-10" dirty="0">
                <a:solidFill>
                  <a:srgbClr val="252525"/>
                </a:solidFill>
                <a:latin typeface="Century Gothic"/>
                <a:cs typeface="Century Gothic"/>
              </a:rPr>
              <a:t>compliance</a:t>
            </a:r>
            <a:r>
              <a:rPr sz="1800" b="0" spc="-40" dirty="0">
                <a:solidFill>
                  <a:srgbClr val="252525"/>
                </a:solidFill>
                <a:latin typeface="Century Gothic"/>
                <a:cs typeface="Century Gothic"/>
              </a:rPr>
              <a:t> </a:t>
            </a:r>
            <a:r>
              <a:rPr sz="1800" b="0" spc="105" dirty="0">
                <a:solidFill>
                  <a:srgbClr val="252525"/>
                </a:solidFill>
                <a:latin typeface="Century Gothic"/>
                <a:cs typeface="Century Gothic"/>
              </a:rPr>
              <a:t>with</a:t>
            </a:r>
            <a:r>
              <a:rPr sz="1800" b="0" spc="-35" dirty="0">
                <a:solidFill>
                  <a:srgbClr val="252525"/>
                </a:solidFill>
                <a:latin typeface="Century Gothic"/>
                <a:cs typeface="Century Gothic"/>
              </a:rPr>
              <a:t> </a:t>
            </a:r>
            <a:r>
              <a:rPr sz="1800" b="0" spc="-10" dirty="0">
                <a:solidFill>
                  <a:srgbClr val="252525"/>
                </a:solidFill>
                <a:latin typeface="Century Gothic"/>
                <a:cs typeface="Century Gothic"/>
              </a:rPr>
              <a:t>Medicare</a:t>
            </a:r>
            <a:r>
              <a:rPr sz="1800" b="0" spc="-25" dirty="0">
                <a:solidFill>
                  <a:srgbClr val="252525"/>
                </a:solidFill>
                <a:latin typeface="Century Gothic"/>
                <a:cs typeface="Century Gothic"/>
              </a:rPr>
              <a:t> </a:t>
            </a:r>
            <a:r>
              <a:rPr sz="1800" b="0" dirty="0">
                <a:solidFill>
                  <a:srgbClr val="252525"/>
                </a:solidFill>
                <a:latin typeface="Century Gothic"/>
                <a:cs typeface="Century Gothic"/>
              </a:rPr>
              <a:t>and</a:t>
            </a:r>
            <a:r>
              <a:rPr sz="1800" b="0" spc="-35" dirty="0">
                <a:solidFill>
                  <a:srgbClr val="252525"/>
                </a:solidFill>
                <a:latin typeface="Century Gothic"/>
                <a:cs typeface="Century Gothic"/>
              </a:rPr>
              <a:t> </a:t>
            </a:r>
            <a:r>
              <a:rPr sz="1800" b="0" spc="-10" dirty="0">
                <a:solidFill>
                  <a:srgbClr val="252525"/>
                </a:solidFill>
                <a:latin typeface="Century Gothic"/>
                <a:cs typeface="Century Gothic"/>
              </a:rPr>
              <a:t>Medicaid </a:t>
            </a:r>
            <a:r>
              <a:rPr sz="1800" b="0" spc="55" dirty="0">
                <a:solidFill>
                  <a:srgbClr val="252525"/>
                </a:solidFill>
                <a:latin typeface="Century Gothic"/>
                <a:cs typeface="Century Gothic"/>
              </a:rPr>
              <a:t>regulations</a:t>
            </a:r>
            <a:r>
              <a:rPr sz="1800" b="0" spc="35" dirty="0">
                <a:solidFill>
                  <a:srgbClr val="252525"/>
                </a:solidFill>
                <a:latin typeface="Century Gothic"/>
                <a:cs typeface="Century Gothic"/>
              </a:rPr>
              <a:t> </a:t>
            </a:r>
            <a:r>
              <a:rPr sz="1800" b="0" spc="-10" dirty="0">
                <a:solidFill>
                  <a:srgbClr val="252525"/>
                </a:solidFill>
                <a:latin typeface="Century Gothic"/>
                <a:cs typeface="Century Gothic"/>
              </a:rPr>
              <a:t>and</a:t>
            </a:r>
            <a:r>
              <a:rPr sz="1800" b="0" spc="30" dirty="0">
                <a:solidFill>
                  <a:srgbClr val="252525"/>
                </a:solidFill>
                <a:latin typeface="Century Gothic"/>
                <a:cs typeface="Century Gothic"/>
              </a:rPr>
              <a:t> </a:t>
            </a:r>
            <a:r>
              <a:rPr sz="1800" b="0" spc="60" dirty="0">
                <a:solidFill>
                  <a:srgbClr val="252525"/>
                </a:solidFill>
                <a:latin typeface="Century Gothic"/>
                <a:cs typeface="Century Gothic"/>
              </a:rPr>
              <a:t>requirements. </a:t>
            </a:r>
            <a:r>
              <a:rPr sz="1800" spc="260" dirty="0">
                <a:solidFill>
                  <a:srgbClr val="252525"/>
                </a:solidFill>
              </a:rPr>
              <a:t>Consequences</a:t>
            </a:r>
            <a:r>
              <a:rPr sz="1800" spc="114" dirty="0">
                <a:solidFill>
                  <a:srgbClr val="252525"/>
                </a:solidFill>
              </a:rPr>
              <a:t> </a:t>
            </a:r>
            <a:r>
              <a:rPr sz="1800" b="0" dirty="0">
                <a:solidFill>
                  <a:srgbClr val="252525"/>
                </a:solidFill>
                <a:latin typeface="Century Gothic"/>
                <a:cs typeface="Century Gothic"/>
              </a:rPr>
              <a:t>vary</a:t>
            </a:r>
            <a:r>
              <a:rPr sz="1800" b="0" spc="50" dirty="0">
                <a:solidFill>
                  <a:srgbClr val="252525"/>
                </a:solidFill>
                <a:latin typeface="Century Gothic"/>
                <a:cs typeface="Century Gothic"/>
              </a:rPr>
              <a:t> </a:t>
            </a:r>
            <a:r>
              <a:rPr sz="1800" b="0" spc="105" dirty="0">
                <a:solidFill>
                  <a:srgbClr val="252525"/>
                </a:solidFill>
                <a:latin typeface="Century Gothic"/>
                <a:cs typeface="Century Gothic"/>
              </a:rPr>
              <a:t>with</a:t>
            </a:r>
            <a:r>
              <a:rPr sz="1800" b="0" spc="55" dirty="0">
                <a:solidFill>
                  <a:srgbClr val="252525"/>
                </a:solidFill>
                <a:latin typeface="Century Gothic"/>
                <a:cs typeface="Century Gothic"/>
              </a:rPr>
              <a:t> </a:t>
            </a:r>
            <a:r>
              <a:rPr sz="1800" b="0" dirty="0">
                <a:solidFill>
                  <a:srgbClr val="252525"/>
                </a:solidFill>
                <a:latin typeface="Century Gothic"/>
                <a:cs typeface="Century Gothic"/>
              </a:rPr>
              <a:t>the</a:t>
            </a:r>
            <a:r>
              <a:rPr sz="1800" b="0" spc="20" dirty="0">
                <a:solidFill>
                  <a:srgbClr val="252525"/>
                </a:solidFill>
                <a:latin typeface="Century Gothic"/>
                <a:cs typeface="Century Gothic"/>
              </a:rPr>
              <a:t> </a:t>
            </a:r>
            <a:r>
              <a:rPr sz="1800" b="0" dirty="0">
                <a:solidFill>
                  <a:srgbClr val="252525"/>
                </a:solidFill>
                <a:latin typeface="Century Gothic"/>
                <a:cs typeface="Century Gothic"/>
              </a:rPr>
              <a:t>severity</a:t>
            </a:r>
            <a:r>
              <a:rPr sz="1800" b="0" spc="50" dirty="0">
                <a:solidFill>
                  <a:srgbClr val="252525"/>
                </a:solidFill>
                <a:latin typeface="Century Gothic"/>
                <a:cs typeface="Century Gothic"/>
              </a:rPr>
              <a:t> </a:t>
            </a:r>
            <a:r>
              <a:rPr sz="1800" b="0" dirty="0">
                <a:solidFill>
                  <a:srgbClr val="252525"/>
                </a:solidFill>
                <a:latin typeface="Century Gothic"/>
                <a:cs typeface="Century Gothic"/>
              </a:rPr>
              <a:t>of</a:t>
            </a:r>
            <a:r>
              <a:rPr sz="1800" b="0" spc="55" dirty="0">
                <a:solidFill>
                  <a:srgbClr val="252525"/>
                </a:solidFill>
                <a:latin typeface="Century Gothic"/>
                <a:cs typeface="Century Gothic"/>
              </a:rPr>
              <a:t> </a:t>
            </a:r>
            <a:r>
              <a:rPr sz="1800" b="0" dirty="0">
                <a:solidFill>
                  <a:srgbClr val="252525"/>
                </a:solidFill>
                <a:latin typeface="Century Gothic"/>
                <a:cs typeface="Century Gothic"/>
              </a:rPr>
              <a:t>the</a:t>
            </a:r>
            <a:r>
              <a:rPr sz="1800" b="0" spc="20" dirty="0">
                <a:solidFill>
                  <a:srgbClr val="252525"/>
                </a:solidFill>
                <a:latin typeface="Century Gothic"/>
                <a:cs typeface="Century Gothic"/>
              </a:rPr>
              <a:t> </a:t>
            </a:r>
            <a:r>
              <a:rPr sz="1800" b="0" spc="80" dirty="0">
                <a:solidFill>
                  <a:srgbClr val="252525"/>
                </a:solidFill>
                <a:latin typeface="Century Gothic"/>
                <a:cs typeface="Century Gothic"/>
              </a:rPr>
              <a:t>issue </a:t>
            </a:r>
            <a:r>
              <a:rPr sz="1800" b="0" spc="-10" dirty="0">
                <a:solidFill>
                  <a:srgbClr val="252525"/>
                </a:solidFill>
                <a:latin typeface="Century Gothic"/>
                <a:cs typeface="Century Gothic"/>
              </a:rPr>
              <a:t>and</a:t>
            </a:r>
            <a:r>
              <a:rPr sz="1800" b="0" spc="10" dirty="0">
                <a:solidFill>
                  <a:srgbClr val="252525"/>
                </a:solidFill>
                <a:latin typeface="Century Gothic"/>
                <a:cs typeface="Century Gothic"/>
              </a:rPr>
              <a:t> </a:t>
            </a:r>
            <a:r>
              <a:rPr sz="1800" b="0" spc="-70" dirty="0">
                <a:solidFill>
                  <a:srgbClr val="252525"/>
                </a:solidFill>
                <a:latin typeface="Century Gothic"/>
                <a:cs typeface="Century Gothic"/>
              </a:rPr>
              <a:t>can</a:t>
            </a:r>
            <a:r>
              <a:rPr sz="1800" b="0" spc="35" dirty="0">
                <a:solidFill>
                  <a:srgbClr val="252525"/>
                </a:solidFill>
                <a:latin typeface="Century Gothic"/>
                <a:cs typeface="Century Gothic"/>
              </a:rPr>
              <a:t> </a:t>
            </a:r>
            <a:r>
              <a:rPr sz="1800" b="0" spc="-10" dirty="0">
                <a:solidFill>
                  <a:srgbClr val="252525"/>
                </a:solidFill>
                <a:latin typeface="Century Gothic"/>
                <a:cs typeface="Century Gothic"/>
              </a:rPr>
              <a:t>be</a:t>
            </a:r>
            <a:r>
              <a:rPr sz="1800" b="0" spc="25" dirty="0">
                <a:solidFill>
                  <a:srgbClr val="252525"/>
                </a:solidFill>
                <a:latin typeface="Century Gothic"/>
                <a:cs typeface="Century Gothic"/>
              </a:rPr>
              <a:t> </a:t>
            </a:r>
            <a:r>
              <a:rPr sz="1800" b="0" dirty="0">
                <a:solidFill>
                  <a:srgbClr val="252525"/>
                </a:solidFill>
                <a:latin typeface="Century Gothic"/>
                <a:cs typeface="Century Gothic"/>
              </a:rPr>
              <a:t>significant,</a:t>
            </a:r>
            <a:r>
              <a:rPr sz="1800" b="0" spc="20" dirty="0">
                <a:solidFill>
                  <a:srgbClr val="252525"/>
                </a:solidFill>
                <a:latin typeface="Century Gothic"/>
                <a:cs typeface="Century Gothic"/>
              </a:rPr>
              <a:t> </a:t>
            </a:r>
            <a:r>
              <a:rPr sz="1800" b="0" dirty="0">
                <a:solidFill>
                  <a:srgbClr val="252525"/>
                </a:solidFill>
                <a:latin typeface="Century Gothic"/>
                <a:cs typeface="Century Gothic"/>
              </a:rPr>
              <a:t>depending</a:t>
            </a:r>
            <a:r>
              <a:rPr sz="1800" b="0" spc="10" dirty="0">
                <a:solidFill>
                  <a:srgbClr val="252525"/>
                </a:solidFill>
                <a:latin typeface="Century Gothic"/>
                <a:cs typeface="Century Gothic"/>
              </a:rPr>
              <a:t> </a:t>
            </a:r>
            <a:r>
              <a:rPr sz="1800" b="0" dirty="0">
                <a:solidFill>
                  <a:srgbClr val="252525"/>
                </a:solidFill>
                <a:latin typeface="Century Gothic"/>
                <a:cs typeface="Century Gothic"/>
              </a:rPr>
              <a:t>on</a:t>
            </a:r>
            <a:r>
              <a:rPr sz="1800" b="0" spc="30" dirty="0">
                <a:solidFill>
                  <a:srgbClr val="252525"/>
                </a:solidFill>
                <a:latin typeface="Century Gothic"/>
                <a:cs typeface="Century Gothic"/>
              </a:rPr>
              <a:t> </a:t>
            </a:r>
            <a:r>
              <a:rPr sz="1800" b="0" spc="-30" dirty="0">
                <a:solidFill>
                  <a:srgbClr val="252525"/>
                </a:solidFill>
                <a:latin typeface="Century Gothic"/>
                <a:cs typeface="Century Gothic"/>
              </a:rPr>
              <a:t>scale.</a:t>
            </a:r>
            <a:r>
              <a:rPr sz="1800" b="0" spc="70" dirty="0">
                <a:solidFill>
                  <a:srgbClr val="252525"/>
                </a:solidFill>
                <a:latin typeface="Century Gothic"/>
                <a:cs typeface="Century Gothic"/>
              </a:rPr>
              <a:t> </a:t>
            </a:r>
            <a:r>
              <a:rPr sz="1800" spc="210" dirty="0">
                <a:solidFill>
                  <a:srgbClr val="252525"/>
                </a:solidFill>
              </a:rPr>
              <a:t>Penalties</a:t>
            </a:r>
            <a:r>
              <a:rPr sz="1800" spc="95" dirty="0">
                <a:solidFill>
                  <a:srgbClr val="252525"/>
                </a:solidFill>
              </a:rPr>
              <a:t> </a:t>
            </a:r>
            <a:r>
              <a:rPr sz="1800" b="0" dirty="0">
                <a:solidFill>
                  <a:srgbClr val="252525"/>
                </a:solidFill>
                <a:latin typeface="Century Gothic"/>
                <a:cs typeface="Century Gothic"/>
              </a:rPr>
              <a:t>may</a:t>
            </a:r>
            <a:r>
              <a:rPr sz="1800" b="0" spc="40" dirty="0">
                <a:solidFill>
                  <a:srgbClr val="252525"/>
                </a:solidFill>
                <a:latin typeface="Century Gothic"/>
                <a:cs typeface="Century Gothic"/>
              </a:rPr>
              <a:t> </a:t>
            </a:r>
            <a:r>
              <a:rPr sz="1800" b="0" spc="-10" dirty="0">
                <a:solidFill>
                  <a:srgbClr val="252525"/>
                </a:solidFill>
                <a:latin typeface="Century Gothic"/>
                <a:cs typeface="Century Gothic"/>
              </a:rPr>
              <a:t>include:</a:t>
            </a:r>
            <a:endParaRPr sz="1800">
              <a:latin typeface="Century Gothic"/>
              <a:cs typeface="Century Gothic"/>
            </a:endParaRPr>
          </a:p>
        </p:txBody>
      </p:sp>
      <p:sp>
        <p:nvSpPr>
          <p:cNvPr id="7" name="object 7"/>
          <p:cNvSpPr/>
          <p:nvPr/>
        </p:nvSpPr>
        <p:spPr>
          <a:xfrm>
            <a:off x="1610867" y="2141220"/>
            <a:ext cx="8970645" cy="3249295"/>
          </a:xfrm>
          <a:custGeom>
            <a:avLst/>
            <a:gdLst/>
            <a:ahLst/>
            <a:cxnLst/>
            <a:rect l="l" t="t" r="r" b="b"/>
            <a:pathLst>
              <a:path w="8970645" h="3249295">
                <a:moveTo>
                  <a:pt x="8970264" y="0"/>
                </a:moveTo>
                <a:lnTo>
                  <a:pt x="0" y="0"/>
                </a:lnTo>
                <a:lnTo>
                  <a:pt x="0" y="3249167"/>
                </a:lnTo>
                <a:lnTo>
                  <a:pt x="8970264" y="3249167"/>
                </a:lnTo>
                <a:lnTo>
                  <a:pt x="8970264" y="0"/>
                </a:lnTo>
                <a:close/>
              </a:path>
            </a:pathLst>
          </a:custGeom>
          <a:solidFill>
            <a:srgbClr val="ACB8C9"/>
          </a:solidFill>
        </p:spPr>
        <p:txBody>
          <a:bodyPr wrap="square" lIns="0" tIns="0" rIns="0" bIns="0" rtlCol="0"/>
          <a:lstStyle/>
          <a:p>
            <a:endParaRPr/>
          </a:p>
        </p:txBody>
      </p:sp>
      <p:sp>
        <p:nvSpPr>
          <p:cNvPr id="8" name="object 8"/>
          <p:cNvSpPr txBox="1"/>
          <p:nvPr/>
        </p:nvSpPr>
        <p:spPr>
          <a:xfrm>
            <a:off x="3549522" y="2468117"/>
            <a:ext cx="4890135" cy="2494915"/>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Lst>
            </a:pPr>
            <a:r>
              <a:rPr sz="1800" dirty="0">
                <a:solidFill>
                  <a:srgbClr val="252525"/>
                </a:solidFill>
                <a:latin typeface="Century Gothic"/>
                <a:cs typeface="Century Gothic"/>
              </a:rPr>
              <a:t>notices</a:t>
            </a:r>
            <a:r>
              <a:rPr sz="1800" spc="-10" dirty="0">
                <a:solidFill>
                  <a:srgbClr val="252525"/>
                </a:solidFill>
                <a:latin typeface="Century Gothic"/>
                <a:cs typeface="Century Gothic"/>
              </a:rPr>
              <a:t> </a:t>
            </a:r>
            <a:r>
              <a:rPr sz="1800" dirty="0">
                <a:solidFill>
                  <a:srgbClr val="252525"/>
                </a:solidFill>
                <a:latin typeface="Century Gothic"/>
                <a:cs typeface="Century Gothic"/>
              </a:rPr>
              <a:t>of</a:t>
            </a:r>
            <a:r>
              <a:rPr sz="1800" spc="20" dirty="0">
                <a:solidFill>
                  <a:srgbClr val="252525"/>
                </a:solidFill>
                <a:latin typeface="Century Gothic"/>
                <a:cs typeface="Century Gothic"/>
              </a:rPr>
              <a:t> </a:t>
            </a:r>
            <a:r>
              <a:rPr sz="1800" spc="65" dirty="0">
                <a:solidFill>
                  <a:srgbClr val="252525"/>
                </a:solidFill>
                <a:latin typeface="Century Gothic"/>
                <a:cs typeface="Century Gothic"/>
              </a:rPr>
              <a:t>non-</a:t>
            </a:r>
            <a:r>
              <a:rPr sz="1800" spc="-10" dirty="0">
                <a:solidFill>
                  <a:srgbClr val="252525"/>
                </a:solidFill>
                <a:latin typeface="Century Gothic"/>
                <a:cs typeface="Century Gothic"/>
              </a:rPr>
              <a:t>compliance</a:t>
            </a:r>
            <a:r>
              <a:rPr sz="1800" dirty="0">
                <a:solidFill>
                  <a:srgbClr val="252525"/>
                </a:solidFill>
                <a:latin typeface="Century Gothic"/>
                <a:cs typeface="Century Gothic"/>
              </a:rPr>
              <a:t> </a:t>
            </a:r>
            <a:r>
              <a:rPr sz="1800" spc="-10" dirty="0">
                <a:solidFill>
                  <a:srgbClr val="252525"/>
                </a:solidFill>
                <a:latin typeface="Century Gothic"/>
                <a:cs typeface="Century Gothic"/>
              </a:rPr>
              <a:t>and</a:t>
            </a:r>
            <a:r>
              <a:rPr sz="1800" dirty="0">
                <a:solidFill>
                  <a:srgbClr val="252525"/>
                </a:solidFill>
                <a:latin typeface="Century Gothic"/>
                <a:cs typeface="Century Gothic"/>
              </a:rPr>
              <a:t> </a:t>
            </a:r>
            <a:r>
              <a:rPr sz="1800" spc="55" dirty="0">
                <a:solidFill>
                  <a:srgbClr val="252525"/>
                </a:solidFill>
                <a:latin typeface="Century Gothic"/>
                <a:cs typeface="Century Gothic"/>
              </a:rPr>
              <a:t>warning </a:t>
            </a:r>
            <a:r>
              <a:rPr sz="1800" spc="60" dirty="0">
                <a:solidFill>
                  <a:srgbClr val="252525"/>
                </a:solidFill>
                <a:latin typeface="Century Gothic"/>
                <a:cs typeface="Century Gothic"/>
              </a:rPr>
              <a:t>letters</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252525"/>
                </a:solidFill>
                <a:latin typeface="Century Gothic"/>
                <a:cs typeface="Century Gothic"/>
              </a:rPr>
              <a:t>corrective</a:t>
            </a:r>
            <a:r>
              <a:rPr sz="1800" spc="-55" dirty="0">
                <a:solidFill>
                  <a:srgbClr val="252525"/>
                </a:solidFill>
                <a:latin typeface="Century Gothic"/>
                <a:cs typeface="Century Gothic"/>
              </a:rPr>
              <a:t> </a:t>
            </a:r>
            <a:r>
              <a:rPr sz="1800" dirty="0">
                <a:solidFill>
                  <a:srgbClr val="252525"/>
                </a:solidFill>
                <a:latin typeface="Century Gothic"/>
                <a:cs typeface="Century Gothic"/>
              </a:rPr>
              <a:t>action</a:t>
            </a:r>
            <a:r>
              <a:rPr sz="1800" spc="-60" dirty="0">
                <a:solidFill>
                  <a:srgbClr val="252525"/>
                </a:solidFill>
                <a:latin typeface="Century Gothic"/>
                <a:cs typeface="Century Gothic"/>
              </a:rPr>
              <a:t> </a:t>
            </a:r>
            <a:r>
              <a:rPr sz="1800" spc="-10" dirty="0">
                <a:solidFill>
                  <a:srgbClr val="252525"/>
                </a:solidFill>
                <a:latin typeface="Century Gothic"/>
                <a:cs typeface="Century Gothic"/>
              </a:rPr>
              <a:t>plans</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252525"/>
                </a:solidFill>
                <a:latin typeface="Century Gothic"/>
                <a:cs typeface="Century Gothic"/>
              </a:rPr>
              <a:t>contract</a:t>
            </a:r>
            <a:r>
              <a:rPr sz="1800" spc="-50" dirty="0">
                <a:solidFill>
                  <a:srgbClr val="252525"/>
                </a:solidFill>
                <a:latin typeface="Century Gothic"/>
                <a:cs typeface="Century Gothic"/>
              </a:rPr>
              <a:t> </a:t>
            </a:r>
            <a:r>
              <a:rPr sz="1800" spc="80" dirty="0">
                <a:solidFill>
                  <a:srgbClr val="252525"/>
                </a:solidFill>
                <a:latin typeface="Century Gothic"/>
                <a:cs typeface="Century Gothic"/>
              </a:rPr>
              <a:t>suspension</a:t>
            </a:r>
            <a:r>
              <a:rPr sz="1800" spc="-55" dirty="0">
                <a:solidFill>
                  <a:srgbClr val="252525"/>
                </a:solidFill>
                <a:latin typeface="Century Gothic"/>
                <a:cs typeface="Century Gothic"/>
              </a:rPr>
              <a:t> </a:t>
            </a:r>
            <a:r>
              <a:rPr sz="1800" spc="65" dirty="0">
                <a:solidFill>
                  <a:srgbClr val="252525"/>
                </a:solidFill>
                <a:latin typeface="Century Gothic"/>
                <a:cs typeface="Century Gothic"/>
              </a:rPr>
              <a:t>or</a:t>
            </a:r>
            <a:r>
              <a:rPr sz="1800" spc="-25" dirty="0">
                <a:solidFill>
                  <a:srgbClr val="252525"/>
                </a:solidFill>
                <a:latin typeface="Century Gothic"/>
                <a:cs typeface="Century Gothic"/>
              </a:rPr>
              <a:t> </a:t>
            </a:r>
            <a:r>
              <a:rPr sz="1800" spc="55" dirty="0">
                <a:solidFill>
                  <a:srgbClr val="252525"/>
                </a:solidFill>
                <a:latin typeface="Century Gothic"/>
                <a:cs typeface="Century Gothic"/>
              </a:rPr>
              <a:t>termination</a:t>
            </a:r>
            <a:endParaRPr sz="1800">
              <a:latin typeface="Century Gothic"/>
              <a:cs typeface="Century Gothic"/>
            </a:endParaRPr>
          </a:p>
          <a:p>
            <a:pPr marL="299085" indent="-286385">
              <a:lnSpc>
                <a:spcPct val="100000"/>
              </a:lnSpc>
              <a:buFont typeface="Arial"/>
              <a:buChar char="•"/>
              <a:tabLst>
                <a:tab pos="299085" algn="l"/>
              </a:tabLst>
            </a:pPr>
            <a:r>
              <a:rPr sz="1800" spc="65" dirty="0">
                <a:solidFill>
                  <a:srgbClr val="252525"/>
                </a:solidFill>
                <a:latin typeface="Century Gothic"/>
                <a:cs typeface="Century Gothic"/>
              </a:rPr>
              <a:t>criminal</a:t>
            </a:r>
            <a:r>
              <a:rPr sz="1800" spc="60" dirty="0">
                <a:solidFill>
                  <a:srgbClr val="252525"/>
                </a:solidFill>
                <a:latin typeface="Century Gothic"/>
                <a:cs typeface="Century Gothic"/>
              </a:rPr>
              <a:t> </a:t>
            </a:r>
            <a:r>
              <a:rPr sz="1800" dirty="0">
                <a:solidFill>
                  <a:srgbClr val="252525"/>
                </a:solidFill>
                <a:latin typeface="Century Gothic"/>
                <a:cs typeface="Century Gothic"/>
              </a:rPr>
              <a:t>convictions</a:t>
            </a:r>
            <a:r>
              <a:rPr sz="1800" spc="45" dirty="0">
                <a:solidFill>
                  <a:srgbClr val="252525"/>
                </a:solidFill>
                <a:latin typeface="Century Gothic"/>
                <a:cs typeface="Century Gothic"/>
              </a:rPr>
              <a:t> </a:t>
            </a:r>
            <a:r>
              <a:rPr sz="1800" dirty="0">
                <a:solidFill>
                  <a:srgbClr val="252525"/>
                </a:solidFill>
                <a:latin typeface="Century Gothic"/>
                <a:cs typeface="Century Gothic"/>
              </a:rPr>
              <a:t>and</a:t>
            </a:r>
            <a:r>
              <a:rPr sz="1800" spc="25" dirty="0">
                <a:solidFill>
                  <a:srgbClr val="252525"/>
                </a:solidFill>
                <a:latin typeface="Century Gothic"/>
                <a:cs typeface="Century Gothic"/>
              </a:rPr>
              <a:t> </a:t>
            </a:r>
            <a:r>
              <a:rPr sz="1800" spc="60" dirty="0">
                <a:solidFill>
                  <a:srgbClr val="252525"/>
                </a:solidFill>
                <a:latin typeface="Century Gothic"/>
                <a:cs typeface="Century Gothic"/>
              </a:rPr>
              <a:t>fines</a:t>
            </a:r>
            <a:endParaRPr sz="1800">
              <a:latin typeface="Century Gothic"/>
              <a:cs typeface="Century Gothic"/>
            </a:endParaRPr>
          </a:p>
          <a:p>
            <a:pPr marL="299085" marR="80010" indent="-287020">
              <a:lnSpc>
                <a:spcPct val="100000"/>
              </a:lnSpc>
              <a:buFont typeface="Arial"/>
              <a:buChar char="•"/>
              <a:tabLst>
                <a:tab pos="299085" algn="l"/>
              </a:tabLst>
            </a:pPr>
            <a:r>
              <a:rPr sz="1800" spc="45" dirty="0">
                <a:solidFill>
                  <a:srgbClr val="252525"/>
                </a:solidFill>
                <a:latin typeface="Century Gothic"/>
                <a:cs typeface="Century Gothic"/>
              </a:rPr>
              <a:t>exclusion</a:t>
            </a:r>
            <a:r>
              <a:rPr sz="1800" spc="30" dirty="0">
                <a:solidFill>
                  <a:srgbClr val="252525"/>
                </a:solidFill>
                <a:latin typeface="Century Gothic"/>
                <a:cs typeface="Century Gothic"/>
              </a:rPr>
              <a:t> </a:t>
            </a:r>
            <a:r>
              <a:rPr sz="1800" spc="65" dirty="0">
                <a:solidFill>
                  <a:srgbClr val="252525"/>
                </a:solidFill>
                <a:latin typeface="Century Gothic"/>
                <a:cs typeface="Century Gothic"/>
              </a:rPr>
              <a:t>or</a:t>
            </a:r>
            <a:r>
              <a:rPr sz="1800" spc="25" dirty="0">
                <a:solidFill>
                  <a:srgbClr val="252525"/>
                </a:solidFill>
                <a:latin typeface="Century Gothic"/>
                <a:cs typeface="Century Gothic"/>
              </a:rPr>
              <a:t> </a:t>
            </a:r>
            <a:r>
              <a:rPr sz="1800" dirty="0">
                <a:solidFill>
                  <a:srgbClr val="252525"/>
                </a:solidFill>
                <a:latin typeface="Century Gothic"/>
                <a:cs typeface="Century Gothic"/>
              </a:rPr>
              <a:t>debarment</a:t>
            </a:r>
            <a:r>
              <a:rPr sz="1800" spc="-10" dirty="0">
                <a:solidFill>
                  <a:srgbClr val="252525"/>
                </a:solidFill>
                <a:latin typeface="Century Gothic"/>
                <a:cs typeface="Century Gothic"/>
              </a:rPr>
              <a:t> </a:t>
            </a:r>
            <a:r>
              <a:rPr sz="1800" spc="95" dirty="0">
                <a:solidFill>
                  <a:srgbClr val="252525"/>
                </a:solidFill>
                <a:latin typeface="Century Gothic"/>
                <a:cs typeface="Century Gothic"/>
              </a:rPr>
              <a:t>from</a:t>
            </a:r>
            <a:r>
              <a:rPr sz="1800" spc="40" dirty="0">
                <a:solidFill>
                  <a:srgbClr val="252525"/>
                </a:solidFill>
                <a:latin typeface="Century Gothic"/>
                <a:cs typeface="Century Gothic"/>
              </a:rPr>
              <a:t> </a:t>
            </a:r>
            <a:r>
              <a:rPr sz="1800" dirty="0">
                <a:solidFill>
                  <a:srgbClr val="252525"/>
                </a:solidFill>
                <a:latin typeface="Century Gothic"/>
                <a:cs typeface="Century Gothic"/>
              </a:rPr>
              <a:t>federal</a:t>
            </a:r>
            <a:r>
              <a:rPr sz="1800" spc="20" dirty="0">
                <a:solidFill>
                  <a:srgbClr val="252525"/>
                </a:solidFill>
                <a:latin typeface="Century Gothic"/>
                <a:cs typeface="Century Gothic"/>
              </a:rPr>
              <a:t> </a:t>
            </a:r>
            <a:r>
              <a:rPr sz="1800" spc="40" dirty="0">
                <a:solidFill>
                  <a:srgbClr val="252525"/>
                </a:solidFill>
                <a:latin typeface="Century Gothic"/>
                <a:cs typeface="Century Gothic"/>
              </a:rPr>
              <a:t>or </a:t>
            </a:r>
            <a:r>
              <a:rPr sz="1800" dirty="0">
                <a:solidFill>
                  <a:srgbClr val="252525"/>
                </a:solidFill>
                <a:latin typeface="Century Gothic"/>
                <a:cs typeface="Century Gothic"/>
              </a:rPr>
              <a:t>state healthcare</a:t>
            </a:r>
            <a:r>
              <a:rPr sz="1800" spc="-5" dirty="0">
                <a:solidFill>
                  <a:srgbClr val="252525"/>
                </a:solidFill>
                <a:latin typeface="Century Gothic"/>
                <a:cs typeface="Century Gothic"/>
              </a:rPr>
              <a:t> </a:t>
            </a:r>
            <a:r>
              <a:rPr sz="1800" spc="50" dirty="0">
                <a:solidFill>
                  <a:srgbClr val="252525"/>
                </a:solidFill>
                <a:latin typeface="Century Gothic"/>
                <a:cs typeface="Century Gothic"/>
              </a:rPr>
              <a:t>programs</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252525"/>
                </a:solidFill>
                <a:latin typeface="Century Gothic"/>
                <a:cs typeface="Century Gothic"/>
              </a:rPr>
              <a:t>financial</a:t>
            </a:r>
            <a:r>
              <a:rPr sz="1800" spc="90" dirty="0">
                <a:solidFill>
                  <a:srgbClr val="252525"/>
                </a:solidFill>
                <a:latin typeface="Century Gothic"/>
                <a:cs typeface="Century Gothic"/>
              </a:rPr>
              <a:t> </a:t>
            </a:r>
            <a:r>
              <a:rPr sz="1800" spc="-10" dirty="0">
                <a:solidFill>
                  <a:srgbClr val="252525"/>
                </a:solidFill>
                <a:latin typeface="Century Gothic"/>
                <a:cs typeface="Century Gothic"/>
              </a:rPr>
              <a:t>penalties</a:t>
            </a:r>
            <a:endParaRPr sz="1800">
              <a:latin typeface="Century Gothic"/>
              <a:cs typeface="Century Gothic"/>
            </a:endParaRPr>
          </a:p>
          <a:p>
            <a:pPr marL="299085" indent="-286385">
              <a:lnSpc>
                <a:spcPct val="100000"/>
              </a:lnSpc>
              <a:buFont typeface="Arial"/>
              <a:buChar char="•"/>
              <a:tabLst>
                <a:tab pos="299085" algn="l"/>
              </a:tabLst>
            </a:pPr>
            <a:r>
              <a:rPr sz="1800" spc="90" dirty="0">
                <a:solidFill>
                  <a:srgbClr val="252525"/>
                </a:solidFill>
                <a:latin typeface="Century Gothic"/>
                <a:cs typeface="Century Gothic"/>
              </a:rPr>
              <a:t>imprisonment</a:t>
            </a:r>
            <a:endParaRPr sz="1800">
              <a:latin typeface="Century Gothic"/>
              <a:cs typeface="Century Gothic"/>
            </a:endParaRPr>
          </a:p>
        </p:txBody>
      </p:sp>
      <p:sp>
        <p:nvSpPr>
          <p:cNvPr id="9" name="object 9"/>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0"/>
            <a:ext cx="12249150" cy="6810375"/>
            <a:chOff x="-28575" y="0"/>
            <a:chExt cx="12249150" cy="6810375"/>
          </a:xfrm>
        </p:grpSpPr>
        <p:sp>
          <p:nvSpPr>
            <p:cNvPr id="3" name="object 3"/>
            <p:cNvSpPr/>
            <p:nvPr/>
          </p:nvSpPr>
          <p:spPr>
            <a:xfrm>
              <a:off x="0" y="0"/>
              <a:ext cx="3161030" cy="6497320"/>
            </a:xfrm>
            <a:custGeom>
              <a:avLst/>
              <a:gdLst/>
              <a:ahLst/>
              <a:cxnLst/>
              <a:rect l="l" t="t" r="r" b="b"/>
              <a:pathLst>
                <a:path w="3161030" h="6497320">
                  <a:moveTo>
                    <a:pt x="3160776" y="0"/>
                  </a:moveTo>
                  <a:lnTo>
                    <a:pt x="0" y="0"/>
                  </a:lnTo>
                  <a:lnTo>
                    <a:pt x="0" y="6496812"/>
                  </a:lnTo>
                  <a:lnTo>
                    <a:pt x="3160776" y="6496812"/>
                  </a:lnTo>
                  <a:lnTo>
                    <a:pt x="3160776" y="0"/>
                  </a:lnTo>
                  <a:close/>
                </a:path>
              </a:pathLst>
            </a:custGeom>
            <a:solidFill>
              <a:srgbClr val="D0CECE"/>
            </a:solidFill>
          </p:spPr>
          <p:txBody>
            <a:bodyPr wrap="square" lIns="0" tIns="0" rIns="0" bIns="0" rtlCol="0"/>
            <a:lstStyle/>
            <a:p>
              <a:endParaRPr/>
            </a:p>
          </p:txBody>
        </p:sp>
        <p:sp>
          <p:nvSpPr>
            <p:cNvPr id="4" name="object 4"/>
            <p:cNvSpPr/>
            <p:nvPr/>
          </p:nvSpPr>
          <p:spPr>
            <a:xfrm>
              <a:off x="2916935" y="752855"/>
              <a:ext cx="9275445" cy="2265045"/>
            </a:xfrm>
            <a:custGeom>
              <a:avLst/>
              <a:gdLst/>
              <a:ahLst/>
              <a:cxnLst/>
              <a:rect l="l" t="t" r="r" b="b"/>
              <a:pathLst>
                <a:path w="9275445" h="2265045">
                  <a:moveTo>
                    <a:pt x="9275064" y="0"/>
                  </a:moveTo>
                  <a:lnTo>
                    <a:pt x="0" y="0"/>
                  </a:lnTo>
                  <a:lnTo>
                    <a:pt x="0" y="2264664"/>
                  </a:lnTo>
                  <a:lnTo>
                    <a:pt x="9275064" y="2264664"/>
                  </a:lnTo>
                  <a:lnTo>
                    <a:pt x="9275064" y="0"/>
                  </a:lnTo>
                  <a:close/>
                </a:path>
              </a:pathLst>
            </a:custGeom>
            <a:solidFill>
              <a:srgbClr val="D5DCE4"/>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6" name="object 6"/>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7" name="object 7"/>
          <p:cNvSpPr txBox="1"/>
          <p:nvPr/>
        </p:nvSpPr>
        <p:spPr>
          <a:xfrm>
            <a:off x="365556" y="724026"/>
            <a:ext cx="2296160" cy="4599305"/>
          </a:xfrm>
          <a:prstGeom prst="rect">
            <a:avLst/>
          </a:prstGeom>
        </p:spPr>
        <p:txBody>
          <a:bodyPr vert="horz" wrap="square" lIns="0" tIns="13335" rIns="0" bIns="0" rtlCol="0">
            <a:spAutoFit/>
          </a:bodyPr>
          <a:lstStyle/>
          <a:p>
            <a:pPr marL="12065" marR="5080" indent="-2540" algn="ctr">
              <a:lnSpc>
                <a:spcPct val="100000"/>
              </a:lnSpc>
              <a:spcBef>
                <a:spcPts val="105"/>
              </a:spcBef>
            </a:pPr>
            <a:r>
              <a:rPr sz="2000" dirty="0">
                <a:solidFill>
                  <a:srgbClr val="252525"/>
                </a:solidFill>
                <a:latin typeface="Century Gothic"/>
                <a:cs typeface="Century Gothic"/>
              </a:rPr>
              <a:t>A</a:t>
            </a:r>
            <a:r>
              <a:rPr sz="2000" spc="-35" dirty="0">
                <a:solidFill>
                  <a:srgbClr val="252525"/>
                </a:solidFill>
                <a:latin typeface="Century Gothic"/>
                <a:cs typeface="Century Gothic"/>
              </a:rPr>
              <a:t> </a:t>
            </a:r>
            <a:r>
              <a:rPr sz="2000" b="1" spc="215" dirty="0">
                <a:solidFill>
                  <a:srgbClr val="252525"/>
                </a:solidFill>
                <a:latin typeface="Calibri"/>
                <a:cs typeface="Calibri"/>
              </a:rPr>
              <a:t>conflict</a:t>
            </a:r>
            <a:r>
              <a:rPr sz="2000" b="1" spc="114" dirty="0">
                <a:solidFill>
                  <a:srgbClr val="252525"/>
                </a:solidFill>
                <a:latin typeface="Calibri"/>
                <a:cs typeface="Calibri"/>
              </a:rPr>
              <a:t> </a:t>
            </a:r>
            <a:r>
              <a:rPr sz="2000" b="1" spc="155" dirty="0">
                <a:solidFill>
                  <a:srgbClr val="252525"/>
                </a:solidFill>
                <a:latin typeface="Calibri"/>
                <a:cs typeface="Calibri"/>
              </a:rPr>
              <a:t>of </a:t>
            </a:r>
            <a:r>
              <a:rPr sz="2000" b="1" spc="204" dirty="0">
                <a:solidFill>
                  <a:srgbClr val="252525"/>
                </a:solidFill>
                <a:latin typeface="Calibri"/>
                <a:cs typeface="Calibri"/>
              </a:rPr>
              <a:t>interest</a:t>
            </a:r>
            <a:r>
              <a:rPr sz="2000" b="1" spc="130" dirty="0">
                <a:solidFill>
                  <a:srgbClr val="252525"/>
                </a:solidFill>
                <a:latin typeface="Calibri"/>
                <a:cs typeface="Calibri"/>
              </a:rPr>
              <a:t> </a:t>
            </a:r>
            <a:r>
              <a:rPr sz="2000" spc="170" dirty="0">
                <a:solidFill>
                  <a:srgbClr val="252525"/>
                </a:solidFill>
                <a:latin typeface="Century Gothic"/>
                <a:cs typeface="Century Gothic"/>
              </a:rPr>
              <a:t>is</a:t>
            </a:r>
            <a:r>
              <a:rPr sz="2000" spc="-20" dirty="0">
                <a:solidFill>
                  <a:srgbClr val="252525"/>
                </a:solidFill>
                <a:latin typeface="Century Gothic"/>
                <a:cs typeface="Century Gothic"/>
              </a:rPr>
              <a:t> </a:t>
            </a:r>
            <a:r>
              <a:rPr sz="2000" spc="-50" dirty="0">
                <a:solidFill>
                  <a:srgbClr val="252525"/>
                </a:solidFill>
                <a:latin typeface="Century Gothic"/>
                <a:cs typeface="Century Gothic"/>
              </a:rPr>
              <a:t>a </a:t>
            </a:r>
            <a:r>
              <a:rPr sz="2000" spc="80" dirty="0">
                <a:solidFill>
                  <a:srgbClr val="252525"/>
                </a:solidFill>
                <a:latin typeface="Century Gothic"/>
                <a:cs typeface="Century Gothic"/>
              </a:rPr>
              <a:t>situation</a:t>
            </a:r>
            <a:r>
              <a:rPr sz="2000" spc="-55" dirty="0">
                <a:solidFill>
                  <a:srgbClr val="252525"/>
                </a:solidFill>
                <a:latin typeface="Century Gothic"/>
                <a:cs typeface="Century Gothic"/>
              </a:rPr>
              <a:t> </a:t>
            </a:r>
            <a:r>
              <a:rPr sz="2000" spc="130" dirty="0">
                <a:solidFill>
                  <a:srgbClr val="252525"/>
                </a:solidFill>
                <a:latin typeface="Century Gothic"/>
                <a:cs typeface="Century Gothic"/>
              </a:rPr>
              <a:t>in</a:t>
            </a:r>
            <a:r>
              <a:rPr sz="2000" spc="-20" dirty="0">
                <a:solidFill>
                  <a:srgbClr val="252525"/>
                </a:solidFill>
                <a:latin typeface="Century Gothic"/>
                <a:cs typeface="Century Gothic"/>
              </a:rPr>
              <a:t> </a:t>
            </a:r>
            <a:r>
              <a:rPr sz="2000" spc="45" dirty="0">
                <a:solidFill>
                  <a:srgbClr val="252525"/>
                </a:solidFill>
                <a:latin typeface="Century Gothic"/>
                <a:cs typeface="Century Gothic"/>
              </a:rPr>
              <a:t>which </a:t>
            </a:r>
            <a:r>
              <a:rPr sz="2000" dirty="0">
                <a:solidFill>
                  <a:srgbClr val="252525"/>
                </a:solidFill>
                <a:latin typeface="Century Gothic"/>
                <a:cs typeface="Century Gothic"/>
              </a:rPr>
              <a:t>you</a:t>
            </a:r>
            <a:r>
              <a:rPr sz="2000" spc="-10" dirty="0">
                <a:solidFill>
                  <a:srgbClr val="252525"/>
                </a:solidFill>
                <a:latin typeface="Century Gothic"/>
                <a:cs typeface="Century Gothic"/>
              </a:rPr>
              <a:t> </a:t>
            </a:r>
            <a:r>
              <a:rPr sz="2000" spc="-45" dirty="0">
                <a:solidFill>
                  <a:srgbClr val="252525"/>
                </a:solidFill>
                <a:latin typeface="Century Gothic"/>
                <a:cs typeface="Century Gothic"/>
              </a:rPr>
              <a:t>have</a:t>
            </a:r>
            <a:r>
              <a:rPr sz="2000" spc="-15" dirty="0">
                <a:solidFill>
                  <a:srgbClr val="252525"/>
                </a:solidFill>
                <a:latin typeface="Century Gothic"/>
                <a:cs typeface="Century Gothic"/>
              </a:rPr>
              <a:t> </a:t>
            </a:r>
            <a:r>
              <a:rPr sz="2000" spc="-50" dirty="0">
                <a:solidFill>
                  <a:srgbClr val="252525"/>
                </a:solidFill>
                <a:latin typeface="Century Gothic"/>
                <a:cs typeface="Century Gothic"/>
              </a:rPr>
              <a:t>a </a:t>
            </a:r>
            <a:r>
              <a:rPr sz="2000" dirty="0">
                <a:solidFill>
                  <a:srgbClr val="252525"/>
                </a:solidFill>
                <a:latin typeface="Century Gothic"/>
                <a:cs typeface="Century Gothic"/>
              </a:rPr>
              <a:t>personal</a:t>
            </a:r>
            <a:r>
              <a:rPr sz="2000" spc="220" dirty="0">
                <a:solidFill>
                  <a:srgbClr val="252525"/>
                </a:solidFill>
                <a:latin typeface="Century Gothic"/>
                <a:cs typeface="Century Gothic"/>
              </a:rPr>
              <a:t> </a:t>
            </a:r>
            <a:r>
              <a:rPr sz="2000" spc="40" dirty="0">
                <a:solidFill>
                  <a:srgbClr val="252525"/>
                </a:solidFill>
                <a:latin typeface="Century Gothic"/>
                <a:cs typeface="Century Gothic"/>
              </a:rPr>
              <a:t>or </a:t>
            </a:r>
            <a:r>
              <a:rPr sz="2000" dirty="0">
                <a:solidFill>
                  <a:srgbClr val="252525"/>
                </a:solidFill>
                <a:latin typeface="Century Gothic"/>
                <a:cs typeface="Century Gothic"/>
              </a:rPr>
              <a:t>private</a:t>
            </a:r>
            <a:r>
              <a:rPr sz="2000" spc="80" dirty="0">
                <a:solidFill>
                  <a:srgbClr val="252525"/>
                </a:solidFill>
                <a:latin typeface="Century Gothic"/>
                <a:cs typeface="Century Gothic"/>
              </a:rPr>
              <a:t> </a:t>
            </a:r>
            <a:r>
              <a:rPr sz="2000" spc="75" dirty="0">
                <a:solidFill>
                  <a:srgbClr val="252525"/>
                </a:solidFill>
                <a:latin typeface="Century Gothic"/>
                <a:cs typeface="Century Gothic"/>
              </a:rPr>
              <a:t>interest </a:t>
            </a:r>
            <a:r>
              <a:rPr sz="2000" dirty="0">
                <a:solidFill>
                  <a:srgbClr val="252525"/>
                </a:solidFill>
                <a:latin typeface="Century Gothic"/>
                <a:cs typeface="Century Gothic"/>
              </a:rPr>
              <a:t>that</a:t>
            </a:r>
            <a:r>
              <a:rPr sz="2000" spc="150" dirty="0">
                <a:solidFill>
                  <a:srgbClr val="252525"/>
                </a:solidFill>
                <a:latin typeface="Century Gothic"/>
                <a:cs typeface="Century Gothic"/>
              </a:rPr>
              <a:t> </a:t>
            </a:r>
            <a:r>
              <a:rPr sz="2000" spc="65" dirty="0">
                <a:solidFill>
                  <a:srgbClr val="252525"/>
                </a:solidFill>
                <a:latin typeface="Century Gothic"/>
                <a:cs typeface="Century Gothic"/>
              </a:rPr>
              <a:t>interferes </a:t>
            </a:r>
            <a:r>
              <a:rPr sz="2000" spc="114" dirty="0">
                <a:solidFill>
                  <a:srgbClr val="252525"/>
                </a:solidFill>
                <a:latin typeface="Century Gothic"/>
                <a:cs typeface="Century Gothic"/>
              </a:rPr>
              <a:t>with</a:t>
            </a:r>
            <a:r>
              <a:rPr sz="2000" dirty="0">
                <a:solidFill>
                  <a:srgbClr val="252525"/>
                </a:solidFill>
                <a:latin typeface="Century Gothic"/>
                <a:cs typeface="Century Gothic"/>
              </a:rPr>
              <a:t> (or</a:t>
            </a:r>
            <a:r>
              <a:rPr sz="2000" spc="-15" dirty="0">
                <a:solidFill>
                  <a:srgbClr val="252525"/>
                </a:solidFill>
                <a:latin typeface="Century Gothic"/>
                <a:cs typeface="Century Gothic"/>
              </a:rPr>
              <a:t> </a:t>
            </a:r>
            <a:r>
              <a:rPr sz="2000" spc="-10" dirty="0">
                <a:solidFill>
                  <a:srgbClr val="252525"/>
                </a:solidFill>
                <a:latin typeface="Century Gothic"/>
                <a:cs typeface="Century Gothic"/>
              </a:rPr>
              <a:t>appears </a:t>
            </a:r>
            <a:r>
              <a:rPr sz="2000" dirty="0">
                <a:solidFill>
                  <a:srgbClr val="252525"/>
                </a:solidFill>
                <a:latin typeface="Century Gothic"/>
                <a:cs typeface="Century Gothic"/>
              </a:rPr>
              <a:t>to</a:t>
            </a:r>
            <a:r>
              <a:rPr sz="2000" spc="25" dirty="0">
                <a:solidFill>
                  <a:srgbClr val="252525"/>
                </a:solidFill>
                <a:latin typeface="Century Gothic"/>
                <a:cs typeface="Century Gothic"/>
              </a:rPr>
              <a:t> </a:t>
            </a:r>
            <a:r>
              <a:rPr sz="2000" spc="55" dirty="0">
                <a:solidFill>
                  <a:srgbClr val="252525"/>
                </a:solidFill>
                <a:latin typeface="Century Gothic"/>
                <a:cs typeface="Century Gothic"/>
              </a:rPr>
              <a:t>interfere</a:t>
            </a:r>
            <a:r>
              <a:rPr sz="2000" dirty="0">
                <a:solidFill>
                  <a:srgbClr val="252525"/>
                </a:solidFill>
                <a:latin typeface="Century Gothic"/>
                <a:cs typeface="Century Gothic"/>
              </a:rPr>
              <a:t> </a:t>
            </a:r>
            <a:r>
              <a:rPr sz="2000" spc="60" dirty="0">
                <a:solidFill>
                  <a:srgbClr val="252525"/>
                </a:solidFill>
                <a:latin typeface="Century Gothic"/>
                <a:cs typeface="Century Gothic"/>
              </a:rPr>
              <a:t>with) </a:t>
            </a:r>
            <a:r>
              <a:rPr sz="2000" spc="70" dirty="0">
                <a:solidFill>
                  <a:srgbClr val="252525"/>
                </a:solidFill>
                <a:latin typeface="Century Gothic"/>
                <a:cs typeface="Century Gothic"/>
              </a:rPr>
              <a:t>your</a:t>
            </a:r>
            <a:r>
              <a:rPr sz="2000" spc="-30" dirty="0">
                <a:solidFill>
                  <a:srgbClr val="252525"/>
                </a:solidFill>
                <a:latin typeface="Century Gothic"/>
                <a:cs typeface="Century Gothic"/>
              </a:rPr>
              <a:t> </a:t>
            </a:r>
            <a:r>
              <a:rPr sz="2000" spc="50" dirty="0">
                <a:solidFill>
                  <a:srgbClr val="252525"/>
                </a:solidFill>
                <a:latin typeface="Century Gothic"/>
                <a:cs typeface="Century Gothic"/>
              </a:rPr>
              <a:t>ability</a:t>
            </a:r>
            <a:r>
              <a:rPr sz="2000" spc="-40" dirty="0">
                <a:solidFill>
                  <a:srgbClr val="252525"/>
                </a:solidFill>
                <a:latin typeface="Century Gothic"/>
                <a:cs typeface="Century Gothic"/>
              </a:rPr>
              <a:t> </a:t>
            </a:r>
            <a:r>
              <a:rPr sz="2000" spc="-25" dirty="0">
                <a:solidFill>
                  <a:srgbClr val="252525"/>
                </a:solidFill>
                <a:latin typeface="Century Gothic"/>
                <a:cs typeface="Century Gothic"/>
              </a:rPr>
              <a:t>to </a:t>
            </a:r>
            <a:r>
              <a:rPr sz="2000" spc="-10" dirty="0">
                <a:solidFill>
                  <a:srgbClr val="252525"/>
                </a:solidFill>
                <a:latin typeface="Century Gothic"/>
                <a:cs typeface="Century Gothic"/>
              </a:rPr>
              <a:t>provide </a:t>
            </a:r>
            <a:r>
              <a:rPr sz="2000" spc="60" dirty="0">
                <a:solidFill>
                  <a:srgbClr val="252525"/>
                </a:solidFill>
                <a:latin typeface="Century Gothic"/>
                <a:cs typeface="Century Gothic"/>
              </a:rPr>
              <a:t>partnership </a:t>
            </a:r>
            <a:r>
              <a:rPr sz="2000" spc="75" dirty="0">
                <a:solidFill>
                  <a:srgbClr val="252525"/>
                </a:solidFill>
                <a:latin typeface="Century Gothic"/>
                <a:cs typeface="Century Gothic"/>
              </a:rPr>
              <a:t>duties</a:t>
            </a:r>
            <a:r>
              <a:rPr sz="2000" spc="-15" dirty="0">
                <a:solidFill>
                  <a:srgbClr val="252525"/>
                </a:solidFill>
                <a:latin typeface="Century Gothic"/>
                <a:cs typeface="Century Gothic"/>
              </a:rPr>
              <a:t> </a:t>
            </a:r>
            <a:r>
              <a:rPr sz="2000" spc="95" dirty="0">
                <a:solidFill>
                  <a:srgbClr val="252525"/>
                </a:solidFill>
                <a:latin typeface="Century Gothic"/>
                <a:cs typeface="Century Gothic"/>
              </a:rPr>
              <a:t>with </a:t>
            </a:r>
            <a:r>
              <a:rPr sz="2000" spc="-10" dirty="0">
                <a:solidFill>
                  <a:srgbClr val="252525"/>
                </a:solidFill>
                <a:latin typeface="Century Gothic"/>
                <a:cs typeface="Century Gothic"/>
              </a:rPr>
              <a:t>Modivcare</a:t>
            </a:r>
            <a:r>
              <a:rPr sz="2000" spc="-120" dirty="0">
                <a:solidFill>
                  <a:srgbClr val="252525"/>
                </a:solidFill>
                <a:latin typeface="Century Gothic"/>
                <a:cs typeface="Century Gothic"/>
              </a:rPr>
              <a:t> </a:t>
            </a:r>
            <a:r>
              <a:rPr sz="2000" spc="45" dirty="0">
                <a:solidFill>
                  <a:srgbClr val="252525"/>
                </a:solidFill>
                <a:latin typeface="Century Gothic"/>
                <a:cs typeface="Century Gothic"/>
              </a:rPr>
              <a:t>fairly </a:t>
            </a:r>
            <a:r>
              <a:rPr sz="2000" dirty="0">
                <a:solidFill>
                  <a:srgbClr val="252525"/>
                </a:solidFill>
                <a:latin typeface="Century Gothic"/>
                <a:cs typeface="Century Gothic"/>
              </a:rPr>
              <a:t>and</a:t>
            </a:r>
            <a:r>
              <a:rPr sz="2000" spc="-130" dirty="0">
                <a:solidFill>
                  <a:srgbClr val="252525"/>
                </a:solidFill>
                <a:latin typeface="Century Gothic"/>
                <a:cs typeface="Century Gothic"/>
              </a:rPr>
              <a:t> </a:t>
            </a:r>
            <a:r>
              <a:rPr sz="2000" spc="-10" dirty="0">
                <a:solidFill>
                  <a:srgbClr val="252525"/>
                </a:solidFill>
                <a:latin typeface="Century Gothic"/>
                <a:cs typeface="Century Gothic"/>
              </a:rPr>
              <a:t>ethically.</a:t>
            </a:r>
            <a:endParaRPr sz="2000">
              <a:latin typeface="Century Gothic"/>
              <a:cs typeface="Century Gothic"/>
            </a:endParaRPr>
          </a:p>
        </p:txBody>
      </p:sp>
      <p:sp>
        <p:nvSpPr>
          <p:cNvPr id="8" name="object 8"/>
          <p:cNvSpPr txBox="1"/>
          <p:nvPr/>
        </p:nvSpPr>
        <p:spPr>
          <a:xfrm>
            <a:off x="6012179" y="242315"/>
            <a:ext cx="6179820" cy="399415"/>
          </a:xfrm>
          <a:prstGeom prst="rect">
            <a:avLst/>
          </a:prstGeom>
          <a:solidFill>
            <a:srgbClr val="D5DCE4"/>
          </a:solidFill>
        </p:spPr>
        <p:txBody>
          <a:bodyPr vert="horz" wrap="square" lIns="0" tIns="50165" rIns="0" bIns="0" rtlCol="0">
            <a:spAutoFit/>
          </a:bodyPr>
          <a:lstStyle/>
          <a:p>
            <a:pPr marL="238125">
              <a:lnSpc>
                <a:spcPct val="100000"/>
              </a:lnSpc>
              <a:spcBef>
                <a:spcPts val="395"/>
              </a:spcBef>
            </a:pPr>
            <a:r>
              <a:rPr sz="1800" spc="70" dirty="0">
                <a:solidFill>
                  <a:srgbClr val="252525"/>
                </a:solidFill>
                <a:latin typeface="Century Gothic"/>
                <a:cs typeface="Century Gothic"/>
              </a:rPr>
              <a:t>Our</a:t>
            </a:r>
            <a:r>
              <a:rPr sz="1800" spc="80" dirty="0">
                <a:solidFill>
                  <a:srgbClr val="252525"/>
                </a:solidFill>
                <a:latin typeface="Century Gothic"/>
                <a:cs typeface="Century Gothic"/>
              </a:rPr>
              <a:t> </a:t>
            </a:r>
            <a:r>
              <a:rPr sz="1800" dirty="0">
                <a:solidFill>
                  <a:srgbClr val="252525"/>
                </a:solidFill>
                <a:latin typeface="Century Gothic"/>
                <a:cs typeface="Century Gothic"/>
              </a:rPr>
              <a:t>policy</a:t>
            </a:r>
            <a:r>
              <a:rPr sz="1800" spc="90" dirty="0">
                <a:solidFill>
                  <a:srgbClr val="252525"/>
                </a:solidFill>
                <a:latin typeface="Century Gothic"/>
                <a:cs typeface="Century Gothic"/>
              </a:rPr>
              <a:t> </a:t>
            </a:r>
            <a:r>
              <a:rPr sz="1800" dirty="0">
                <a:solidFill>
                  <a:srgbClr val="252525"/>
                </a:solidFill>
                <a:latin typeface="Century Gothic"/>
                <a:cs typeface="Century Gothic"/>
              </a:rPr>
              <a:t>regarding</a:t>
            </a:r>
            <a:r>
              <a:rPr sz="1800" spc="85" dirty="0">
                <a:solidFill>
                  <a:srgbClr val="252525"/>
                </a:solidFill>
                <a:latin typeface="Century Gothic"/>
                <a:cs typeface="Century Gothic"/>
              </a:rPr>
              <a:t> </a:t>
            </a:r>
            <a:r>
              <a:rPr sz="1800" dirty="0">
                <a:solidFill>
                  <a:srgbClr val="252525"/>
                </a:solidFill>
                <a:latin typeface="Century Gothic"/>
                <a:cs typeface="Century Gothic"/>
              </a:rPr>
              <a:t>conflicts</a:t>
            </a:r>
            <a:r>
              <a:rPr sz="1800" spc="75" dirty="0">
                <a:solidFill>
                  <a:srgbClr val="252525"/>
                </a:solidFill>
                <a:latin typeface="Century Gothic"/>
                <a:cs typeface="Century Gothic"/>
              </a:rPr>
              <a:t> </a:t>
            </a:r>
            <a:r>
              <a:rPr sz="1800" dirty="0">
                <a:solidFill>
                  <a:srgbClr val="252525"/>
                </a:solidFill>
                <a:latin typeface="Century Gothic"/>
                <a:cs typeface="Century Gothic"/>
              </a:rPr>
              <a:t>of</a:t>
            </a:r>
            <a:r>
              <a:rPr sz="1800" spc="75" dirty="0">
                <a:solidFill>
                  <a:srgbClr val="252525"/>
                </a:solidFill>
                <a:latin typeface="Century Gothic"/>
                <a:cs typeface="Century Gothic"/>
              </a:rPr>
              <a:t> interest</a:t>
            </a:r>
            <a:r>
              <a:rPr sz="1800" spc="50" dirty="0">
                <a:solidFill>
                  <a:srgbClr val="252525"/>
                </a:solidFill>
                <a:latin typeface="Century Gothic"/>
                <a:cs typeface="Century Gothic"/>
              </a:rPr>
              <a:t> </a:t>
            </a:r>
            <a:r>
              <a:rPr sz="1800" spc="145" dirty="0">
                <a:solidFill>
                  <a:srgbClr val="252525"/>
                </a:solidFill>
                <a:latin typeface="Century Gothic"/>
                <a:cs typeface="Century Gothic"/>
              </a:rPr>
              <a:t>is</a:t>
            </a:r>
            <a:r>
              <a:rPr sz="1800" spc="75" dirty="0">
                <a:solidFill>
                  <a:srgbClr val="252525"/>
                </a:solidFill>
                <a:latin typeface="Century Gothic"/>
                <a:cs typeface="Century Gothic"/>
              </a:rPr>
              <a:t> </a:t>
            </a:r>
            <a:r>
              <a:rPr sz="1800" spc="45" dirty="0">
                <a:solidFill>
                  <a:srgbClr val="252525"/>
                </a:solidFill>
                <a:latin typeface="Century Gothic"/>
                <a:cs typeface="Century Gothic"/>
              </a:rPr>
              <a:t>simple:</a:t>
            </a:r>
            <a:endParaRPr sz="1800">
              <a:latin typeface="Century Gothic"/>
              <a:cs typeface="Century Gothic"/>
            </a:endParaRPr>
          </a:p>
        </p:txBody>
      </p:sp>
      <p:sp>
        <p:nvSpPr>
          <p:cNvPr id="9" name="object 9"/>
          <p:cNvSpPr txBox="1"/>
          <p:nvPr/>
        </p:nvSpPr>
        <p:spPr>
          <a:xfrm>
            <a:off x="3730497" y="934669"/>
            <a:ext cx="8166734" cy="1854835"/>
          </a:xfrm>
          <a:prstGeom prst="rect">
            <a:avLst/>
          </a:prstGeom>
        </p:spPr>
        <p:txBody>
          <a:bodyPr vert="horz" wrap="square" lIns="0" tIns="12700" rIns="0" bIns="0" rtlCol="0">
            <a:spAutoFit/>
          </a:bodyPr>
          <a:lstStyle/>
          <a:p>
            <a:pPr marL="12700" marR="5080" algn="ctr">
              <a:lnSpc>
                <a:spcPct val="100000"/>
              </a:lnSpc>
              <a:spcBef>
                <a:spcPts val="100"/>
              </a:spcBef>
            </a:pPr>
            <a:r>
              <a:rPr sz="2400" spc="-10" dirty="0">
                <a:solidFill>
                  <a:srgbClr val="252525"/>
                </a:solidFill>
                <a:latin typeface="Century Gothic"/>
                <a:cs typeface="Century Gothic"/>
              </a:rPr>
              <a:t>Modivcare</a:t>
            </a:r>
            <a:r>
              <a:rPr sz="2400" spc="-5" dirty="0">
                <a:solidFill>
                  <a:srgbClr val="252525"/>
                </a:solidFill>
                <a:latin typeface="Century Gothic"/>
                <a:cs typeface="Century Gothic"/>
              </a:rPr>
              <a:t> </a:t>
            </a:r>
            <a:r>
              <a:rPr sz="2400" dirty="0">
                <a:solidFill>
                  <a:srgbClr val="252525"/>
                </a:solidFill>
                <a:latin typeface="Century Gothic"/>
                <a:cs typeface="Century Gothic"/>
              </a:rPr>
              <a:t>team</a:t>
            </a:r>
            <a:r>
              <a:rPr sz="2400" spc="5" dirty="0">
                <a:solidFill>
                  <a:srgbClr val="252525"/>
                </a:solidFill>
                <a:latin typeface="Century Gothic"/>
                <a:cs typeface="Century Gothic"/>
              </a:rPr>
              <a:t> </a:t>
            </a:r>
            <a:r>
              <a:rPr sz="2400" spc="110" dirty="0">
                <a:solidFill>
                  <a:srgbClr val="252525"/>
                </a:solidFill>
                <a:latin typeface="Century Gothic"/>
                <a:cs typeface="Century Gothic"/>
              </a:rPr>
              <a:t>members</a:t>
            </a:r>
            <a:r>
              <a:rPr sz="2400" spc="20" dirty="0">
                <a:solidFill>
                  <a:srgbClr val="252525"/>
                </a:solidFill>
                <a:latin typeface="Century Gothic"/>
                <a:cs typeface="Century Gothic"/>
              </a:rPr>
              <a:t> </a:t>
            </a:r>
            <a:r>
              <a:rPr sz="2400" spc="80" dirty="0">
                <a:solidFill>
                  <a:srgbClr val="252525"/>
                </a:solidFill>
                <a:latin typeface="Century Gothic"/>
                <a:cs typeface="Century Gothic"/>
              </a:rPr>
              <a:t>or</a:t>
            </a:r>
            <a:r>
              <a:rPr sz="2400" spc="5" dirty="0">
                <a:solidFill>
                  <a:srgbClr val="252525"/>
                </a:solidFill>
                <a:latin typeface="Century Gothic"/>
                <a:cs typeface="Century Gothic"/>
              </a:rPr>
              <a:t> </a:t>
            </a:r>
            <a:r>
              <a:rPr sz="2400" dirty="0">
                <a:solidFill>
                  <a:srgbClr val="252525"/>
                </a:solidFill>
                <a:latin typeface="Century Gothic"/>
                <a:cs typeface="Century Gothic"/>
              </a:rPr>
              <a:t>subcontracted</a:t>
            </a:r>
            <a:r>
              <a:rPr sz="2400" spc="-15" dirty="0">
                <a:solidFill>
                  <a:srgbClr val="252525"/>
                </a:solidFill>
                <a:latin typeface="Century Gothic"/>
                <a:cs typeface="Century Gothic"/>
              </a:rPr>
              <a:t> </a:t>
            </a:r>
            <a:r>
              <a:rPr sz="2400" spc="70" dirty="0">
                <a:solidFill>
                  <a:srgbClr val="252525"/>
                </a:solidFill>
                <a:latin typeface="Century Gothic"/>
                <a:cs typeface="Century Gothic"/>
              </a:rPr>
              <a:t>partners </a:t>
            </a:r>
            <a:r>
              <a:rPr sz="2400" dirty="0">
                <a:solidFill>
                  <a:srgbClr val="252525"/>
                </a:solidFill>
                <a:latin typeface="Century Gothic"/>
                <a:cs typeface="Century Gothic"/>
              </a:rPr>
              <a:t>may</a:t>
            </a:r>
            <a:r>
              <a:rPr sz="2400" spc="-65" dirty="0">
                <a:solidFill>
                  <a:srgbClr val="252525"/>
                </a:solidFill>
                <a:latin typeface="Century Gothic"/>
                <a:cs typeface="Century Gothic"/>
              </a:rPr>
              <a:t> </a:t>
            </a:r>
            <a:r>
              <a:rPr sz="2400" spc="75" dirty="0">
                <a:solidFill>
                  <a:srgbClr val="252525"/>
                </a:solidFill>
                <a:latin typeface="Century Gothic"/>
                <a:cs typeface="Century Gothic"/>
              </a:rPr>
              <a:t>not</a:t>
            </a:r>
            <a:r>
              <a:rPr sz="2400" spc="-65" dirty="0">
                <a:solidFill>
                  <a:srgbClr val="252525"/>
                </a:solidFill>
                <a:latin typeface="Century Gothic"/>
                <a:cs typeface="Century Gothic"/>
              </a:rPr>
              <a:t> </a:t>
            </a:r>
            <a:r>
              <a:rPr sz="2400" dirty="0">
                <a:solidFill>
                  <a:srgbClr val="252525"/>
                </a:solidFill>
                <a:latin typeface="Century Gothic"/>
                <a:cs typeface="Century Gothic"/>
              </a:rPr>
              <a:t>compete</a:t>
            </a:r>
            <a:r>
              <a:rPr sz="2400" spc="-60" dirty="0">
                <a:solidFill>
                  <a:srgbClr val="252525"/>
                </a:solidFill>
                <a:latin typeface="Century Gothic"/>
                <a:cs typeface="Century Gothic"/>
              </a:rPr>
              <a:t> </a:t>
            </a:r>
            <a:r>
              <a:rPr sz="2400" spc="140" dirty="0">
                <a:solidFill>
                  <a:srgbClr val="252525"/>
                </a:solidFill>
                <a:latin typeface="Century Gothic"/>
                <a:cs typeface="Century Gothic"/>
              </a:rPr>
              <a:t>with</a:t>
            </a:r>
            <a:r>
              <a:rPr sz="2400" spc="-55" dirty="0">
                <a:solidFill>
                  <a:srgbClr val="252525"/>
                </a:solidFill>
                <a:latin typeface="Century Gothic"/>
                <a:cs typeface="Century Gothic"/>
              </a:rPr>
              <a:t> </a:t>
            </a:r>
            <a:r>
              <a:rPr sz="2400" spc="100" dirty="0">
                <a:solidFill>
                  <a:srgbClr val="252525"/>
                </a:solidFill>
                <a:latin typeface="Century Gothic"/>
                <a:cs typeface="Century Gothic"/>
              </a:rPr>
              <a:t>our</a:t>
            </a:r>
            <a:r>
              <a:rPr sz="2400" spc="-70" dirty="0">
                <a:solidFill>
                  <a:srgbClr val="252525"/>
                </a:solidFill>
                <a:latin typeface="Century Gothic"/>
                <a:cs typeface="Century Gothic"/>
              </a:rPr>
              <a:t> </a:t>
            </a:r>
            <a:r>
              <a:rPr sz="2400" spc="50" dirty="0">
                <a:solidFill>
                  <a:srgbClr val="252525"/>
                </a:solidFill>
                <a:latin typeface="Century Gothic"/>
                <a:cs typeface="Century Gothic"/>
              </a:rPr>
              <a:t>organization</a:t>
            </a:r>
            <a:r>
              <a:rPr sz="2400" spc="-50" dirty="0">
                <a:solidFill>
                  <a:srgbClr val="252525"/>
                </a:solidFill>
                <a:latin typeface="Century Gothic"/>
                <a:cs typeface="Century Gothic"/>
              </a:rPr>
              <a:t> </a:t>
            </a:r>
            <a:r>
              <a:rPr sz="2400" dirty="0">
                <a:solidFill>
                  <a:srgbClr val="252525"/>
                </a:solidFill>
                <a:latin typeface="Century Gothic"/>
                <a:cs typeface="Century Gothic"/>
              </a:rPr>
              <a:t>and</a:t>
            </a:r>
            <a:r>
              <a:rPr sz="2400" spc="-55" dirty="0">
                <a:solidFill>
                  <a:srgbClr val="252525"/>
                </a:solidFill>
                <a:latin typeface="Century Gothic"/>
                <a:cs typeface="Century Gothic"/>
              </a:rPr>
              <a:t> </a:t>
            </a:r>
            <a:r>
              <a:rPr sz="2400" spc="-25" dirty="0">
                <a:solidFill>
                  <a:srgbClr val="252525"/>
                </a:solidFill>
                <a:latin typeface="Century Gothic"/>
                <a:cs typeface="Century Gothic"/>
              </a:rPr>
              <a:t>may </a:t>
            </a:r>
            <a:r>
              <a:rPr sz="2400" dirty="0">
                <a:solidFill>
                  <a:srgbClr val="252525"/>
                </a:solidFill>
                <a:latin typeface="Century Gothic"/>
                <a:cs typeface="Century Gothic"/>
              </a:rPr>
              <a:t>never</a:t>
            </a:r>
            <a:r>
              <a:rPr sz="2400" spc="40" dirty="0">
                <a:solidFill>
                  <a:srgbClr val="252525"/>
                </a:solidFill>
                <a:latin typeface="Century Gothic"/>
                <a:cs typeface="Century Gothic"/>
              </a:rPr>
              <a:t> </a:t>
            </a:r>
            <a:r>
              <a:rPr sz="2400" spc="65" dirty="0">
                <a:solidFill>
                  <a:srgbClr val="252525"/>
                </a:solidFill>
                <a:latin typeface="Century Gothic"/>
                <a:cs typeface="Century Gothic"/>
              </a:rPr>
              <a:t>let</a:t>
            </a:r>
            <a:r>
              <a:rPr sz="2400" spc="30" dirty="0">
                <a:solidFill>
                  <a:srgbClr val="252525"/>
                </a:solidFill>
                <a:latin typeface="Century Gothic"/>
                <a:cs typeface="Century Gothic"/>
              </a:rPr>
              <a:t> </a:t>
            </a:r>
            <a:r>
              <a:rPr sz="2400" spc="125" dirty="0">
                <a:solidFill>
                  <a:srgbClr val="252525"/>
                </a:solidFill>
                <a:latin typeface="Century Gothic"/>
                <a:cs typeface="Century Gothic"/>
              </a:rPr>
              <a:t>business</a:t>
            </a:r>
            <a:r>
              <a:rPr sz="2400" spc="25" dirty="0">
                <a:solidFill>
                  <a:srgbClr val="252525"/>
                </a:solidFill>
                <a:latin typeface="Century Gothic"/>
                <a:cs typeface="Century Gothic"/>
              </a:rPr>
              <a:t> </a:t>
            </a:r>
            <a:r>
              <a:rPr sz="2400" dirty="0">
                <a:solidFill>
                  <a:srgbClr val="252525"/>
                </a:solidFill>
                <a:latin typeface="Century Gothic"/>
                <a:cs typeface="Century Gothic"/>
              </a:rPr>
              <a:t>dealings</a:t>
            </a:r>
            <a:r>
              <a:rPr sz="2400" spc="35" dirty="0">
                <a:solidFill>
                  <a:srgbClr val="252525"/>
                </a:solidFill>
                <a:latin typeface="Century Gothic"/>
                <a:cs typeface="Century Gothic"/>
              </a:rPr>
              <a:t> </a:t>
            </a:r>
            <a:r>
              <a:rPr sz="2400" dirty="0">
                <a:solidFill>
                  <a:srgbClr val="252525"/>
                </a:solidFill>
                <a:latin typeface="Century Gothic"/>
                <a:cs typeface="Century Gothic"/>
              </a:rPr>
              <a:t>on</a:t>
            </a:r>
            <a:r>
              <a:rPr sz="2400" spc="35" dirty="0">
                <a:solidFill>
                  <a:srgbClr val="252525"/>
                </a:solidFill>
                <a:latin typeface="Century Gothic"/>
                <a:cs typeface="Century Gothic"/>
              </a:rPr>
              <a:t> </a:t>
            </a:r>
            <a:r>
              <a:rPr sz="2400" dirty="0">
                <a:solidFill>
                  <a:srgbClr val="252525"/>
                </a:solidFill>
                <a:latin typeface="Century Gothic"/>
                <a:cs typeface="Century Gothic"/>
              </a:rPr>
              <a:t>behalf</a:t>
            </a:r>
            <a:r>
              <a:rPr sz="2400" spc="15" dirty="0">
                <a:solidFill>
                  <a:srgbClr val="252525"/>
                </a:solidFill>
                <a:latin typeface="Century Gothic"/>
                <a:cs typeface="Century Gothic"/>
              </a:rPr>
              <a:t> </a:t>
            </a:r>
            <a:r>
              <a:rPr sz="2400" dirty="0">
                <a:solidFill>
                  <a:srgbClr val="252525"/>
                </a:solidFill>
                <a:latin typeface="Century Gothic"/>
                <a:cs typeface="Century Gothic"/>
              </a:rPr>
              <a:t>of</a:t>
            </a:r>
            <a:r>
              <a:rPr sz="2400" spc="35" dirty="0">
                <a:solidFill>
                  <a:srgbClr val="252525"/>
                </a:solidFill>
                <a:latin typeface="Century Gothic"/>
                <a:cs typeface="Century Gothic"/>
              </a:rPr>
              <a:t> </a:t>
            </a:r>
            <a:r>
              <a:rPr sz="2400" spc="55" dirty="0">
                <a:solidFill>
                  <a:srgbClr val="252525"/>
                </a:solidFill>
                <a:latin typeface="Century Gothic"/>
                <a:cs typeface="Century Gothic"/>
              </a:rPr>
              <a:t>the</a:t>
            </a:r>
            <a:r>
              <a:rPr sz="2400" spc="35" dirty="0">
                <a:solidFill>
                  <a:srgbClr val="252525"/>
                </a:solidFill>
                <a:latin typeface="Century Gothic"/>
                <a:cs typeface="Century Gothic"/>
              </a:rPr>
              <a:t> </a:t>
            </a:r>
            <a:r>
              <a:rPr sz="2400" spc="-10" dirty="0">
                <a:solidFill>
                  <a:srgbClr val="252525"/>
                </a:solidFill>
                <a:latin typeface="Century Gothic"/>
                <a:cs typeface="Century Gothic"/>
              </a:rPr>
              <a:t>company </a:t>
            </a:r>
            <a:r>
              <a:rPr sz="2400" spc="-20" dirty="0">
                <a:solidFill>
                  <a:srgbClr val="252525"/>
                </a:solidFill>
                <a:latin typeface="Century Gothic"/>
                <a:cs typeface="Century Gothic"/>
              </a:rPr>
              <a:t>be</a:t>
            </a:r>
            <a:r>
              <a:rPr sz="2400" spc="30" dirty="0">
                <a:solidFill>
                  <a:srgbClr val="252525"/>
                </a:solidFill>
                <a:latin typeface="Century Gothic"/>
                <a:cs typeface="Century Gothic"/>
              </a:rPr>
              <a:t> </a:t>
            </a:r>
            <a:r>
              <a:rPr sz="2400" dirty="0">
                <a:solidFill>
                  <a:srgbClr val="252525"/>
                </a:solidFill>
                <a:latin typeface="Century Gothic"/>
                <a:cs typeface="Century Gothic"/>
              </a:rPr>
              <a:t>influenced</a:t>
            </a:r>
            <a:r>
              <a:rPr sz="2400" spc="30" dirty="0">
                <a:solidFill>
                  <a:srgbClr val="252525"/>
                </a:solidFill>
                <a:latin typeface="Century Gothic"/>
                <a:cs typeface="Century Gothic"/>
              </a:rPr>
              <a:t> </a:t>
            </a:r>
            <a:r>
              <a:rPr sz="2400" dirty="0">
                <a:solidFill>
                  <a:srgbClr val="252525"/>
                </a:solidFill>
                <a:latin typeface="Century Gothic"/>
                <a:cs typeface="Century Gothic"/>
              </a:rPr>
              <a:t>(or</a:t>
            </a:r>
            <a:r>
              <a:rPr sz="2400" spc="30" dirty="0">
                <a:solidFill>
                  <a:srgbClr val="252525"/>
                </a:solidFill>
                <a:latin typeface="Century Gothic"/>
                <a:cs typeface="Century Gothic"/>
              </a:rPr>
              <a:t> </a:t>
            </a:r>
            <a:r>
              <a:rPr sz="2400" spc="-50" dirty="0">
                <a:solidFill>
                  <a:srgbClr val="252525"/>
                </a:solidFill>
                <a:latin typeface="Century Gothic"/>
                <a:cs typeface="Century Gothic"/>
              </a:rPr>
              <a:t>appear</a:t>
            </a:r>
            <a:r>
              <a:rPr sz="2400" spc="25" dirty="0">
                <a:solidFill>
                  <a:srgbClr val="252525"/>
                </a:solidFill>
                <a:latin typeface="Century Gothic"/>
                <a:cs typeface="Century Gothic"/>
              </a:rPr>
              <a:t> </a:t>
            </a:r>
            <a:r>
              <a:rPr sz="2400" dirty="0">
                <a:solidFill>
                  <a:srgbClr val="252525"/>
                </a:solidFill>
                <a:latin typeface="Century Gothic"/>
                <a:cs typeface="Century Gothic"/>
              </a:rPr>
              <a:t>to</a:t>
            </a:r>
            <a:r>
              <a:rPr sz="2400" spc="35" dirty="0">
                <a:solidFill>
                  <a:srgbClr val="252525"/>
                </a:solidFill>
                <a:latin typeface="Century Gothic"/>
                <a:cs typeface="Century Gothic"/>
              </a:rPr>
              <a:t> </a:t>
            </a:r>
            <a:r>
              <a:rPr sz="2400" spc="-20" dirty="0">
                <a:solidFill>
                  <a:srgbClr val="252525"/>
                </a:solidFill>
                <a:latin typeface="Century Gothic"/>
                <a:cs typeface="Century Gothic"/>
              </a:rPr>
              <a:t>be</a:t>
            </a:r>
            <a:r>
              <a:rPr sz="2400" spc="25" dirty="0">
                <a:solidFill>
                  <a:srgbClr val="252525"/>
                </a:solidFill>
                <a:latin typeface="Century Gothic"/>
                <a:cs typeface="Century Gothic"/>
              </a:rPr>
              <a:t> </a:t>
            </a:r>
            <a:r>
              <a:rPr sz="2400" dirty="0">
                <a:solidFill>
                  <a:srgbClr val="252525"/>
                </a:solidFill>
                <a:latin typeface="Century Gothic"/>
                <a:cs typeface="Century Gothic"/>
              </a:rPr>
              <a:t>influenced)</a:t>
            </a:r>
            <a:r>
              <a:rPr sz="2400" spc="25" dirty="0">
                <a:solidFill>
                  <a:srgbClr val="252525"/>
                </a:solidFill>
                <a:latin typeface="Century Gothic"/>
                <a:cs typeface="Century Gothic"/>
              </a:rPr>
              <a:t> </a:t>
            </a:r>
            <a:r>
              <a:rPr sz="2400" spc="-25" dirty="0">
                <a:solidFill>
                  <a:srgbClr val="252525"/>
                </a:solidFill>
                <a:latin typeface="Century Gothic"/>
                <a:cs typeface="Century Gothic"/>
              </a:rPr>
              <a:t>by </a:t>
            </a:r>
            <a:r>
              <a:rPr sz="2400" dirty="0">
                <a:solidFill>
                  <a:srgbClr val="252525"/>
                </a:solidFill>
                <a:latin typeface="Century Gothic"/>
                <a:cs typeface="Century Gothic"/>
              </a:rPr>
              <a:t>personal</a:t>
            </a:r>
            <a:r>
              <a:rPr sz="2400" spc="75" dirty="0">
                <a:solidFill>
                  <a:srgbClr val="252525"/>
                </a:solidFill>
                <a:latin typeface="Century Gothic"/>
                <a:cs typeface="Century Gothic"/>
              </a:rPr>
              <a:t> </a:t>
            </a:r>
            <a:r>
              <a:rPr sz="2400" spc="65" dirty="0">
                <a:solidFill>
                  <a:srgbClr val="252525"/>
                </a:solidFill>
                <a:latin typeface="Century Gothic"/>
                <a:cs typeface="Century Gothic"/>
              </a:rPr>
              <a:t>or </a:t>
            </a:r>
            <a:r>
              <a:rPr sz="2400" spc="80" dirty="0">
                <a:solidFill>
                  <a:srgbClr val="252525"/>
                </a:solidFill>
                <a:latin typeface="Century Gothic"/>
                <a:cs typeface="Century Gothic"/>
              </a:rPr>
              <a:t>family</a:t>
            </a:r>
            <a:r>
              <a:rPr sz="2400" spc="75" dirty="0">
                <a:solidFill>
                  <a:srgbClr val="252525"/>
                </a:solidFill>
                <a:latin typeface="Century Gothic"/>
                <a:cs typeface="Century Gothic"/>
              </a:rPr>
              <a:t> </a:t>
            </a:r>
            <a:r>
              <a:rPr sz="2400" spc="80" dirty="0">
                <a:solidFill>
                  <a:srgbClr val="252525"/>
                </a:solidFill>
                <a:latin typeface="Century Gothic"/>
                <a:cs typeface="Century Gothic"/>
              </a:rPr>
              <a:t>interests.</a:t>
            </a:r>
            <a:endParaRPr sz="2400">
              <a:latin typeface="Century Gothic"/>
              <a:cs typeface="Century Gothic"/>
            </a:endParaRPr>
          </a:p>
        </p:txBody>
      </p:sp>
      <p:sp>
        <p:nvSpPr>
          <p:cNvPr id="10" name="object 10"/>
          <p:cNvSpPr txBox="1"/>
          <p:nvPr/>
        </p:nvSpPr>
        <p:spPr>
          <a:xfrm>
            <a:off x="3844797" y="3453206"/>
            <a:ext cx="7227570" cy="1000760"/>
          </a:xfrm>
          <a:prstGeom prst="rect">
            <a:avLst/>
          </a:prstGeom>
        </p:spPr>
        <p:txBody>
          <a:bodyPr vert="horz" wrap="square" lIns="0" tIns="12065" rIns="0" bIns="0" rtlCol="0">
            <a:spAutoFit/>
          </a:bodyPr>
          <a:lstStyle/>
          <a:p>
            <a:pPr marL="354965" indent="-342265">
              <a:lnSpc>
                <a:spcPct val="100000"/>
              </a:lnSpc>
              <a:spcBef>
                <a:spcPts val="95"/>
              </a:spcBef>
              <a:buFont typeface="Arial"/>
              <a:buChar char="•"/>
              <a:tabLst>
                <a:tab pos="354965" algn="l"/>
              </a:tabLst>
            </a:pPr>
            <a:r>
              <a:rPr sz="1600" spc="45" dirty="0">
                <a:solidFill>
                  <a:srgbClr val="252525"/>
                </a:solidFill>
                <a:latin typeface="Century Gothic"/>
                <a:cs typeface="Century Gothic"/>
              </a:rPr>
              <a:t>Disclose</a:t>
            </a:r>
            <a:r>
              <a:rPr sz="1600" spc="-5" dirty="0">
                <a:solidFill>
                  <a:srgbClr val="252525"/>
                </a:solidFill>
                <a:latin typeface="Century Gothic"/>
                <a:cs typeface="Century Gothic"/>
              </a:rPr>
              <a:t> </a:t>
            </a:r>
            <a:r>
              <a:rPr sz="1600" dirty="0">
                <a:solidFill>
                  <a:srgbClr val="252525"/>
                </a:solidFill>
                <a:latin typeface="Century Gothic"/>
                <a:cs typeface="Century Gothic"/>
              </a:rPr>
              <a:t>any</a:t>
            </a:r>
            <a:r>
              <a:rPr sz="1600" spc="20" dirty="0">
                <a:solidFill>
                  <a:srgbClr val="252525"/>
                </a:solidFill>
                <a:latin typeface="Century Gothic"/>
                <a:cs typeface="Century Gothic"/>
              </a:rPr>
              <a:t> </a:t>
            </a:r>
            <a:r>
              <a:rPr sz="1600" spc="55" dirty="0">
                <a:solidFill>
                  <a:srgbClr val="252525"/>
                </a:solidFill>
                <a:latin typeface="Century Gothic"/>
                <a:cs typeface="Century Gothic"/>
              </a:rPr>
              <a:t>relationships</a:t>
            </a:r>
            <a:r>
              <a:rPr sz="1600" spc="25" dirty="0">
                <a:solidFill>
                  <a:srgbClr val="252525"/>
                </a:solidFill>
                <a:latin typeface="Century Gothic"/>
                <a:cs typeface="Century Gothic"/>
              </a:rPr>
              <a:t> </a:t>
            </a:r>
            <a:r>
              <a:rPr sz="1600" spc="90" dirty="0">
                <a:solidFill>
                  <a:srgbClr val="252525"/>
                </a:solidFill>
                <a:latin typeface="Century Gothic"/>
                <a:cs typeface="Century Gothic"/>
              </a:rPr>
              <a:t>with</a:t>
            </a:r>
            <a:r>
              <a:rPr sz="1600" spc="10" dirty="0">
                <a:solidFill>
                  <a:srgbClr val="252525"/>
                </a:solidFill>
                <a:latin typeface="Century Gothic"/>
                <a:cs typeface="Century Gothic"/>
              </a:rPr>
              <a:t> </a:t>
            </a:r>
            <a:r>
              <a:rPr sz="1600" spc="-10" dirty="0">
                <a:solidFill>
                  <a:srgbClr val="252525"/>
                </a:solidFill>
                <a:latin typeface="Century Gothic"/>
                <a:cs typeface="Century Gothic"/>
              </a:rPr>
              <a:t>Modivcare</a:t>
            </a:r>
            <a:r>
              <a:rPr sz="1600" spc="15" dirty="0">
                <a:solidFill>
                  <a:srgbClr val="252525"/>
                </a:solidFill>
                <a:latin typeface="Century Gothic"/>
                <a:cs typeface="Century Gothic"/>
              </a:rPr>
              <a:t> </a:t>
            </a:r>
            <a:r>
              <a:rPr sz="1600" dirty="0">
                <a:solidFill>
                  <a:srgbClr val="252525"/>
                </a:solidFill>
                <a:latin typeface="Century Gothic"/>
                <a:cs typeface="Century Gothic"/>
              </a:rPr>
              <a:t>team-</a:t>
            </a:r>
            <a:r>
              <a:rPr sz="1600" spc="55" dirty="0">
                <a:solidFill>
                  <a:srgbClr val="252525"/>
                </a:solidFill>
                <a:latin typeface="Century Gothic"/>
                <a:cs typeface="Century Gothic"/>
              </a:rPr>
              <a:t>members</a:t>
            </a:r>
            <a:endParaRPr sz="1600">
              <a:latin typeface="Century Gothic"/>
              <a:cs typeface="Century Gothic"/>
            </a:endParaRPr>
          </a:p>
          <a:p>
            <a:pPr marL="354965" indent="-342265">
              <a:lnSpc>
                <a:spcPct val="100000"/>
              </a:lnSpc>
              <a:spcBef>
                <a:spcPts val="5"/>
              </a:spcBef>
              <a:buFont typeface="Arial"/>
              <a:buChar char="•"/>
              <a:tabLst>
                <a:tab pos="354965" algn="l"/>
              </a:tabLst>
            </a:pPr>
            <a:r>
              <a:rPr sz="1600" dirty="0">
                <a:solidFill>
                  <a:srgbClr val="252525"/>
                </a:solidFill>
                <a:latin typeface="Century Gothic"/>
                <a:cs typeface="Century Gothic"/>
              </a:rPr>
              <a:t>Do</a:t>
            </a:r>
            <a:r>
              <a:rPr sz="1600" spc="40" dirty="0">
                <a:solidFill>
                  <a:srgbClr val="252525"/>
                </a:solidFill>
                <a:latin typeface="Century Gothic"/>
                <a:cs typeface="Century Gothic"/>
              </a:rPr>
              <a:t> </a:t>
            </a:r>
            <a:r>
              <a:rPr sz="1600" dirty="0">
                <a:solidFill>
                  <a:srgbClr val="252525"/>
                </a:solidFill>
                <a:latin typeface="Century Gothic"/>
                <a:cs typeface="Century Gothic"/>
              </a:rPr>
              <a:t>not</a:t>
            </a:r>
            <a:r>
              <a:rPr sz="1600" spc="60" dirty="0">
                <a:solidFill>
                  <a:srgbClr val="252525"/>
                </a:solidFill>
                <a:latin typeface="Century Gothic"/>
                <a:cs typeface="Century Gothic"/>
              </a:rPr>
              <a:t> </a:t>
            </a:r>
            <a:r>
              <a:rPr sz="1600" spc="-10" dirty="0">
                <a:solidFill>
                  <a:srgbClr val="252525"/>
                </a:solidFill>
                <a:latin typeface="Century Gothic"/>
                <a:cs typeface="Century Gothic"/>
              </a:rPr>
              <a:t>exchange</a:t>
            </a:r>
            <a:r>
              <a:rPr sz="1600" spc="60" dirty="0">
                <a:solidFill>
                  <a:srgbClr val="252525"/>
                </a:solidFill>
                <a:latin typeface="Century Gothic"/>
                <a:cs typeface="Century Gothic"/>
              </a:rPr>
              <a:t> </a:t>
            </a:r>
            <a:r>
              <a:rPr sz="1600" dirty="0">
                <a:solidFill>
                  <a:srgbClr val="252525"/>
                </a:solidFill>
                <a:latin typeface="Century Gothic"/>
                <a:cs typeface="Century Gothic"/>
              </a:rPr>
              <a:t>anything</a:t>
            </a:r>
            <a:r>
              <a:rPr sz="1600" spc="90" dirty="0">
                <a:solidFill>
                  <a:srgbClr val="252525"/>
                </a:solidFill>
                <a:latin typeface="Century Gothic"/>
                <a:cs typeface="Century Gothic"/>
              </a:rPr>
              <a:t> </a:t>
            </a:r>
            <a:r>
              <a:rPr sz="1600" dirty="0">
                <a:solidFill>
                  <a:srgbClr val="252525"/>
                </a:solidFill>
                <a:latin typeface="Century Gothic"/>
                <a:cs typeface="Century Gothic"/>
              </a:rPr>
              <a:t>of</a:t>
            </a:r>
            <a:r>
              <a:rPr sz="1600" spc="40" dirty="0">
                <a:solidFill>
                  <a:srgbClr val="252525"/>
                </a:solidFill>
                <a:latin typeface="Century Gothic"/>
                <a:cs typeface="Century Gothic"/>
              </a:rPr>
              <a:t> </a:t>
            </a:r>
            <a:r>
              <a:rPr sz="1600" dirty="0">
                <a:solidFill>
                  <a:srgbClr val="252525"/>
                </a:solidFill>
                <a:latin typeface="Century Gothic"/>
                <a:cs typeface="Century Gothic"/>
              </a:rPr>
              <a:t>value</a:t>
            </a:r>
            <a:r>
              <a:rPr sz="1600" spc="35" dirty="0">
                <a:solidFill>
                  <a:srgbClr val="252525"/>
                </a:solidFill>
                <a:latin typeface="Century Gothic"/>
                <a:cs typeface="Century Gothic"/>
              </a:rPr>
              <a:t> </a:t>
            </a:r>
            <a:r>
              <a:rPr sz="1600" spc="90" dirty="0">
                <a:solidFill>
                  <a:srgbClr val="252525"/>
                </a:solidFill>
                <a:latin typeface="Century Gothic"/>
                <a:cs typeface="Century Gothic"/>
              </a:rPr>
              <a:t>with</a:t>
            </a:r>
            <a:r>
              <a:rPr sz="1600" spc="65" dirty="0">
                <a:solidFill>
                  <a:srgbClr val="252525"/>
                </a:solidFill>
                <a:latin typeface="Century Gothic"/>
                <a:cs typeface="Century Gothic"/>
              </a:rPr>
              <a:t> </a:t>
            </a:r>
            <a:r>
              <a:rPr sz="1600" spc="-20" dirty="0">
                <a:solidFill>
                  <a:srgbClr val="252525"/>
                </a:solidFill>
                <a:latin typeface="Century Gothic"/>
                <a:cs typeface="Century Gothic"/>
              </a:rPr>
              <a:t>Modivcare</a:t>
            </a:r>
            <a:r>
              <a:rPr sz="1600" spc="60" dirty="0">
                <a:solidFill>
                  <a:srgbClr val="252525"/>
                </a:solidFill>
                <a:latin typeface="Century Gothic"/>
                <a:cs typeface="Century Gothic"/>
              </a:rPr>
              <a:t> </a:t>
            </a:r>
            <a:r>
              <a:rPr sz="1600" dirty="0">
                <a:solidFill>
                  <a:srgbClr val="252525"/>
                </a:solidFill>
                <a:latin typeface="Century Gothic"/>
                <a:cs typeface="Century Gothic"/>
              </a:rPr>
              <a:t>team-</a:t>
            </a:r>
            <a:r>
              <a:rPr sz="1600" spc="60" dirty="0">
                <a:solidFill>
                  <a:srgbClr val="252525"/>
                </a:solidFill>
                <a:latin typeface="Century Gothic"/>
                <a:cs typeface="Century Gothic"/>
              </a:rPr>
              <a:t>members</a:t>
            </a:r>
            <a:endParaRPr sz="1600">
              <a:latin typeface="Century Gothic"/>
              <a:cs typeface="Century Gothic"/>
            </a:endParaRPr>
          </a:p>
          <a:p>
            <a:pPr marL="355600" marR="222250" indent="-342900">
              <a:lnSpc>
                <a:spcPct val="100000"/>
              </a:lnSpc>
              <a:buFont typeface="Arial"/>
              <a:buChar char="•"/>
              <a:tabLst>
                <a:tab pos="355600" algn="l"/>
              </a:tabLst>
            </a:pPr>
            <a:r>
              <a:rPr sz="1600" dirty="0">
                <a:solidFill>
                  <a:srgbClr val="252525"/>
                </a:solidFill>
                <a:latin typeface="Century Gothic"/>
                <a:cs typeface="Century Gothic"/>
              </a:rPr>
              <a:t>Disclose</a:t>
            </a:r>
            <a:r>
              <a:rPr sz="1600" spc="55" dirty="0">
                <a:solidFill>
                  <a:srgbClr val="252525"/>
                </a:solidFill>
                <a:latin typeface="Century Gothic"/>
                <a:cs typeface="Century Gothic"/>
              </a:rPr>
              <a:t> </a:t>
            </a:r>
            <a:r>
              <a:rPr sz="1600" spc="70" dirty="0">
                <a:solidFill>
                  <a:srgbClr val="252525"/>
                </a:solidFill>
                <a:latin typeface="Century Gothic"/>
                <a:cs typeface="Century Gothic"/>
              </a:rPr>
              <a:t>if</a:t>
            </a:r>
            <a:r>
              <a:rPr sz="1600" spc="50" dirty="0">
                <a:solidFill>
                  <a:srgbClr val="252525"/>
                </a:solidFill>
                <a:latin typeface="Century Gothic"/>
                <a:cs typeface="Century Gothic"/>
              </a:rPr>
              <a:t> </a:t>
            </a:r>
            <a:r>
              <a:rPr sz="1600" spc="-160" dirty="0">
                <a:solidFill>
                  <a:srgbClr val="252525"/>
                </a:solidFill>
                <a:latin typeface="Century Gothic"/>
                <a:cs typeface="Century Gothic"/>
              </a:rPr>
              <a:t>a</a:t>
            </a:r>
            <a:r>
              <a:rPr sz="1600" spc="75" dirty="0">
                <a:solidFill>
                  <a:srgbClr val="252525"/>
                </a:solidFill>
                <a:latin typeface="Century Gothic"/>
                <a:cs typeface="Century Gothic"/>
              </a:rPr>
              <a:t> </a:t>
            </a:r>
            <a:r>
              <a:rPr sz="1600" dirty="0">
                <a:solidFill>
                  <a:srgbClr val="252525"/>
                </a:solidFill>
                <a:latin typeface="Century Gothic"/>
                <a:cs typeface="Century Gothic"/>
              </a:rPr>
              <a:t>relative</a:t>
            </a:r>
            <a:r>
              <a:rPr sz="1600" spc="60" dirty="0">
                <a:solidFill>
                  <a:srgbClr val="252525"/>
                </a:solidFill>
                <a:latin typeface="Century Gothic"/>
                <a:cs typeface="Century Gothic"/>
              </a:rPr>
              <a:t> </a:t>
            </a:r>
            <a:r>
              <a:rPr sz="1600" dirty="0">
                <a:solidFill>
                  <a:srgbClr val="252525"/>
                </a:solidFill>
                <a:latin typeface="Century Gothic"/>
                <a:cs typeface="Century Gothic"/>
              </a:rPr>
              <a:t>receives</a:t>
            </a:r>
            <a:r>
              <a:rPr sz="1600" spc="60" dirty="0">
                <a:solidFill>
                  <a:srgbClr val="252525"/>
                </a:solidFill>
                <a:latin typeface="Century Gothic"/>
                <a:cs typeface="Century Gothic"/>
              </a:rPr>
              <a:t> </a:t>
            </a:r>
            <a:r>
              <a:rPr sz="1600" spc="-160" dirty="0">
                <a:solidFill>
                  <a:srgbClr val="252525"/>
                </a:solidFill>
                <a:latin typeface="Century Gothic"/>
                <a:cs typeface="Century Gothic"/>
              </a:rPr>
              <a:t>a</a:t>
            </a:r>
            <a:r>
              <a:rPr sz="1600" spc="60" dirty="0">
                <a:solidFill>
                  <a:srgbClr val="252525"/>
                </a:solidFill>
                <a:latin typeface="Century Gothic"/>
                <a:cs typeface="Century Gothic"/>
              </a:rPr>
              <a:t> </a:t>
            </a:r>
            <a:r>
              <a:rPr sz="1600" spc="45" dirty="0">
                <a:solidFill>
                  <a:srgbClr val="252525"/>
                </a:solidFill>
                <a:latin typeface="Century Gothic"/>
                <a:cs typeface="Century Gothic"/>
              </a:rPr>
              <a:t>transportation</a:t>
            </a:r>
            <a:r>
              <a:rPr sz="1600" spc="114" dirty="0">
                <a:solidFill>
                  <a:srgbClr val="252525"/>
                </a:solidFill>
                <a:latin typeface="Century Gothic"/>
                <a:cs typeface="Century Gothic"/>
              </a:rPr>
              <a:t> </a:t>
            </a:r>
            <a:r>
              <a:rPr sz="1600" dirty="0">
                <a:solidFill>
                  <a:srgbClr val="252525"/>
                </a:solidFill>
                <a:latin typeface="Century Gothic"/>
                <a:cs typeface="Century Gothic"/>
              </a:rPr>
              <a:t>benefit</a:t>
            </a:r>
            <a:r>
              <a:rPr sz="1600" spc="80" dirty="0">
                <a:solidFill>
                  <a:srgbClr val="252525"/>
                </a:solidFill>
                <a:latin typeface="Century Gothic"/>
                <a:cs typeface="Century Gothic"/>
              </a:rPr>
              <a:t> </a:t>
            </a:r>
            <a:r>
              <a:rPr sz="1600" dirty="0">
                <a:solidFill>
                  <a:srgbClr val="252525"/>
                </a:solidFill>
                <a:latin typeface="Century Gothic"/>
                <a:cs typeface="Century Gothic"/>
              </a:rPr>
              <a:t>that</a:t>
            </a:r>
            <a:r>
              <a:rPr sz="1600" spc="75" dirty="0">
                <a:solidFill>
                  <a:srgbClr val="252525"/>
                </a:solidFill>
                <a:latin typeface="Century Gothic"/>
                <a:cs typeface="Century Gothic"/>
              </a:rPr>
              <a:t> </a:t>
            </a:r>
            <a:r>
              <a:rPr sz="1600" dirty="0">
                <a:solidFill>
                  <a:srgbClr val="252525"/>
                </a:solidFill>
                <a:latin typeface="Century Gothic"/>
                <a:cs typeface="Century Gothic"/>
              </a:rPr>
              <a:t>may</a:t>
            </a:r>
            <a:r>
              <a:rPr sz="1600" spc="95" dirty="0">
                <a:solidFill>
                  <a:srgbClr val="252525"/>
                </a:solidFill>
                <a:latin typeface="Century Gothic"/>
                <a:cs typeface="Century Gothic"/>
              </a:rPr>
              <a:t> </a:t>
            </a:r>
            <a:r>
              <a:rPr sz="1600" spc="-35" dirty="0">
                <a:solidFill>
                  <a:srgbClr val="252525"/>
                </a:solidFill>
                <a:latin typeface="Century Gothic"/>
                <a:cs typeface="Century Gothic"/>
              </a:rPr>
              <a:t>be </a:t>
            </a:r>
            <a:r>
              <a:rPr sz="1600" dirty="0">
                <a:solidFill>
                  <a:srgbClr val="252525"/>
                </a:solidFill>
                <a:latin typeface="Century Gothic"/>
                <a:cs typeface="Century Gothic"/>
              </a:rPr>
              <a:t>managed</a:t>
            </a:r>
            <a:r>
              <a:rPr sz="1600" spc="-40" dirty="0">
                <a:solidFill>
                  <a:srgbClr val="252525"/>
                </a:solidFill>
                <a:latin typeface="Century Gothic"/>
                <a:cs typeface="Century Gothic"/>
              </a:rPr>
              <a:t> </a:t>
            </a:r>
            <a:r>
              <a:rPr sz="1600" dirty="0">
                <a:solidFill>
                  <a:srgbClr val="252525"/>
                </a:solidFill>
                <a:latin typeface="Century Gothic"/>
                <a:cs typeface="Century Gothic"/>
              </a:rPr>
              <a:t>by</a:t>
            </a:r>
            <a:r>
              <a:rPr sz="1600" spc="-95" dirty="0">
                <a:solidFill>
                  <a:srgbClr val="252525"/>
                </a:solidFill>
                <a:latin typeface="Century Gothic"/>
                <a:cs typeface="Century Gothic"/>
              </a:rPr>
              <a:t> </a:t>
            </a:r>
            <a:r>
              <a:rPr sz="1600" spc="-10" dirty="0">
                <a:solidFill>
                  <a:srgbClr val="252525"/>
                </a:solidFill>
                <a:latin typeface="Century Gothic"/>
                <a:cs typeface="Century Gothic"/>
              </a:rPr>
              <a:t>Modivcare</a:t>
            </a:r>
            <a:endParaRPr sz="1600">
              <a:latin typeface="Century Gothic"/>
              <a:cs typeface="Century Gothic"/>
            </a:endParaRPr>
          </a:p>
        </p:txBody>
      </p:sp>
      <p:sp>
        <p:nvSpPr>
          <p:cNvPr id="11" name="object 11"/>
          <p:cNvSpPr txBox="1"/>
          <p:nvPr/>
        </p:nvSpPr>
        <p:spPr>
          <a:xfrm>
            <a:off x="3844797" y="4726304"/>
            <a:ext cx="7722234" cy="1000760"/>
          </a:xfrm>
          <a:prstGeom prst="rect">
            <a:avLst/>
          </a:prstGeom>
        </p:spPr>
        <p:txBody>
          <a:bodyPr vert="horz" wrap="square" lIns="0" tIns="12065" rIns="0" bIns="0" rtlCol="0">
            <a:spAutoFit/>
          </a:bodyPr>
          <a:lstStyle/>
          <a:p>
            <a:pPr marL="12700" marR="5080">
              <a:lnSpc>
                <a:spcPct val="100000"/>
              </a:lnSpc>
              <a:spcBef>
                <a:spcPts val="95"/>
              </a:spcBef>
            </a:pPr>
            <a:r>
              <a:rPr sz="1600" dirty="0">
                <a:solidFill>
                  <a:srgbClr val="252525"/>
                </a:solidFill>
                <a:latin typeface="Century Gothic"/>
                <a:cs typeface="Century Gothic"/>
              </a:rPr>
              <a:t>Conflicts</a:t>
            </a:r>
            <a:r>
              <a:rPr sz="1600" spc="5" dirty="0">
                <a:solidFill>
                  <a:srgbClr val="252525"/>
                </a:solidFill>
                <a:latin typeface="Century Gothic"/>
                <a:cs typeface="Century Gothic"/>
              </a:rPr>
              <a:t> </a:t>
            </a:r>
            <a:r>
              <a:rPr sz="1600" dirty="0">
                <a:solidFill>
                  <a:srgbClr val="252525"/>
                </a:solidFill>
                <a:latin typeface="Century Gothic"/>
                <a:cs typeface="Century Gothic"/>
              </a:rPr>
              <a:t>of</a:t>
            </a:r>
            <a:r>
              <a:rPr sz="1600" spc="-10" dirty="0">
                <a:solidFill>
                  <a:srgbClr val="252525"/>
                </a:solidFill>
                <a:latin typeface="Century Gothic"/>
                <a:cs typeface="Century Gothic"/>
              </a:rPr>
              <a:t> </a:t>
            </a:r>
            <a:r>
              <a:rPr sz="1600" spc="65" dirty="0">
                <a:solidFill>
                  <a:srgbClr val="252525"/>
                </a:solidFill>
                <a:latin typeface="Century Gothic"/>
                <a:cs typeface="Century Gothic"/>
              </a:rPr>
              <a:t>interest</a:t>
            </a:r>
            <a:r>
              <a:rPr sz="1600" spc="15" dirty="0">
                <a:solidFill>
                  <a:srgbClr val="252525"/>
                </a:solidFill>
                <a:latin typeface="Century Gothic"/>
                <a:cs typeface="Century Gothic"/>
              </a:rPr>
              <a:t> </a:t>
            </a:r>
            <a:r>
              <a:rPr sz="1600" dirty="0">
                <a:solidFill>
                  <a:srgbClr val="252525"/>
                </a:solidFill>
                <a:latin typeface="Century Gothic"/>
                <a:cs typeface="Century Gothic"/>
              </a:rPr>
              <a:t>are</a:t>
            </a:r>
            <a:r>
              <a:rPr sz="1600" spc="15" dirty="0">
                <a:solidFill>
                  <a:srgbClr val="252525"/>
                </a:solidFill>
                <a:latin typeface="Century Gothic"/>
                <a:cs typeface="Century Gothic"/>
              </a:rPr>
              <a:t> </a:t>
            </a:r>
            <a:r>
              <a:rPr sz="1600" dirty="0">
                <a:solidFill>
                  <a:srgbClr val="252525"/>
                </a:solidFill>
                <a:latin typeface="Century Gothic"/>
                <a:cs typeface="Century Gothic"/>
              </a:rPr>
              <a:t>addressed</a:t>
            </a:r>
            <a:r>
              <a:rPr sz="1600" spc="50" dirty="0">
                <a:solidFill>
                  <a:srgbClr val="252525"/>
                </a:solidFill>
                <a:latin typeface="Century Gothic"/>
                <a:cs typeface="Century Gothic"/>
              </a:rPr>
              <a:t> </a:t>
            </a:r>
            <a:r>
              <a:rPr sz="1600" spc="100" dirty="0">
                <a:solidFill>
                  <a:srgbClr val="252525"/>
                </a:solidFill>
                <a:latin typeface="Century Gothic"/>
                <a:cs typeface="Century Gothic"/>
              </a:rPr>
              <a:t>in</a:t>
            </a:r>
            <a:r>
              <a:rPr sz="1600" spc="10" dirty="0">
                <a:solidFill>
                  <a:srgbClr val="252525"/>
                </a:solidFill>
                <a:latin typeface="Century Gothic"/>
                <a:cs typeface="Century Gothic"/>
              </a:rPr>
              <a:t> </a:t>
            </a:r>
            <a:r>
              <a:rPr sz="1600" dirty="0">
                <a:solidFill>
                  <a:srgbClr val="252525"/>
                </a:solidFill>
                <a:latin typeface="Century Gothic"/>
                <a:cs typeface="Century Gothic"/>
              </a:rPr>
              <a:t>depth</a:t>
            </a:r>
            <a:r>
              <a:rPr sz="1600" spc="20" dirty="0">
                <a:solidFill>
                  <a:srgbClr val="252525"/>
                </a:solidFill>
                <a:latin typeface="Century Gothic"/>
                <a:cs typeface="Century Gothic"/>
              </a:rPr>
              <a:t> </a:t>
            </a:r>
            <a:r>
              <a:rPr sz="1600" spc="100" dirty="0">
                <a:solidFill>
                  <a:srgbClr val="252525"/>
                </a:solidFill>
                <a:latin typeface="Century Gothic"/>
                <a:cs typeface="Century Gothic"/>
              </a:rPr>
              <a:t>in</a:t>
            </a:r>
            <a:r>
              <a:rPr sz="1600" spc="5" dirty="0">
                <a:solidFill>
                  <a:srgbClr val="252525"/>
                </a:solidFill>
                <a:latin typeface="Century Gothic"/>
                <a:cs typeface="Century Gothic"/>
              </a:rPr>
              <a:t> </a:t>
            </a:r>
            <a:r>
              <a:rPr sz="1600" spc="-20" dirty="0">
                <a:solidFill>
                  <a:srgbClr val="252525"/>
                </a:solidFill>
                <a:latin typeface="Century Gothic"/>
                <a:cs typeface="Century Gothic"/>
              </a:rPr>
              <a:t>Modivcare’s</a:t>
            </a:r>
            <a:r>
              <a:rPr sz="1600" spc="35" dirty="0">
                <a:solidFill>
                  <a:srgbClr val="252525"/>
                </a:solidFill>
                <a:latin typeface="Century Gothic"/>
                <a:cs typeface="Century Gothic"/>
              </a:rPr>
              <a:t> </a:t>
            </a:r>
            <a:r>
              <a:rPr sz="1600" spc="-75" dirty="0">
                <a:solidFill>
                  <a:srgbClr val="252525"/>
                </a:solidFill>
                <a:latin typeface="Century Gothic"/>
                <a:cs typeface="Century Gothic"/>
              </a:rPr>
              <a:t>Code</a:t>
            </a:r>
            <a:r>
              <a:rPr sz="1600" spc="5" dirty="0">
                <a:solidFill>
                  <a:srgbClr val="252525"/>
                </a:solidFill>
                <a:latin typeface="Century Gothic"/>
                <a:cs typeface="Century Gothic"/>
              </a:rPr>
              <a:t> </a:t>
            </a:r>
            <a:r>
              <a:rPr sz="1600" dirty="0">
                <a:solidFill>
                  <a:srgbClr val="252525"/>
                </a:solidFill>
                <a:latin typeface="Century Gothic"/>
                <a:cs typeface="Century Gothic"/>
              </a:rPr>
              <a:t>of</a:t>
            </a:r>
            <a:r>
              <a:rPr sz="1600" spc="5" dirty="0">
                <a:solidFill>
                  <a:srgbClr val="252525"/>
                </a:solidFill>
                <a:latin typeface="Century Gothic"/>
                <a:cs typeface="Century Gothic"/>
              </a:rPr>
              <a:t> </a:t>
            </a:r>
            <a:r>
              <a:rPr sz="1600" spc="-10" dirty="0">
                <a:solidFill>
                  <a:srgbClr val="252525"/>
                </a:solidFill>
                <a:latin typeface="Century Gothic"/>
                <a:cs typeface="Century Gothic"/>
              </a:rPr>
              <a:t>Conduct. </a:t>
            </a:r>
            <a:r>
              <a:rPr sz="1600" dirty="0">
                <a:solidFill>
                  <a:srgbClr val="252525"/>
                </a:solidFill>
                <a:latin typeface="Century Gothic"/>
                <a:cs typeface="Century Gothic"/>
              </a:rPr>
              <a:t>You</a:t>
            </a:r>
            <a:r>
              <a:rPr sz="1600" spc="90" dirty="0">
                <a:solidFill>
                  <a:srgbClr val="252525"/>
                </a:solidFill>
                <a:latin typeface="Century Gothic"/>
                <a:cs typeface="Century Gothic"/>
              </a:rPr>
              <a:t> </a:t>
            </a:r>
            <a:r>
              <a:rPr sz="1600" spc="-20" dirty="0">
                <a:solidFill>
                  <a:srgbClr val="252525"/>
                </a:solidFill>
                <a:latin typeface="Century Gothic"/>
                <a:cs typeface="Century Gothic"/>
              </a:rPr>
              <a:t>have</a:t>
            </a:r>
            <a:r>
              <a:rPr sz="1600" spc="100" dirty="0">
                <a:solidFill>
                  <a:srgbClr val="252525"/>
                </a:solidFill>
                <a:latin typeface="Century Gothic"/>
                <a:cs typeface="Century Gothic"/>
              </a:rPr>
              <a:t> </a:t>
            </a:r>
            <a:r>
              <a:rPr sz="1600" dirty="0">
                <a:solidFill>
                  <a:srgbClr val="252525"/>
                </a:solidFill>
                <a:latin typeface="Century Gothic"/>
                <a:cs typeface="Century Gothic"/>
              </a:rPr>
              <a:t>an</a:t>
            </a:r>
            <a:r>
              <a:rPr sz="1600" spc="105" dirty="0">
                <a:solidFill>
                  <a:srgbClr val="252525"/>
                </a:solidFill>
                <a:latin typeface="Century Gothic"/>
                <a:cs typeface="Century Gothic"/>
              </a:rPr>
              <a:t> </a:t>
            </a:r>
            <a:r>
              <a:rPr sz="1600" dirty="0">
                <a:solidFill>
                  <a:srgbClr val="252525"/>
                </a:solidFill>
                <a:latin typeface="Century Gothic"/>
                <a:cs typeface="Century Gothic"/>
              </a:rPr>
              <a:t>ongoing</a:t>
            </a:r>
            <a:r>
              <a:rPr sz="1600" spc="125" dirty="0">
                <a:solidFill>
                  <a:srgbClr val="252525"/>
                </a:solidFill>
                <a:latin typeface="Century Gothic"/>
                <a:cs typeface="Century Gothic"/>
              </a:rPr>
              <a:t> </a:t>
            </a:r>
            <a:r>
              <a:rPr sz="1600" dirty="0">
                <a:solidFill>
                  <a:srgbClr val="252525"/>
                </a:solidFill>
                <a:latin typeface="Century Gothic"/>
                <a:cs typeface="Century Gothic"/>
              </a:rPr>
              <a:t>obligation</a:t>
            </a:r>
            <a:r>
              <a:rPr sz="1600" spc="120" dirty="0">
                <a:solidFill>
                  <a:srgbClr val="252525"/>
                </a:solidFill>
                <a:latin typeface="Century Gothic"/>
                <a:cs typeface="Century Gothic"/>
              </a:rPr>
              <a:t> </a:t>
            </a:r>
            <a:r>
              <a:rPr sz="1600" dirty="0">
                <a:solidFill>
                  <a:srgbClr val="252525"/>
                </a:solidFill>
                <a:latin typeface="Century Gothic"/>
                <a:cs typeface="Century Gothic"/>
              </a:rPr>
              <a:t>to</a:t>
            </a:r>
            <a:r>
              <a:rPr sz="1600" spc="85" dirty="0">
                <a:solidFill>
                  <a:srgbClr val="252525"/>
                </a:solidFill>
                <a:latin typeface="Century Gothic"/>
                <a:cs typeface="Century Gothic"/>
              </a:rPr>
              <a:t> </a:t>
            </a:r>
            <a:r>
              <a:rPr sz="1600" dirty="0">
                <a:solidFill>
                  <a:srgbClr val="252525"/>
                </a:solidFill>
                <a:latin typeface="Century Gothic"/>
                <a:cs typeface="Century Gothic"/>
              </a:rPr>
              <a:t>report</a:t>
            </a:r>
            <a:r>
              <a:rPr sz="1600" spc="105" dirty="0">
                <a:solidFill>
                  <a:srgbClr val="252525"/>
                </a:solidFill>
                <a:latin typeface="Century Gothic"/>
                <a:cs typeface="Century Gothic"/>
              </a:rPr>
              <a:t> </a:t>
            </a:r>
            <a:r>
              <a:rPr sz="1600" dirty="0">
                <a:solidFill>
                  <a:srgbClr val="252525"/>
                </a:solidFill>
                <a:latin typeface="Century Gothic"/>
                <a:cs typeface="Century Gothic"/>
              </a:rPr>
              <a:t>potential</a:t>
            </a:r>
            <a:r>
              <a:rPr sz="1600" spc="110" dirty="0">
                <a:solidFill>
                  <a:srgbClr val="252525"/>
                </a:solidFill>
                <a:latin typeface="Century Gothic"/>
                <a:cs typeface="Century Gothic"/>
              </a:rPr>
              <a:t> </a:t>
            </a:r>
            <a:r>
              <a:rPr sz="1600" dirty="0">
                <a:solidFill>
                  <a:srgbClr val="252525"/>
                </a:solidFill>
                <a:latin typeface="Century Gothic"/>
                <a:cs typeface="Century Gothic"/>
              </a:rPr>
              <a:t>or</a:t>
            </a:r>
            <a:r>
              <a:rPr sz="1600" spc="90" dirty="0">
                <a:solidFill>
                  <a:srgbClr val="252525"/>
                </a:solidFill>
                <a:latin typeface="Century Gothic"/>
                <a:cs typeface="Century Gothic"/>
              </a:rPr>
              <a:t> </a:t>
            </a:r>
            <a:r>
              <a:rPr sz="1600" spc="-20" dirty="0">
                <a:solidFill>
                  <a:srgbClr val="252525"/>
                </a:solidFill>
                <a:latin typeface="Century Gothic"/>
                <a:cs typeface="Century Gothic"/>
              </a:rPr>
              <a:t>actual</a:t>
            </a:r>
            <a:r>
              <a:rPr sz="1600" spc="110" dirty="0">
                <a:solidFill>
                  <a:srgbClr val="252525"/>
                </a:solidFill>
                <a:latin typeface="Century Gothic"/>
                <a:cs typeface="Century Gothic"/>
              </a:rPr>
              <a:t> </a:t>
            </a:r>
            <a:r>
              <a:rPr sz="1600" dirty="0">
                <a:solidFill>
                  <a:srgbClr val="252525"/>
                </a:solidFill>
                <a:latin typeface="Century Gothic"/>
                <a:cs typeface="Century Gothic"/>
              </a:rPr>
              <a:t>conflicts</a:t>
            </a:r>
            <a:r>
              <a:rPr sz="1600" spc="95" dirty="0">
                <a:solidFill>
                  <a:srgbClr val="252525"/>
                </a:solidFill>
                <a:latin typeface="Century Gothic"/>
                <a:cs typeface="Century Gothic"/>
              </a:rPr>
              <a:t> </a:t>
            </a:r>
            <a:r>
              <a:rPr sz="1600" spc="-25" dirty="0">
                <a:solidFill>
                  <a:srgbClr val="252525"/>
                </a:solidFill>
                <a:latin typeface="Century Gothic"/>
                <a:cs typeface="Century Gothic"/>
              </a:rPr>
              <a:t>of </a:t>
            </a:r>
            <a:r>
              <a:rPr sz="1600" spc="65" dirty="0">
                <a:solidFill>
                  <a:srgbClr val="252525"/>
                </a:solidFill>
                <a:latin typeface="Century Gothic"/>
                <a:cs typeface="Century Gothic"/>
              </a:rPr>
              <a:t>interest</a:t>
            </a:r>
            <a:r>
              <a:rPr sz="1600" spc="40" dirty="0">
                <a:solidFill>
                  <a:srgbClr val="252525"/>
                </a:solidFill>
                <a:latin typeface="Century Gothic"/>
                <a:cs typeface="Century Gothic"/>
              </a:rPr>
              <a:t> </a:t>
            </a:r>
            <a:r>
              <a:rPr sz="1600" dirty="0">
                <a:solidFill>
                  <a:srgbClr val="252525"/>
                </a:solidFill>
                <a:latin typeface="Century Gothic"/>
                <a:cs typeface="Century Gothic"/>
              </a:rPr>
              <a:t>to</a:t>
            </a:r>
            <a:r>
              <a:rPr sz="1600" spc="30" dirty="0">
                <a:solidFill>
                  <a:srgbClr val="252525"/>
                </a:solidFill>
                <a:latin typeface="Century Gothic"/>
                <a:cs typeface="Century Gothic"/>
              </a:rPr>
              <a:t> </a:t>
            </a:r>
            <a:r>
              <a:rPr sz="1600" spc="-25" dirty="0">
                <a:solidFill>
                  <a:srgbClr val="252525"/>
                </a:solidFill>
                <a:latin typeface="Century Gothic"/>
                <a:cs typeface="Century Gothic"/>
              </a:rPr>
              <a:t>Modivcare.</a:t>
            </a:r>
            <a:r>
              <a:rPr sz="1600" spc="40" dirty="0">
                <a:solidFill>
                  <a:srgbClr val="252525"/>
                </a:solidFill>
                <a:latin typeface="Century Gothic"/>
                <a:cs typeface="Century Gothic"/>
              </a:rPr>
              <a:t> </a:t>
            </a:r>
            <a:r>
              <a:rPr sz="1600" dirty="0">
                <a:solidFill>
                  <a:srgbClr val="252525"/>
                </a:solidFill>
                <a:latin typeface="Century Gothic"/>
                <a:cs typeface="Century Gothic"/>
              </a:rPr>
              <a:t>Address</a:t>
            </a:r>
            <a:r>
              <a:rPr sz="1600" spc="70" dirty="0">
                <a:solidFill>
                  <a:srgbClr val="252525"/>
                </a:solidFill>
                <a:latin typeface="Century Gothic"/>
                <a:cs typeface="Century Gothic"/>
              </a:rPr>
              <a:t> </a:t>
            </a:r>
            <a:r>
              <a:rPr sz="1600" dirty="0">
                <a:solidFill>
                  <a:srgbClr val="252525"/>
                </a:solidFill>
                <a:latin typeface="Century Gothic"/>
                <a:cs typeface="Century Gothic"/>
              </a:rPr>
              <a:t>any</a:t>
            </a:r>
            <a:r>
              <a:rPr sz="1600" spc="50" dirty="0">
                <a:solidFill>
                  <a:srgbClr val="252525"/>
                </a:solidFill>
                <a:latin typeface="Century Gothic"/>
                <a:cs typeface="Century Gothic"/>
              </a:rPr>
              <a:t> </a:t>
            </a:r>
            <a:r>
              <a:rPr sz="1600" spc="60" dirty="0">
                <a:solidFill>
                  <a:srgbClr val="252525"/>
                </a:solidFill>
                <a:latin typeface="Century Gothic"/>
                <a:cs typeface="Century Gothic"/>
              </a:rPr>
              <a:t>questions </a:t>
            </a:r>
            <a:r>
              <a:rPr sz="1600" dirty="0">
                <a:solidFill>
                  <a:srgbClr val="252525"/>
                </a:solidFill>
                <a:latin typeface="Century Gothic"/>
                <a:cs typeface="Century Gothic"/>
              </a:rPr>
              <a:t>you</a:t>
            </a:r>
            <a:r>
              <a:rPr sz="1600" spc="30" dirty="0">
                <a:solidFill>
                  <a:srgbClr val="252525"/>
                </a:solidFill>
                <a:latin typeface="Century Gothic"/>
                <a:cs typeface="Century Gothic"/>
              </a:rPr>
              <a:t> </a:t>
            </a:r>
            <a:r>
              <a:rPr sz="1600" spc="-25" dirty="0">
                <a:solidFill>
                  <a:srgbClr val="252525"/>
                </a:solidFill>
                <a:latin typeface="Century Gothic"/>
                <a:cs typeface="Century Gothic"/>
              </a:rPr>
              <a:t>have</a:t>
            </a:r>
            <a:r>
              <a:rPr sz="1600" spc="60" dirty="0">
                <a:solidFill>
                  <a:srgbClr val="252525"/>
                </a:solidFill>
                <a:latin typeface="Century Gothic"/>
                <a:cs typeface="Century Gothic"/>
              </a:rPr>
              <a:t> </a:t>
            </a:r>
            <a:r>
              <a:rPr sz="1600" dirty="0">
                <a:solidFill>
                  <a:srgbClr val="252525"/>
                </a:solidFill>
                <a:latin typeface="Century Gothic"/>
                <a:cs typeface="Century Gothic"/>
              </a:rPr>
              <a:t>or</a:t>
            </a:r>
            <a:r>
              <a:rPr sz="1600" spc="10" dirty="0">
                <a:solidFill>
                  <a:srgbClr val="252525"/>
                </a:solidFill>
                <a:latin typeface="Century Gothic"/>
                <a:cs typeface="Century Gothic"/>
              </a:rPr>
              <a:t> </a:t>
            </a:r>
            <a:r>
              <a:rPr sz="1600" dirty="0">
                <a:solidFill>
                  <a:srgbClr val="252525"/>
                </a:solidFill>
                <a:latin typeface="Century Gothic"/>
                <a:cs typeface="Century Gothic"/>
              </a:rPr>
              <a:t>disclose</a:t>
            </a:r>
            <a:r>
              <a:rPr sz="1600" spc="50" dirty="0">
                <a:solidFill>
                  <a:srgbClr val="252525"/>
                </a:solidFill>
                <a:latin typeface="Century Gothic"/>
                <a:cs typeface="Century Gothic"/>
              </a:rPr>
              <a:t> </a:t>
            </a:r>
            <a:r>
              <a:rPr sz="1600" spc="-10" dirty="0">
                <a:solidFill>
                  <a:srgbClr val="252525"/>
                </a:solidFill>
                <a:latin typeface="Century Gothic"/>
                <a:cs typeface="Century Gothic"/>
              </a:rPr>
              <a:t>conflicts</a:t>
            </a:r>
            <a:r>
              <a:rPr sz="1600" spc="500" dirty="0">
                <a:solidFill>
                  <a:srgbClr val="252525"/>
                </a:solidFill>
                <a:latin typeface="Century Gothic"/>
                <a:cs typeface="Century Gothic"/>
              </a:rPr>
              <a:t> </a:t>
            </a:r>
            <a:r>
              <a:rPr sz="1600" dirty="0">
                <a:solidFill>
                  <a:srgbClr val="252525"/>
                </a:solidFill>
                <a:latin typeface="Century Gothic"/>
                <a:cs typeface="Century Gothic"/>
              </a:rPr>
              <a:t>of</a:t>
            </a:r>
            <a:r>
              <a:rPr sz="1600" spc="85" dirty="0">
                <a:solidFill>
                  <a:srgbClr val="252525"/>
                </a:solidFill>
                <a:latin typeface="Century Gothic"/>
                <a:cs typeface="Century Gothic"/>
              </a:rPr>
              <a:t> </a:t>
            </a:r>
            <a:r>
              <a:rPr sz="1600" spc="65" dirty="0">
                <a:solidFill>
                  <a:srgbClr val="252525"/>
                </a:solidFill>
                <a:latin typeface="Century Gothic"/>
                <a:cs typeface="Century Gothic"/>
              </a:rPr>
              <a:t>interest</a:t>
            </a:r>
            <a:r>
              <a:rPr sz="1600" spc="90" dirty="0">
                <a:solidFill>
                  <a:srgbClr val="252525"/>
                </a:solidFill>
                <a:latin typeface="Century Gothic"/>
                <a:cs typeface="Century Gothic"/>
              </a:rPr>
              <a:t> </a:t>
            </a:r>
            <a:r>
              <a:rPr sz="1600" dirty="0">
                <a:solidFill>
                  <a:srgbClr val="252525"/>
                </a:solidFill>
                <a:latin typeface="Century Gothic"/>
                <a:cs typeface="Century Gothic"/>
              </a:rPr>
              <a:t>to</a:t>
            </a:r>
            <a:r>
              <a:rPr sz="1600" spc="90" dirty="0">
                <a:solidFill>
                  <a:srgbClr val="252525"/>
                </a:solidFill>
                <a:latin typeface="Century Gothic"/>
                <a:cs typeface="Century Gothic"/>
              </a:rPr>
              <a:t> </a:t>
            </a:r>
            <a:r>
              <a:rPr sz="1600" dirty="0">
                <a:solidFill>
                  <a:srgbClr val="252525"/>
                </a:solidFill>
                <a:latin typeface="Century Gothic"/>
                <a:cs typeface="Century Gothic"/>
              </a:rPr>
              <a:t>your</a:t>
            </a:r>
            <a:r>
              <a:rPr sz="1600" spc="85" dirty="0">
                <a:solidFill>
                  <a:srgbClr val="252525"/>
                </a:solidFill>
                <a:latin typeface="Century Gothic"/>
                <a:cs typeface="Century Gothic"/>
              </a:rPr>
              <a:t> </a:t>
            </a:r>
            <a:r>
              <a:rPr sz="1600" dirty="0">
                <a:solidFill>
                  <a:srgbClr val="252525"/>
                </a:solidFill>
                <a:latin typeface="Century Gothic"/>
                <a:cs typeface="Century Gothic"/>
              </a:rPr>
              <a:t>assigned</a:t>
            </a:r>
            <a:r>
              <a:rPr sz="1600" spc="140" dirty="0">
                <a:solidFill>
                  <a:srgbClr val="252525"/>
                </a:solidFill>
                <a:latin typeface="Century Gothic"/>
                <a:cs typeface="Century Gothic"/>
              </a:rPr>
              <a:t> </a:t>
            </a:r>
            <a:r>
              <a:rPr sz="1600" dirty="0">
                <a:solidFill>
                  <a:srgbClr val="252525"/>
                </a:solidFill>
                <a:latin typeface="Century Gothic"/>
                <a:cs typeface="Century Gothic"/>
              </a:rPr>
              <a:t>Provider</a:t>
            </a:r>
            <a:r>
              <a:rPr sz="1600" spc="90" dirty="0">
                <a:solidFill>
                  <a:srgbClr val="252525"/>
                </a:solidFill>
                <a:latin typeface="Century Gothic"/>
                <a:cs typeface="Century Gothic"/>
              </a:rPr>
              <a:t> </a:t>
            </a:r>
            <a:r>
              <a:rPr sz="1600" spc="45" dirty="0">
                <a:solidFill>
                  <a:srgbClr val="252525"/>
                </a:solidFill>
                <a:latin typeface="Century Gothic"/>
                <a:cs typeface="Century Gothic"/>
              </a:rPr>
              <a:t>Relations</a:t>
            </a:r>
            <a:r>
              <a:rPr sz="1600" spc="125" dirty="0">
                <a:solidFill>
                  <a:srgbClr val="252525"/>
                </a:solidFill>
                <a:latin typeface="Century Gothic"/>
                <a:cs typeface="Century Gothic"/>
              </a:rPr>
              <a:t> </a:t>
            </a:r>
            <a:r>
              <a:rPr sz="1600" dirty="0">
                <a:solidFill>
                  <a:srgbClr val="252525"/>
                </a:solidFill>
                <a:latin typeface="Century Gothic"/>
                <a:cs typeface="Century Gothic"/>
              </a:rPr>
              <a:t>employee</a:t>
            </a:r>
            <a:r>
              <a:rPr sz="1600" spc="100" dirty="0">
                <a:solidFill>
                  <a:srgbClr val="252525"/>
                </a:solidFill>
                <a:latin typeface="Century Gothic"/>
                <a:cs typeface="Century Gothic"/>
              </a:rPr>
              <a:t> </a:t>
            </a:r>
            <a:r>
              <a:rPr sz="1600" spc="-10" dirty="0">
                <a:solidFill>
                  <a:srgbClr val="252525"/>
                </a:solidFill>
                <a:latin typeface="Century Gothic"/>
                <a:cs typeface="Century Gothic"/>
              </a:rPr>
              <a:t>partner.</a:t>
            </a:r>
            <a:endParaRPr sz="1600">
              <a:latin typeface="Century Gothic"/>
              <a:cs typeface="Century Gothic"/>
            </a:endParaRPr>
          </a:p>
        </p:txBody>
      </p:sp>
      <p:sp>
        <p:nvSpPr>
          <p:cNvPr id="12" name="object 12"/>
          <p:cNvSpPr/>
          <p:nvPr/>
        </p:nvSpPr>
        <p:spPr>
          <a:xfrm>
            <a:off x="3087001" y="610183"/>
            <a:ext cx="8936990" cy="2512060"/>
          </a:xfrm>
          <a:custGeom>
            <a:avLst/>
            <a:gdLst/>
            <a:ahLst/>
            <a:cxnLst/>
            <a:rect l="l" t="t" r="r" b="b"/>
            <a:pathLst>
              <a:path w="8936990" h="2512060">
                <a:moveTo>
                  <a:pt x="188442" y="0"/>
                </a:moveTo>
                <a:lnTo>
                  <a:pt x="138861" y="6591"/>
                </a:lnTo>
                <a:lnTo>
                  <a:pt x="94208" y="25196"/>
                </a:lnTo>
                <a:lnTo>
                  <a:pt x="56235" y="54102"/>
                </a:lnTo>
                <a:lnTo>
                  <a:pt x="26708" y="91579"/>
                </a:lnTo>
                <a:lnTo>
                  <a:pt x="7378" y="135902"/>
                </a:lnTo>
                <a:lnTo>
                  <a:pt x="0" y="185331"/>
                </a:lnTo>
                <a:lnTo>
                  <a:pt x="0" y="373672"/>
                </a:lnTo>
                <a:lnTo>
                  <a:pt x="188442" y="373672"/>
                </a:lnTo>
                <a:lnTo>
                  <a:pt x="188442" y="185331"/>
                </a:lnTo>
                <a:lnTo>
                  <a:pt x="80937" y="185331"/>
                </a:lnTo>
                <a:lnTo>
                  <a:pt x="90220" y="144462"/>
                </a:lnTo>
                <a:lnTo>
                  <a:pt x="113461" y="111264"/>
                </a:lnTo>
                <a:lnTo>
                  <a:pt x="147307" y="88963"/>
                </a:lnTo>
                <a:lnTo>
                  <a:pt x="188442" y="80797"/>
                </a:lnTo>
                <a:lnTo>
                  <a:pt x="188442" y="0"/>
                </a:lnTo>
                <a:close/>
              </a:path>
              <a:path w="8936990" h="2512060">
                <a:moveTo>
                  <a:pt x="471119" y="0"/>
                </a:moveTo>
                <a:lnTo>
                  <a:pt x="421538" y="6591"/>
                </a:lnTo>
                <a:lnTo>
                  <a:pt x="376885" y="25196"/>
                </a:lnTo>
                <a:lnTo>
                  <a:pt x="338912" y="54102"/>
                </a:lnTo>
                <a:lnTo>
                  <a:pt x="309384" y="91579"/>
                </a:lnTo>
                <a:lnTo>
                  <a:pt x="290042" y="135902"/>
                </a:lnTo>
                <a:lnTo>
                  <a:pt x="282663" y="185331"/>
                </a:lnTo>
                <a:lnTo>
                  <a:pt x="282663" y="373672"/>
                </a:lnTo>
                <a:lnTo>
                  <a:pt x="471119" y="373672"/>
                </a:lnTo>
                <a:lnTo>
                  <a:pt x="471119" y="185331"/>
                </a:lnTo>
                <a:lnTo>
                  <a:pt x="363601" y="185331"/>
                </a:lnTo>
                <a:lnTo>
                  <a:pt x="372897" y="144462"/>
                </a:lnTo>
                <a:lnTo>
                  <a:pt x="396125" y="111264"/>
                </a:lnTo>
                <a:lnTo>
                  <a:pt x="429971" y="88963"/>
                </a:lnTo>
                <a:lnTo>
                  <a:pt x="471119" y="80797"/>
                </a:lnTo>
                <a:lnTo>
                  <a:pt x="471119" y="0"/>
                </a:lnTo>
                <a:close/>
              </a:path>
              <a:path w="8936990" h="2512060">
                <a:moveTo>
                  <a:pt x="8653780" y="2138248"/>
                </a:moveTo>
                <a:lnTo>
                  <a:pt x="8465325" y="2138248"/>
                </a:lnTo>
                <a:lnTo>
                  <a:pt x="8465325" y="2326589"/>
                </a:lnTo>
                <a:lnTo>
                  <a:pt x="8572843" y="2326589"/>
                </a:lnTo>
                <a:lnTo>
                  <a:pt x="8563546" y="2367457"/>
                </a:lnTo>
                <a:lnTo>
                  <a:pt x="8540318" y="2400655"/>
                </a:lnTo>
                <a:lnTo>
                  <a:pt x="8506473" y="2422956"/>
                </a:lnTo>
                <a:lnTo>
                  <a:pt x="8465325" y="2431123"/>
                </a:lnTo>
                <a:lnTo>
                  <a:pt x="8465325" y="2511920"/>
                </a:lnTo>
                <a:lnTo>
                  <a:pt x="8514905" y="2505329"/>
                </a:lnTo>
                <a:lnTo>
                  <a:pt x="8559559" y="2486723"/>
                </a:lnTo>
                <a:lnTo>
                  <a:pt x="8597532" y="2457818"/>
                </a:lnTo>
                <a:lnTo>
                  <a:pt x="8627059" y="2420340"/>
                </a:lnTo>
                <a:lnTo>
                  <a:pt x="8646389" y="2376017"/>
                </a:lnTo>
                <a:lnTo>
                  <a:pt x="8653780" y="2326589"/>
                </a:lnTo>
                <a:lnTo>
                  <a:pt x="8653780" y="2138248"/>
                </a:lnTo>
                <a:close/>
              </a:path>
              <a:path w="8936990" h="2512060">
                <a:moveTo>
                  <a:pt x="8936444" y="2138248"/>
                </a:moveTo>
                <a:lnTo>
                  <a:pt x="8748001" y="2138248"/>
                </a:lnTo>
                <a:lnTo>
                  <a:pt x="8748001" y="2326589"/>
                </a:lnTo>
                <a:lnTo>
                  <a:pt x="8855507" y="2326589"/>
                </a:lnTo>
                <a:lnTo>
                  <a:pt x="8846210" y="2367457"/>
                </a:lnTo>
                <a:lnTo>
                  <a:pt x="8822982" y="2400655"/>
                </a:lnTo>
                <a:lnTo>
                  <a:pt x="8789137" y="2422956"/>
                </a:lnTo>
                <a:lnTo>
                  <a:pt x="8748001" y="2431123"/>
                </a:lnTo>
                <a:lnTo>
                  <a:pt x="8748001" y="2511920"/>
                </a:lnTo>
                <a:lnTo>
                  <a:pt x="8797582" y="2505329"/>
                </a:lnTo>
                <a:lnTo>
                  <a:pt x="8842235" y="2486723"/>
                </a:lnTo>
                <a:lnTo>
                  <a:pt x="8880208" y="2457818"/>
                </a:lnTo>
                <a:lnTo>
                  <a:pt x="8909736" y="2420340"/>
                </a:lnTo>
                <a:lnTo>
                  <a:pt x="8929065" y="2376017"/>
                </a:lnTo>
                <a:lnTo>
                  <a:pt x="8936444" y="2326589"/>
                </a:lnTo>
                <a:lnTo>
                  <a:pt x="8936444" y="2138248"/>
                </a:lnTo>
                <a:close/>
              </a:path>
            </a:pathLst>
          </a:custGeom>
          <a:solidFill>
            <a:srgbClr val="2E5496"/>
          </a:solidFill>
        </p:spPr>
        <p:txBody>
          <a:bodyPr wrap="square" lIns="0" tIns="0" rIns="0" bIns="0" rtlCol="0"/>
          <a:lstStyle/>
          <a:p>
            <a:endParaRPr/>
          </a:p>
        </p:txBody>
      </p:sp>
      <p:sp>
        <p:nvSpPr>
          <p:cNvPr id="13" name="object 13"/>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613403"/>
            <a:ext cx="1610995" cy="0"/>
          </a:xfrm>
          <a:custGeom>
            <a:avLst/>
            <a:gdLst/>
            <a:ahLst/>
            <a:cxnLst/>
            <a:rect l="l" t="t" r="r" b="b"/>
            <a:pathLst>
              <a:path w="1610995">
                <a:moveTo>
                  <a:pt x="0" y="0"/>
                </a:moveTo>
                <a:lnTo>
                  <a:pt x="1610868" y="0"/>
                </a:lnTo>
              </a:path>
            </a:pathLst>
          </a:custGeom>
          <a:ln w="76200">
            <a:solidFill>
              <a:srgbClr val="AEABAB"/>
            </a:solidFill>
            <a:prstDash val="sysDashDotDot"/>
          </a:ln>
        </p:spPr>
        <p:txBody>
          <a:bodyPr wrap="square" lIns="0" tIns="0" rIns="0" bIns="0" rtlCol="0"/>
          <a:lstStyle/>
          <a:p>
            <a:endParaRPr/>
          </a:p>
        </p:txBody>
      </p:sp>
      <p:sp>
        <p:nvSpPr>
          <p:cNvPr id="3" name="object 3"/>
          <p:cNvSpPr/>
          <p:nvPr/>
        </p:nvSpPr>
        <p:spPr>
          <a:xfrm>
            <a:off x="10581131" y="3613403"/>
            <a:ext cx="1597660" cy="0"/>
          </a:xfrm>
          <a:custGeom>
            <a:avLst/>
            <a:gdLst/>
            <a:ahLst/>
            <a:cxnLst/>
            <a:rect l="l" t="t" r="r" b="b"/>
            <a:pathLst>
              <a:path w="1597659">
                <a:moveTo>
                  <a:pt x="0" y="0"/>
                </a:moveTo>
                <a:lnTo>
                  <a:pt x="1597151" y="0"/>
                </a:lnTo>
              </a:path>
            </a:pathLst>
          </a:custGeom>
          <a:ln w="76200">
            <a:solidFill>
              <a:srgbClr val="AEABAB"/>
            </a:solidFill>
            <a:prstDash val="sysDashDotDot"/>
          </a:ln>
        </p:spPr>
        <p:txBody>
          <a:bodyPr wrap="square" lIns="0" tIns="0" rIns="0" bIns="0" rtlCol="0"/>
          <a:lstStyle/>
          <a:p>
            <a:endParaRPr/>
          </a:p>
        </p:txBody>
      </p:sp>
      <p:sp>
        <p:nvSpPr>
          <p:cNvPr id="4" name="object 4"/>
          <p:cNvSpPr/>
          <p:nvPr/>
        </p:nvSpPr>
        <p:spPr>
          <a:xfrm>
            <a:off x="8442959" y="752855"/>
            <a:ext cx="3749040" cy="2265045"/>
          </a:xfrm>
          <a:custGeom>
            <a:avLst/>
            <a:gdLst/>
            <a:ahLst/>
            <a:cxnLst/>
            <a:rect l="l" t="t" r="r" b="b"/>
            <a:pathLst>
              <a:path w="3749040" h="2265045">
                <a:moveTo>
                  <a:pt x="3749040" y="0"/>
                </a:moveTo>
                <a:lnTo>
                  <a:pt x="0" y="0"/>
                </a:lnTo>
                <a:lnTo>
                  <a:pt x="0" y="2264664"/>
                </a:lnTo>
                <a:lnTo>
                  <a:pt x="3749040" y="2264664"/>
                </a:lnTo>
                <a:lnTo>
                  <a:pt x="3749040" y="0"/>
                </a:lnTo>
                <a:close/>
              </a:path>
            </a:pathLst>
          </a:custGeom>
          <a:solidFill>
            <a:srgbClr val="D5DCE4"/>
          </a:solidFill>
        </p:spPr>
        <p:txBody>
          <a:bodyPr wrap="square" lIns="0" tIns="0" rIns="0" bIns="0" rtlCol="0"/>
          <a:lstStyle/>
          <a:p>
            <a:endParaRPr/>
          </a:p>
        </p:txBody>
      </p:sp>
      <p:grpSp>
        <p:nvGrpSpPr>
          <p:cNvPr id="5" name="object 5"/>
          <p:cNvGrpSpPr/>
          <p:nvPr/>
        </p:nvGrpSpPr>
        <p:grpSpPr>
          <a:xfrm>
            <a:off x="-28575" y="6088762"/>
            <a:ext cx="12249150" cy="721995"/>
            <a:chOff x="-28575" y="6088762"/>
            <a:chExt cx="12249150" cy="721995"/>
          </a:xfrm>
        </p:grpSpPr>
        <p:sp>
          <p:nvSpPr>
            <p:cNvPr id="6" name="object 6"/>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7" name="object 7"/>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8" name="object 8"/>
          <p:cNvSpPr txBox="1"/>
          <p:nvPr/>
        </p:nvSpPr>
        <p:spPr>
          <a:xfrm>
            <a:off x="9148318" y="1064767"/>
            <a:ext cx="2339975" cy="878840"/>
          </a:xfrm>
          <a:prstGeom prst="rect">
            <a:avLst/>
          </a:prstGeom>
        </p:spPr>
        <p:txBody>
          <a:bodyPr vert="horz" wrap="square" lIns="0" tIns="12065" rIns="0" bIns="0" rtlCol="0">
            <a:spAutoFit/>
          </a:bodyPr>
          <a:lstStyle/>
          <a:p>
            <a:pPr marL="12700" marR="5080" indent="238760">
              <a:lnSpc>
                <a:spcPct val="100000"/>
              </a:lnSpc>
              <a:spcBef>
                <a:spcPts val="95"/>
              </a:spcBef>
            </a:pPr>
            <a:r>
              <a:rPr sz="2800" spc="305" dirty="0">
                <a:solidFill>
                  <a:srgbClr val="252525"/>
                </a:solidFill>
                <a:latin typeface="Century Gothic"/>
                <a:cs typeface="Century Gothic"/>
              </a:rPr>
              <a:t>BUSINESS </a:t>
            </a:r>
            <a:r>
              <a:rPr sz="2800" spc="210" dirty="0">
                <a:solidFill>
                  <a:srgbClr val="252525"/>
                </a:solidFill>
                <a:latin typeface="Century Gothic"/>
                <a:cs typeface="Century Gothic"/>
              </a:rPr>
              <a:t>COURTESIES</a:t>
            </a:r>
            <a:endParaRPr sz="2800">
              <a:latin typeface="Century Gothic"/>
              <a:cs typeface="Century Gothic"/>
            </a:endParaRPr>
          </a:p>
        </p:txBody>
      </p:sp>
      <p:sp>
        <p:nvSpPr>
          <p:cNvPr id="9" name="object 9"/>
          <p:cNvSpPr/>
          <p:nvPr/>
        </p:nvSpPr>
        <p:spPr>
          <a:xfrm>
            <a:off x="1610867" y="2141220"/>
            <a:ext cx="8970645" cy="2496820"/>
          </a:xfrm>
          <a:custGeom>
            <a:avLst/>
            <a:gdLst/>
            <a:ahLst/>
            <a:cxnLst/>
            <a:rect l="l" t="t" r="r" b="b"/>
            <a:pathLst>
              <a:path w="8970645" h="2496820">
                <a:moveTo>
                  <a:pt x="8970264" y="0"/>
                </a:moveTo>
                <a:lnTo>
                  <a:pt x="0" y="0"/>
                </a:lnTo>
                <a:lnTo>
                  <a:pt x="0" y="2496311"/>
                </a:lnTo>
                <a:lnTo>
                  <a:pt x="8970264" y="2496311"/>
                </a:lnTo>
                <a:lnTo>
                  <a:pt x="8970264" y="0"/>
                </a:lnTo>
                <a:close/>
              </a:path>
            </a:pathLst>
          </a:custGeom>
          <a:solidFill>
            <a:srgbClr val="ACB8C9"/>
          </a:solidFill>
        </p:spPr>
        <p:txBody>
          <a:bodyPr wrap="square" lIns="0" tIns="0" rIns="0" bIns="0" rtlCol="0"/>
          <a:lstStyle/>
          <a:p>
            <a:endParaRPr/>
          </a:p>
        </p:txBody>
      </p:sp>
      <p:sp>
        <p:nvSpPr>
          <p:cNvPr id="10" name="object 10"/>
          <p:cNvSpPr txBox="1"/>
          <p:nvPr/>
        </p:nvSpPr>
        <p:spPr>
          <a:xfrm>
            <a:off x="2813050" y="2590545"/>
            <a:ext cx="6563995" cy="1550670"/>
          </a:xfrm>
          <a:prstGeom prst="rect">
            <a:avLst/>
          </a:prstGeom>
        </p:spPr>
        <p:txBody>
          <a:bodyPr vert="horz" wrap="square" lIns="0" tIns="13335" rIns="0" bIns="0" rtlCol="0">
            <a:spAutoFit/>
          </a:bodyPr>
          <a:lstStyle/>
          <a:p>
            <a:pPr marL="12700" marR="5080" indent="1905" algn="ctr">
              <a:lnSpc>
                <a:spcPct val="100000"/>
              </a:lnSpc>
              <a:spcBef>
                <a:spcPts val="105"/>
              </a:spcBef>
            </a:pPr>
            <a:r>
              <a:rPr sz="2000" spc="90" dirty="0">
                <a:solidFill>
                  <a:srgbClr val="252525"/>
                </a:solidFill>
                <a:latin typeface="Century Gothic"/>
                <a:cs typeface="Century Gothic"/>
              </a:rPr>
              <a:t>Under</a:t>
            </a:r>
            <a:r>
              <a:rPr sz="2000" spc="-50" dirty="0">
                <a:solidFill>
                  <a:srgbClr val="252525"/>
                </a:solidFill>
                <a:latin typeface="Century Gothic"/>
                <a:cs typeface="Century Gothic"/>
              </a:rPr>
              <a:t> </a:t>
            </a:r>
            <a:r>
              <a:rPr sz="2000" spc="-20" dirty="0">
                <a:solidFill>
                  <a:srgbClr val="252525"/>
                </a:solidFill>
                <a:latin typeface="Century Gothic"/>
                <a:cs typeface="Century Gothic"/>
              </a:rPr>
              <a:t>Modivcare’s</a:t>
            </a:r>
            <a:r>
              <a:rPr sz="2000" spc="-80" dirty="0">
                <a:solidFill>
                  <a:srgbClr val="252525"/>
                </a:solidFill>
                <a:latin typeface="Century Gothic"/>
                <a:cs typeface="Century Gothic"/>
              </a:rPr>
              <a:t> </a:t>
            </a:r>
            <a:r>
              <a:rPr sz="2000" spc="80" dirty="0">
                <a:solidFill>
                  <a:srgbClr val="252525"/>
                </a:solidFill>
                <a:latin typeface="Century Gothic"/>
                <a:cs typeface="Century Gothic"/>
              </a:rPr>
              <a:t>gift</a:t>
            </a:r>
            <a:r>
              <a:rPr sz="2000" spc="-55" dirty="0">
                <a:solidFill>
                  <a:srgbClr val="252525"/>
                </a:solidFill>
                <a:latin typeface="Century Gothic"/>
                <a:cs typeface="Century Gothic"/>
              </a:rPr>
              <a:t> </a:t>
            </a:r>
            <a:r>
              <a:rPr sz="2000" spc="-10" dirty="0">
                <a:solidFill>
                  <a:srgbClr val="252525"/>
                </a:solidFill>
                <a:latin typeface="Century Gothic"/>
                <a:cs typeface="Century Gothic"/>
              </a:rPr>
              <a:t>policy,</a:t>
            </a:r>
            <a:r>
              <a:rPr sz="2000" spc="-60" dirty="0">
                <a:solidFill>
                  <a:srgbClr val="252525"/>
                </a:solidFill>
                <a:latin typeface="Century Gothic"/>
                <a:cs typeface="Century Gothic"/>
              </a:rPr>
              <a:t> </a:t>
            </a:r>
            <a:r>
              <a:rPr sz="2000" spc="-10" dirty="0">
                <a:solidFill>
                  <a:srgbClr val="252525"/>
                </a:solidFill>
                <a:latin typeface="Century Gothic"/>
                <a:cs typeface="Century Gothic"/>
              </a:rPr>
              <a:t>subcontracted </a:t>
            </a:r>
            <a:r>
              <a:rPr sz="2000" spc="50" dirty="0">
                <a:solidFill>
                  <a:srgbClr val="252525"/>
                </a:solidFill>
                <a:latin typeface="Century Gothic"/>
                <a:cs typeface="Century Gothic"/>
              </a:rPr>
              <a:t>providers</a:t>
            </a:r>
            <a:r>
              <a:rPr sz="2000" spc="-65" dirty="0">
                <a:solidFill>
                  <a:srgbClr val="252525"/>
                </a:solidFill>
                <a:latin typeface="Century Gothic"/>
                <a:cs typeface="Century Gothic"/>
              </a:rPr>
              <a:t> </a:t>
            </a:r>
            <a:r>
              <a:rPr sz="2000" dirty="0">
                <a:solidFill>
                  <a:srgbClr val="252525"/>
                </a:solidFill>
                <a:latin typeface="Century Gothic"/>
                <a:cs typeface="Century Gothic"/>
              </a:rPr>
              <a:t>may</a:t>
            </a:r>
            <a:r>
              <a:rPr sz="2000" spc="-40" dirty="0">
                <a:solidFill>
                  <a:srgbClr val="252525"/>
                </a:solidFill>
                <a:latin typeface="Century Gothic"/>
                <a:cs typeface="Century Gothic"/>
              </a:rPr>
              <a:t> </a:t>
            </a:r>
            <a:r>
              <a:rPr sz="2000" spc="60" dirty="0">
                <a:solidFill>
                  <a:srgbClr val="252525"/>
                </a:solidFill>
                <a:latin typeface="Century Gothic"/>
                <a:cs typeface="Century Gothic"/>
              </a:rPr>
              <a:t>not</a:t>
            </a:r>
            <a:r>
              <a:rPr sz="2000" spc="-35" dirty="0">
                <a:solidFill>
                  <a:srgbClr val="252525"/>
                </a:solidFill>
                <a:latin typeface="Century Gothic"/>
                <a:cs typeface="Century Gothic"/>
              </a:rPr>
              <a:t> </a:t>
            </a:r>
            <a:r>
              <a:rPr sz="2000" spc="-20" dirty="0">
                <a:solidFill>
                  <a:srgbClr val="252525"/>
                </a:solidFill>
                <a:latin typeface="Century Gothic"/>
                <a:cs typeface="Century Gothic"/>
              </a:rPr>
              <a:t>exchange</a:t>
            </a:r>
            <a:r>
              <a:rPr sz="2000" spc="-60" dirty="0">
                <a:solidFill>
                  <a:srgbClr val="252525"/>
                </a:solidFill>
                <a:latin typeface="Century Gothic"/>
                <a:cs typeface="Century Gothic"/>
              </a:rPr>
              <a:t> </a:t>
            </a:r>
            <a:r>
              <a:rPr sz="2000" spc="55" dirty="0">
                <a:solidFill>
                  <a:srgbClr val="252525"/>
                </a:solidFill>
                <a:latin typeface="Century Gothic"/>
                <a:cs typeface="Century Gothic"/>
              </a:rPr>
              <a:t>anything</a:t>
            </a:r>
            <a:r>
              <a:rPr sz="2000" spc="-60" dirty="0">
                <a:solidFill>
                  <a:srgbClr val="252525"/>
                </a:solidFill>
                <a:latin typeface="Century Gothic"/>
                <a:cs typeface="Century Gothic"/>
              </a:rPr>
              <a:t> </a:t>
            </a:r>
            <a:r>
              <a:rPr sz="2000" dirty="0">
                <a:solidFill>
                  <a:srgbClr val="252525"/>
                </a:solidFill>
                <a:latin typeface="Century Gothic"/>
                <a:cs typeface="Century Gothic"/>
              </a:rPr>
              <a:t>of</a:t>
            </a:r>
            <a:r>
              <a:rPr sz="2000" spc="-40" dirty="0">
                <a:solidFill>
                  <a:srgbClr val="252525"/>
                </a:solidFill>
                <a:latin typeface="Century Gothic"/>
                <a:cs typeface="Century Gothic"/>
              </a:rPr>
              <a:t> </a:t>
            </a:r>
            <a:r>
              <a:rPr sz="2000" dirty="0">
                <a:solidFill>
                  <a:srgbClr val="252525"/>
                </a:solidFill>
                <a:latin typeface="Century Gothic"/>
                <a:cs typeface="Century Gothic"/>
              </a:rPr>
              <a:t>value</a:t>
            </a:r>
            <a:r>
              <a:rPr sz="2000" spc="-35" dirty="0">
                <a:solidFill>
                  <a:srgbClr val="252525"/>
                </a:solidFill>
                <a:latin typeface="Century Gothic"/>
                <a:cs typeface="Century Gothic"/>
              </a:rPr>
              <a:t> </a:t>
            </a:r>
            <a:r>
              <a:rPr sz="2000" spc="95" dirty="0">
                <a:solidFill>
                  <a:srgbClr val="252525"/>
                </a:solidFill>
                <a:latin typeface="Century Gothic"/>
                <a:cs typeface="Century Gothic"/>
              </a:rPr>
              <a:t>with </a:t>
            </a:r>
            <a:r>
              <a:rPr sz="2000" spc="90" dirty="0">
                <a:solidFill>
                  <a:srgbClr val="252525"/>
                </a:solidFill>
                <a:latin typeface="Century Gothic"/>
                <a:cs typeface="Century Gothic"/>
              </a:rPr>
              <a:t>our</a:t>
            </a:r>
            <a:r>
              <a:rPr sz="2000" spc="-30" dirty="0">
                <a:solidFill>
                  <a:srgbClr val="252525"/>
                </a:solidFill>
                <a:latin typeface="Century Gothic"/>
                <a:cs typeface="Century Gothic"/>
              </a:rPr>
              <a:t> </a:t>
            </a:r>
            <a:r>
              <a:rPr sz="2000" b="1" spc="150" dirty="0">
                <a:solidFill>
                  <a:srgbClr val="252525"/>
                </a:solidFill>
                <a:latin typeface="Calibri"/>
                <a:cs typeface="Calibri"/>
              </a:rPr>
              <a:t>riders</a:t>
            </a:r>
            <a:r>
              <a:rPr sz="2000" spc="150" dirty="0">
                <a:solidFill>
                  <a:srgbClr val="252525"/>
                </a:solidFill>
                <a:latin typeface="Century Gothic"/>
                <a:cs typeface="Century Gothic"/>
              </a:rPr>
              <a:t>,</a:t>
            </a:r>
            <a:r>
              <a:rPr sz="2000" spc="-30" dirty="0">
                <a:solidFill>
                  <a:srgbClr val="252525"/>
                </a:solidFill>
                <a:latin typeface="Century Gothic"/>
                <a:cs typeface="Century Gothic"/>
              </a:rPr>
              <a:t> </a:t>
            </a:r>
            <a:r>
              <a:rPr sz="2000" b="1" spc="225" dirty="0">
                <a:solidFill>
                  <a:srgbClr val="252525"/>
                </a:solidFill>
                <a:latin typeface="Calibri"/>
                <a:cs typeface="Calibri"/>
              </a:rPr>
              <a:t>Modivcare</a:t>
            </a:r>
            <a:r>
              <a:rPr sz="2000" b="1" spc="135" dirty="0">
                <a:solidFill>
                  <a:srgbClr val="252525"/>
                </a:solidFill>
                <a:latin typeface="Calibri"/>
                <a:cs typeface="Calibri"/>
              </a:rPr>
              <a:t> </a:t>
            </a:r>
            <a:r>
              <a:rPr sz="2000" b="1" spc="280" dirty="0">
                <a:solidFill>
                  <a:srgbClr val="252525"/>
                </a:solidFill>
                <a:latin typeface="Calibri"/>
                <a:cs typeface="Calibri"/>
              </a:rPr>
              <a:t>team</a:t>
            </a:r>
            <a:r>
              <a:rPr sz="2000" b="1" spc="120" dirty="0">
                <a:solidFill>
                  <a:srgbClr val="252525"/>
                </a:solidFill>
                <a:latin typeface="Calibri"/>
                <a:cs typeface="Calibri"/>
              </a:rPr>
              <a:t> </a:t>
            </a:r>
            <a:r>
              <a:rPr sz="2000" b="1" spc="245" dirty="0">
                <a:solidFill>
                  <a:srgbClr val="252525"/>
                </a:solidFill>
                <a:latin typeface="Calibri"/>
                <a:cs typeface="Calibri"/>
              </a:rPr>
              <a:t>members</a:t>
            </a:r>
            <a:r>
              <a:rPr sz="2000" spc="245" dirty="0">
                <a:solidFill>
                  <a:srgbClr val="252525"/>
                </a:solidFill>
                <a:latin typeface="Century Gothic"/>
                <a:cs typeface="Century Gothic"/>
              </a:rPr>
              <a:t>,</a:t>
            </a:r>
            <a:r>
              <a:rPr sz="2000" spc="-20" dirty="0">
                <a:solidFill>
                  <a:srgbClr val="252525"/>
                </a:solidFill>
                <a:latin typeface="Century Gothic"/>
                <a:cs typeface="Century Gothic"/>
              </a:rPr>
              <a:t> </a:t>
            </a:r>
            <a:r>
              <a:rPr sz="2000" spc="65" dirty="0">
                <a:solidFill>
                  <a:srgbClr val="252525"/>
                </a:solidFill>
                <a:latin typeface="Century Gothic"/>
                <a:cs typeface="Century Gothic"/>
              </a:rPr>
              <a:t>or</a:t>
            </a:r>
            <a:r>
              <a:rPr sz="2000" spc="-35" dirty="0">
                <a:solidFill>
                  <a:srgbClr val="252525"/>
                </a:solidFill>
                <a:latin typeface="Century Gothic"/>
                <a:cs typeface="Century Gothic"/>
              </a:rPr>
              <a:t> </a:t>
            </a:r>
            <a:r>
              <a:rPr sz="2000" spc="45" dirty="0">
                <a:solidFill>
                  <a:srgbClr val="252525"/>
                </a:solidFill>
                <a:latin typeface="Century Gothic"/>
                <a:cs typeface="Century Gothic"/>
              </a:rPr>
              <a:t>other </a:t>
            </a:r>
            <a:r>
              <a:rPr sz="2000" b="1" spc="195" dirty="0">
                <a:solidFill>
                  <a:srgbClr val="252525"/>
                </a:solidFill>
                <a:latin typeface="Calibri"/>
                <a:cs typeface="Calibri"/>
              </a:rPr>
              <a:t>vendors</a:t>
            </a:r>
            <a:r>
              <a:rPr sz="2000" spc="195" dirty="0">
                <a:solidFill>
                  <a:srgbClr val="252525"/>
                </a:solidFill>
                <a:latin typeface="Century Gothic"/>
                <a:cs typeface="Century Gothic"/>
              </a:rPr>
              <a:t>.</a:t>
            </a:r>
            <a:r>
              <a:rPr sz="2000" spc="5" dirty="0">
                <a:solidFill>
                  <a:srgbClr val="252525"/>
                </a:solidFill>
                <a:latin typeface="Century Gothic"/>
                <a:cs typeface="Century Gothic"/>
              </a:rPr>
              <a:t> </a:t>
            </a:r>
            <a:r>
              <a:rPr sz="2000" spc="75" dirty="0">
                <a:solidFill>
                  <a:srgbClr val="252525"/>
                </a:solidFill>
                <a:latin typeface="Century Gothic"/>
                <a:cs typeface="Century Gothic"/>
              </a:rPr>
              <a:t>All</a:t>
            </a:r>
            <a:r>
              <a:rPr sz="2000" spc="5" dirty="0">
                <a:solidFill>
                  <a:srgbClr val="252525"/>
                </a:solidFill>
                <a:latin typeface="Century Gothic"/>
                <a:cs typeface="Century Gothic"/>
              </a:rPr>
              <a:t> </a:t>
            </a:r>
            <a:r>
              <a:rPr sz="2000" dirty="0">
                <a:solidFill>
                  <a:srgbClr val="252525"/>
                </a:solidFill>
                <a:latin typeface="Century Gothic"/>
                <a:cs typeface="Century Gothic"/>
              </a:rPr>
              <a:t>exceptions</a:t>
            </a:r>
            <a:r>
              <a:rPr sz="2000" spc="-45" dirty="0">
                <a:solidFill>
                  <a:srgbClr val="252525"/>
                </a:solidFill>
                <a:latin typeface="Century Gothic"/>
                <a:cs typeface="Century Gothic"/>
              </a:rPr>
              <a:t> </a:t>
            </a:r>
            <a:r>
              <a:rPr sz="2000" spc="170" dirty="0">
                <a:solidFill>
                  <a:srgbClr val="252525"/>
                </a:solidFill>
                <a:latin typeface="Century Gothic"/>
                <a:cs typeface="Century Gothic"/>
              </a:rPr>
              <a:t>must</a:t>
            </a:r>
            <a:r>
              <a:rPr sz="2000" spc="10" dirty="0">
                <a:solidFill>
                  <a:srgbClr val="252525"/>
                </a:solidFill>
                <a:latin typeface="Century Gothic"/>
                <a:cs typeface="Century Gothic"/>
              </a:rPr>
              <a:t> </a:t>
            </a:r>
            <a:r>
              <a:rPr sz="2000" spc="-20" dirty="0">
                <a:solidFill>
                  <a:srgbClr val="252525"/>
                </a:solidFill>
                <a:latin typeface="Century Gothic"/>
                <a:cs typeface="Century Gothic"/>
              </a:rPr>
              <a:t>be</a:t>
            </a:r>
            <a:r>
              <a:rPr sz="2000" spc="-5" dirty="0">
                <a:solidFill>
                  <a:srgbClr val="252525"/>
                </a:solidFill>
                <a:latin typeface="Century Gothic"/>
                <a:cs typeface="Century Gothic"/>
              </a:rPr>
              <a:t> </a:t>
            </a:r>
            <a:r>
              <a:rPr sz="2000" spc="-25" dirty="0">
                <a:solidFill>
                  <a:srgbClr val="252525"/>
                </a:solidFill>
                <a:latin typeface="Century Gothic"/>
                <a:cs typeface="Century Gothic"/>
              </a:rPr>
              <a:t>approved</a:t>
            </a:r>
            <a:r>
              <a:rPr sz="2000" spc="-50" dirty="0">
                <a:solidFill>
                  <a:srgbClr val="252525"/>
                </a:solidFill>
                <a:latin typeface="Century Gothic"/>
                <a:cs typeface="Century Gothic"/>
              </a:rPr>
              <a:t> </a:t>
            </a:r>
            <a:r>
              <a:rPr sz="2000" dirty="0">
                <a:solidFill>
                  <a:srgbClr val="252525"/>
                </a:solidFill>
                <a:latin typeface="Century Gothic"/>
                <a:cs typeface="Century Gothic"/>
              </a:rPr>
              <a:t>by</a:t>
            </a:r>
            <a:r>
              <a:rPr sz="2000" spc="-5" dirty="0">
                <a:solidFill>
                  <a:srgbClr val="252525"/>
                </a:solidFill>
                <a:latin typeface="Century Gothic"/>
                <a:cs typeface="Century Gothic"/>
              </a:rPr>
              <a:t> </a:t>
            </a:r>
            <a:r>
              <a:rPr sz="2000" spc="65" dirty="0">
                <a:solidFill>
                  <a:srgbClr val="252525"/>
                </a:solidFill>
                <a:latin typeface="Century Gothic"/>
                <a:cs typeface="Century Gothic"/>
              </a:rPr>
              <a:t>our </a:t>
            </a:r>
            <a:r>
              <a:rPr sz="2000" spc="-10" dirty="0">
                <a:solidFill>
                  <a:srgbClr val="252525"/>
                </a:solidFill>
                <a:latin typeface="Century Gothic"/>
                <a:cs typeface="Century Gothic"/>
              </a:rPr>
              <a:t>Compliance</a:t>
            </a:r>
            <a:r>
              <a:rPr sz="2000" spc="-90" dirty="0">
                <a:solidFill>
                  <a:srgbClr val="252525"/>
                </a:solidFill>
                <a:latin typeface="Century Gothic"/>
                <a:cs typeface="Century Gothic"/>
              </a:rPr>
              <a:t> </a:t>
            </a:r>
            <a:r>
              <a:rPr sz="2000" dirty="0">
                <a:solidFill>
                  <a:srgbClr val="252525"/>
                </a:solidFill>
                <a:latin typeface="Century Gothic"/>
                <a:cs typeface="Century Gothic"/>
              </a:rPr>
              <a:t>Officer</a:t>
            </a:r>
            <a:r>
              <a:rPr sz="2000" spc="-10" dirty="0">
                <a:solidFill>
                  <a:srgbClr val="252525"/>
                </a:solidFill>
                <a:latin typeface="Century Gothic"/>
                <a:cs typeface="Century Gothic"/>
              </a:rPr>
              <a:t>.</a:t>
            </a:r>
            <a:endParaRPr sz="2000" dirty="0">
              <a:latin typeface="Century Gothic"/>
              <a:cs typeface="Century Gothic"/>
            </a:endParaRPr>
          </a:p>
        </p:txBody>
      </p:sp>
      <p:sp>
        <p:nvSpPr>
          <p:cNvPr id="11" name="object 11"/>
          <p:cNvSpPr/>
          <p:nvPr/>
        </p:nvSpPr>
        <p:spPr>
          <a:xfrm>
            <a:off x="378388" y="917061"/>
            <a:ext cx="797560" cy="539750"/>
          </a:xfrm>
          <a:custGeom>
            <a:avLst/>
            <a:gdLst/>
            <a:ahLst/>
            <a:cxnLst/>
            <a:rect l="l" t="t" r="r" b="b"/>
            <a:pathLst>
              <a:path w="797560" h="539750">
                <a:moveTo>
                  <a:pt x="797420" y="0"/>
                </a:moveTo>
                <a:lnTo>
                  <a:pt x="0" y="0"/>
                </a:lnTo>
                <a:lnTo>
                  <a:pt x="0" y="539554"/>
                </a:lnTo>
                <a:lnTo>
                  <a:pt x="797420" y="539555"/>
                </a:lnTo>
                <a:lnTo>
                  <a:pt x="797420" y="0"/>
                </a:lnTo>
                <a:close/>
              </a:path>
            </a:pathLst>
          </a:custGeom>
          <a:solidFill>
            <a:srgbClr val="44536A"/>
          </a:solidFill>
        </p:spPr>
        <p:txBody>
          <a:bodyPr wrap="square" lIns="0" tIns="0" rIns="0" bIns="0" rtlCol="0"/>
          <a:lstStyle/>
          <a:p>
            <a:endParaRPr/>
          </a:p>
        </p:txBody>
      </p:sp>
      <p:sp>
        <p:nvSpPr>
          <p:cNvPr id="12" name="object 12"/>
          <p:cNvSpPr/>
          <p:nvPr/>
        </p:nvSpPr>
        <p:spPr>
          <a:xfrm>
            <a:off x="1330149" y="917061"/>
            <a:ext cx="797560" cy="539750"/>
          </a:xfrm>
          <a:custGeom>
            <a:avLst/>
            <a:gdLst/>
            <a:ahLst/>
            <a:cxnLst/>
            <a:rect l="l" t="t" r="r" b="b"/>
            <a:pathLst>
              <a:path w="797560" h="539750">
                <a:moveTo>
                  <a:pt x="797420" y="0"/>
                </a:moveTo>
                <a:lnTo>
                  <a:pt x="0" y="0"/>
                </a:lnTo>
                <a:lnTo>
                  <a:pt x="0" y="539554"/>
                </a:lnTo>
                <a:lnTo>
                  <a:pt x="797420" y="539555"/>
                </a:lnTo>
                <a:lnTo>
                  <a:pt x="797420" y="0"/>
                </a:lnTo>
                <a:close/>
              </a:path>
            </a:pathLst>
          </a:custGeom>
          <a:solidFill>
            <a:srgbClr val="44536A"/>
          </a:solidFill>
        </p:spPr>
        <p:txBody>
          <a:bodyPr wrap="square" lIns="0" tIns="0" rIns="0" bIns="0" rtlCol="0"/>
          <a:lstStyle/>
          <a:p>
            <a:endParaRPr/>
          </a:p>
        </p:txBody>
      </p:sp>
      <p:sp>
        <p:nvSpPr>
          <p:cNvPr id="13" name="object 13"/>
          <p:cNvSpPr/>
          <p:nvPr/>
        </p:nvSpPr>
        <p:spPr>
          <a:xfrm>
            <a:off x="378388" y="1610774"/>
            <a:ext cx="797560" cy="796925"/>
          </a:xfrm>
          <a:custGeom>
            <a:avLst/>
            <a:gdLst/>
            <a:ahLst/>
            <a:cxnLst/>
            <a:rect l="l" t="t" r="r" b="b"/>
            <a:pathLst>
              <a:path w="797560" h="796925">
                <a:moveTo>
                  <a:pt x="797420" y="0"/>
                </a:moveTo>
                <a:lnTo>
                  <a:pt x="0" y="0"/>
                </a:lnTo>
                <a:lnTo>
                  <a:pt x="0" y="796485"/>
                </a:lnTo>
                <a:lnTo>
                  <a:pt x="797420" y="796485"/>
                </a:lnTo>
                <a:lnTo>
                  <a:pt x="797420" y="0"/>
                </a:lnTo>
                <a:close/>
              </a:path>
            </a:pathLst>
          </a:custGeom>
          <a:solidFill>
            <a:srgbClr val="44536A"/>
          </a:solidFill>
        </p:spPr>
        <p:txBody>
          <a:bodyPr wrap="square" lIns="0" tIns="0" rIns="0" bIns="0" rtlCol="0"/>
          <a:lstStyle/>
          <a:p>
            <a:endParaRPr/>
          </a:p>
        </p:txBody>
      </p:sp>
      <p:sp>
        <p:nvSpPr>
          <p:cNvPr id="14" name="object 14"/>
          <p:cNvSpPr/>
          <p:nvPr/>
        </p:nvSpPr>
        <p:spPr>
          <a:xfrm>
            <a:off x="738514" y="374872"/>
            <a:ext cx="1029335" cy="436880"/>
          </a:xfrm>
          <a:custGeom>
            <a:avLst/>
            <a:gdLst/>
            <a:ahLst/>
            <a:cxnLst/>
            <a:rect l="l" t="t" r="r" b="b"/>
            <a:pathLst>
              <a:path w="1029335" h="436880">
                <a:moveTo>
                  <a:pt x="591634" y="0"/>
                </a:moveTo>
                <a:lnTo>
                  <a:pt x="437295" y="0"/>
                </a:lnTo>
                <a:lnTo>
                  <a:pt x="437295" y="218455"/>
                </a:lnTo>
                <a:lnTo>
                  <a:pt x="236653" y="17985"/>
                </a:lnTo>
                <a:lnTo>
                  <a:pt x="128616" y="128529"/>
                </a:lnTo>
                <a:lnTo>
                  <a:pt x="282955" y="282688"/>
                </a:lnTo>
                <a:lnTo>
                  <a:pt x="0" y="282688"/>
                </a:lnTo>
                <a:lnTo>
                  <a:pt x="0" y="436846"/>
                </a:lnTo>
                <a:lnTo>
                  <a:pt x="1028929" y="436846"/>
                </a:lnTo>
                <a:lnTo>
                  <a:pt x="1028929" y="282688"/>
                </a:lnTo>
                <a:lnTo>
                  <a:pt x="745974" y="282688"/>
                </a:lnTo>
                <a:lnTo>
                  <a:pt x="900313" y="128529"/>
                </a:lnTo>
                <a:lnTo>
                  <a:pt x="792275" y="17985"/>
                </a:lnTo>
                <a:lnTo>
                  <a:pt x="591634" y="218455"/>
                </a:lnTo>
                <a:lnTo>
                  <a:pt x="591634" y="0"/>
                </a:lnTo>
                <a:close/>
              </a:path>
            </a:pathLst>
          </a:custGeom>
          <a:solidFill>
            <a:srgbClr val="44536A"/>
          </a:solidFill>
        </p:spPr>
        <p:txBody>
          <a:bodyPr wrap="square" lIns="0" tIns="0" rIns="0" bIns="0" rtlCol="0"/>
          <a:lstStyle/>
          <a:p>
            <a:endParaRPr/>
          </a:p>
        </p:txBody>
      </p:sp>
      <p:grpSp>
        <p:nvGrpSpPr>
          <p:cNvPr id="15" name="object 15"/>
          <p:cNvGrpSpPr/>
          <p:nvPr/>
        </p:nvGrpSpPr>
        <p:grpSpPr>
          <a:xfrm>
            <a:off x="1330149" y="237002"/>
            <a:ext cx="7435850" cy="2170430"/>
            <a:chOff x="1330149" y="237002"/>
            <a:chExt cx="7435850" cy="2170430"/>
          </a:xfrm>
        </p:grpSpPr>
        <p:sp>
          <p:nvSpPr>
            <p:cNvPr id="16" name="object 16"/>
            <p:cNvSpPr/>
            <p:nvPr/>
          </p:nvSpPr>
          <p:spPr>
            <a:xfrm>
              <a:off x="1330149" y="1610774"/>
              <a:ext cx="797560" cy="796925"/>
            </a:xfrm>
            <a:custGeom>
              <a:avLst/>
              <a:gdLst/>
              <a:ahLst/>
              <a:cxnLst/>
              <a:rect l="l" t="t" r="r" b="b"/>
              <a:pathLst>
                <a:path w="797560" h="796925">
                  <a:moveTo>
                    <a:pt x="797420" y="0"/>
                  </a:moveTo>
                  <a:lnTo>
                    <a:pt x="0" y="0"/>
                  </a:lnTo>
                  <a:lnTo>
                    <a:pt x="0" y="796485"/>
                  </a:lnTo>
                  <a:lnTo>
                    <a:pt x="797420" y="796485"/>
                  </a:lnTo>
                  <a:lnTo>
                    <a:pt x="797420" y="0"/>
                  </a:lnTo>
                  <a:close/>
                </a:path>
              </a:pathLst>
            </a:custGeom>
            <a:solidFill>
              <a:srgbClr val="44536A"/>
            </a:solidFill>
          </p:spPr>
          <p:txBody>
            <a:bodyPr wrap="square" lIns="0" tIns="0" rIns="0" bIns="0" rtlCol="0"/>
            <a:lstStyle/>
            <a:p>
              <a:endParaRPr/>
            </a:p>
          </p:txBody>
        </p:sp>
        <p:sp>
          <p:nvSpPr>
            <p:cNvPr id="17" name="object 17"/>
            <p:cNvSpPr/>
            <p:nvPr/>
          </p:nvSpPr>
          <p:spPr>
            <a:xfrm>
              <a:off x="3105543" y="237007"/>
              <a:ext cx="5660390" cy="1454785"/>
            </a:xfrm>
            <a:custGeom>
              <a:avLst/>
              <a:gdLst/>
              <a:ahLst/>
              <a:cxnLst/>
              <a:rect l="l" t="t" r="r" b="b"/>
              <a:pathLst>
                <a:path w="5660390" h="1454785">
                  <a:moveTo>
                    <a:pt x="4597971" y="465734"/>
                  </a:moveTo>
                  <a:lnTo>
                    <a:pt x="3574554" y="465734"/>
                  </a:lnTo>
                  <a:lnTo>
                    <a:pt x="3574554" y="297065"/>
                  </a:lnTo>
                  <a:lnTo>
                    <a:pt x="3565156" y="281990"/>
                  </a:lnTo>
                  <a:lnTo>
                    <a:pt x="3498545" y="257175"/>
                  </a:lnTo>
                  <a:lnTo>
                    <a:pt x="3447110" y="248437"/>
                  </a:lnTo>
                  <a:lnTo>
                    <a:pt x="3387433" y="242824"/>
                  </a:lnTo>
                  <a:lnTo>
                    <a:pt x="3322409" y="240842"/>
                  </a:lnTo>
                  <a:lnTo>
                    <a:pt x="259562" y="240842"/>
                  </a:lnTo>
                  <a:lnTo>
                    <a:pt x="191414" y="242824"/>
                  </a:lnTo>
                  <a:lnTo>
                    <a:pt x="129654" y="248437"/>
                  </a:lnTo>
                  <a:lnTo>
                    <a:pt x="76949" y="257175"/>
                  </a:lnTo>
                  <a:lnTo>
                    <a:pt x="35991" y="268528"/>
                  </a:lnTo>
                  <a:lnTo>
                    <a:pt x="0" y="297065"/>
                  </a:lnTo>
                  <a:lnTo>
                    <a:pt x="0" y="1309090"/>
                  </a:lnTo>
                  <a:lnTo>
                    <a:pt x="35712" y="1337627"/>
                  </a:lnTo>
                  <a:lnTo>
                    <a:pt x="76022" y="1348981"/>
                  </a:lnTo>
                  <a:lnTo>
                    <a:pt x="127457" y="1357718"/>
                  </a:lnTo>
                  <a:lnTo>
                    <a:pt x="187121" y="1363332"/>
                  </a:lnTo>
                  <a:lnTo>
                    <a:pt x="252145" y="1365313"/>
                  </a:lnTo>
                  <a:lnTo>
                    <a:pt x="3314992" y="1365313"/>
                  </a:lnTo>
                  <a:lnTo>
                    <a:pt x="3382594" y="1363332"/>
                  </a:lnTo>
                  <a:lnTo>
                    <a:pt x="3442995" y="1357718"/>
                  </a:lnTo>
                  <a:lnTo>
                    <a:pt x="3493909" y="1348981"/>
                  </a:lnTo>
                  <a:lnTo>
                    <a:pt x="3533089" y="1337627"/>
                  </a:lnTo>
                  <a:lnTo>
                    <a:pt x="3567138" y="1309090"/>
                  </a:lnTo>
                  <a:lnTo>
                    <a:pt x="3567138" y="690626"/>
                  </a:lnTo>
                  <a:lnTo>
                    <a:pt x="4597971" y="465734"/>
                  </a:lnTo>
                  <a:close/>
                </a:path>
                <a:path w="5660390" h="1454785">
                  <a:moveTo>
                    <a:pt x="5660136" y="1353121"/>
                  </a:moveTo>
                  <a:lnTo>
                    <a:pt x="5659933" y="1031163"/>
                  </a:lnTo>
                  <a:lnTo>
                    <a:pt x="5659933" y="1030427"/>
                  </a:lnTo>
                  <a:lnTo>
                    <a:pt x="5654319" y="991692"/>
                  </a:lnTo>
                  <a:lnTo>
                    <a:pt x="5654243" y="991158"/>
                  </a:lnTo>
                  <a:lnTo>
                    <a:pt x="5640730" y="954671"/>
                  </a:lnTo>
                  <a:lnTo>
                    <a:pt x="5640616" y="954341"/>
                  </a:lnTo>
                  <a:lnTo>
                    <a:pt x="5619712" y="921308"/>
                  </a:lnTo>
                  <a:lnTo>
                    <a:pt x="5591835" y="892810"/>
                  </a:lnTo>
                  <a:lnTo>
                    <a:pt x="5561165" y="868883"/>
                  </a:lnTo>
                  <a:lnTo>
                    <a:pt x="5528576" y="847217"/>
                  </a:lnTo>
                  <a:lnTo>
                    <a:pt x="5488000" y="823798"/>
                  </a:lnTo>
                  <a:lnTo>
                    <a:pt x="5444972" y="802347"/>
                  </a:lnTo>
                  <a:lnTo>
                    <a:pt x="5397258" y="781392"/>
                  </a:lnTo>
                  <a:lnTo>
                    <a:pt x="5344617" y="760793"/>
                  </a:lnTo>
                  <a:lnTo>
                    <a:pt x="5373560" y="756653"/>
                  </a:lnTo>
                  <a:lnTo>
                    <a:pt x="5402110" y="750570"/>
                  </a:lnTo>
                  <a:lnTo>
                    <a:pt x="5430190" y="742556"/>
                  </a:lnTo>
                  <a:lnTo>
                    <a:pt x="5457698" y="732650"/>
                  </a:lnTo>
                  <a:lnTo>
                    <a:pt x="5450789" y="727176"/>
                  </a:lnTo>
                  <a:lnTo>
                    <a:pt x="5440375" y="715187"/>
                  </a:lnTo>
                  <a:lnTo>
                    <a:pt x="5433669" y="707478"/>
                  </a:lnTo>
                  <a:lnTo>
                    <a:pt x="5411698" y="668680"/>
                  </a:lnTo>
                  <a:lnTo>
                    <a:pt x="5409857" y="663270"/>
                  </a:lnTo>
                  <a:lnTo>
                    <a:pt x="5390273" y="605917"/>
                  </a:lnTo>
                  <a:lnTo>
                    <a:pt x="5387695" y="573024"/>
                  </a:lnTo>
                  <a:lnTo>
                    <a:pt x="5392305" y="530885"/>
                  </a:lnTo>
                  <a:lnTo>
                    <a:pt x="5401653" y="482015"/>
                  </a:lnTo>
                  <a:lnTo>
                    <a:pt x="5413273" y="428904"/>
                  </a:lnTo>
                  <a:lnTo>
                    <a:pt x="5424690" y="374078"/>
                  </a:lnTo>
                  <a:lnTo>
                    <a:pt x="5433453" y="320040"/>
                  </a:lnTo>
                  <a:lnTo>
                    <a:pt x="5436959" y="270891"/>
                  </a:lnTo>
                  <a:lnTo>
                    <a:pt x="5437073" y="269290"/>
                  </a:lnTo>
                  <a:lnTo>
                    <a:pt x="5432310" y="210451"/>
                  </a:lnTo>
                  <a:lnTo>
                    <a:pt x="5427269" y="194868"/>
                  </a:lnTo>
                  <a:lnTo>
                    <a:pt x="5418213" y="166827"/>
                  </a:lnTo>
                  <a:lnTo>
                    <a:pt x="5395036" y="134962"/>
                  </a:lnTo>
                  <a:lnTo>
                    <a:pt x="5363083" y="111417"/>
                  </a:lnTo>
                  <a:lnTo>
                    <a:pt x="5358396" y="110185"/>
                  </a:lnTo>
                  <a:lnTo>
                    <a:pt x="5336870" y="104546"/>
                  </a:lnTo>
                  <a:lnTo>
                    <a:pt x="5310429" y="104838"/>
                  </a:lnTo>
                  <a:lnTo>
                    <a:pt x="5310429" y="365607"/>
                  </a:lnTo>
                  <a:lnTo>
                    <a:pt x="5310429" y="442531"/>
                  </a:lnTo>
                  <a:lnTo>
                    <a:pt x="5305895" y="487006"/>
                  </a:lnTo>
                  <a:lnTo>
                    <a:pt x="5293004" y="528421"/>
                  </a:lnTo>
                  <a:lnTo>
                    <a:pt x="5273002" y="565226"/>
                  </a:lnTo>
                  <a:lnTo>
                    <a:pt x="5273002" y="810958"/>
                  </a:lnTo>
                  <a:lnTo>
                    <a:pt x="5228895" y="827709"/>
                  </a:lnTo>
                  <a:lnTo>
                    <a:pt x="5183251" y="839406"/>
                  </a:lnTo>
                  <a:lnTo>
                    <a:pt x="5136629" y="845947"/>
                  </a:lnTo>
                  <a:lnTo>
                    <a:pt x="5089537" y="847217"/>
                  </a:lnTo>
                  <a:lnTo>
                    <a:pt x="5042332" y="845947"/>
                  </a:lnTo>
                  <a:lnTo>
                    <a:pt x="4995697" y="839406"/>
                  </a:lnTo>
                  <a:lnTo>
                    <a:pt x="4950091" y="827709"/>
                  </a:lnTo>
                  <a:lnTo>
                    <a:pt x="4905972" y="810958"/>
                  </a:lnTo>
                  <a:lnTo>
                    <a:pt x="4921897" y="804392"/>
                  </a:lnTo>
                  <a:lnTo>
                    <a:pt x="4945405" y="790397"/>
                  </a:lnTo>
                  <a:lnTo>
                    <a:pt x="4963426" y="770559"/>
                  </a:lnTo>
                  <a:lnTo>
                    <a:pt x="4966030" y="765073"/>
                  </a:lnTo>
                  <a:lnTo>
                    <a:pt x="4974933" y="746379"/>
                  </a:lnTo>
                  <a:lnTo>
                    <a:pt x="4978959" y="719328"/>
                  </a:lnTo>
                  <a:lnTo>
                    <a:pt x="4978959" y="715187"/>
                  </a:lnTo>
                  <a:lnTo>
                    <a:pt x="5022329" y="729056"/>
                  </a:lnTo>
                  <a:lnTo>
                    <a:pt x="5066931" y="736003"/>
                  </a:lnTo>
                  <a:lnTo>
                    <a:pt x="5111940" y="736003"/>
                  </a:lnTo>
                  <a:lnTo>
                    <a:pt x="5156543" y="729056"/>
                  </a:lnTo>
                  <a:lnTo>
                    <a:pt x="5199926" y="715187"/>
                  </a:lnTo>
                  <a:lnTo>
                    <a:pt x="5199926" y="719328"/>
                  </a:lnTo>
                  <a:lnTo>
                    <a:pt x="5215483" y="770559"/>
                  </a:lnTo>
                  <a:lnTo>
                    <a:pt x="5257050" y="804392"/>
                  </a:lnTo>
                  <a:lnTo>
                    <a:pt x="5273002" y="810958"/>
                  </a:lnTo>
                  <a:lnTo>
                    <a:pt x="5273002" y="565226"/>
                  </a:lnTo>
                  <a:lnTo>
                    <a:pt x="5272633" y="565899"/>
                  </a:lnTo>
                  <a:lnTo>
                    <a:pt x="5245671" y="598563"/>
                  </a:lnTo>
                  <a:lnTo>
                    <a:pt x="5212994" y="625513"/>
                  </a:lnTo>
                  <a:lnTo>
                    <a:pt x="5175491" y="645871"/>
                  </a:lnTo>
                  <a:lnTo>
                    <a:pt x="5134051" y="658749"/>
                  </a:lnTo>
                  <a:lnTo>
                    <a:pt x="5089576" y="663270"/>
                  </a:lnTo>
                  <a:lnTo>
                    <a:pt x="5045075" y="658749"/>
                  </a:lnTo>
                  <a:lnTo>
                    <a:pt x="5003635" y="645871"/>
                  </a:lnTo>
                  <a:lnTo>
                    <a:pt x="4966132" y="625513"/>
                  </a:lnTo>
                  <a:lnTo>
                    <a:pt x="4933454" y="598563"/>
                  </a:lnTo>
                  <a:lnTo>
                    <a:pt x="4906480" y="565899"/>
                  </a:lnTo>
                  <a:lnTo>
                    <a:pt x="4886109" y="528421"/>
                  </a:lnTo>
                  <a:lnTo>
                    <a:pt x="4873206" y="487006"/>
                  </a:lnTo>
                  <a:lnTo>
                    <a:pt x="4868684" y="442531"/>
                  </a:lnTo>
                  <a:lnTo>
                    <a:pt x="4868684" y="349491"/>
                  </a:lnTo>
                  <a:lnTo>
                    <a:pt x="4875415" y="348983"/>
                  </a:lnTo>
                  <a:lnTo>
                    <a:pt x="4882108" y="348272"/>
                  </a:lnTo>
                  <a:lnTo>
                    <a:pt x="4941125" y="338582"/>
                  </a:lnTo>
                  <a:lnTo>
                    <a:pt x="4986718" y="327520"/>
                  </a:lnTo>
                  <a:lnTo>
                    <a:pt x="5031092" y="313321"/>
                  </a:lnTo>
                  <a:lnTo>
                    <a:pt x="5074386" y="295960"/>
                  </a:lnTo>
                  <a:lnTo>
                    <a:pt x="5117947" y="274154"/>
                  </a:lnTo>
                  <a:lnTo>
                    <a:pt x="5155362" y="253923"/>
                  </a:lnTo>
                  <a:lnTo>
                    <a:pt x="5190744" y="230708"/>
                  </a:lnTo>
                  <a:lnTo>
                    <a:pt x="5228171" y="199961"/>
                  </a:lnTo>
                  <a:lnTo>
                    <a:pt x="5233898" y="196227"/>
                  </a:lnTo>
                  <a:lnTo>
                    <a:pt x="5233428" y="196227"/>
                  </a:lnTo>
                  <a:lnTo>
                    <a:pt x="5240807" y="194868"/>
                  </a:lnTo>
                  <a:lnTo>
                    <a:pt x="5247487" y="196227"/>
                  </a:lnTo>
                  <a:lnTo>
                    <a:pt x="5253342" y="200190"/>
                  </a:lnTo>
                  <a:lnTo>
                    <a:pt x="5255946" y="202844"/>
                  </a:lnTo>
                  <a:lnTo>
                    <a:pt x="5257647" y="206248"/>
                  </a:lnTo>
                  <a:lnTo>
                    <a:pt x="5258219" y="209918"/>
                  </a:lnTo>
                  <a:lnTo>
                    <a:pt x="5262613" y="237274"/>
                  </a:lnTo>
                  <a:lnTo>
                    <a:pt x="5277853" y="303834"/>
                  </a:lnTo>
                  <a:lnTo>
                    <a:pt x="5298656" y="347776"/>
                  </a:lnTo>
                  <a:lnTo>
                    <a:pt x="5310429" y="365607"/>
                  </a:lnTo>
                  <a:lnTo>
                    <a:pt x="5310429" y="104838"/>
                  </a:lnTo>
                  <a:lnTo>
                    <a:pt x="5306441" y="104876"/>
                  </a:lnTo>
                  <a:lnTo>
                    <a:pt x="5281257" y="108153"/>
                  </a:lnTo>
                  <a:lnTo>
                    <a:pt x="5270766" y="110185"/>
                  </a:lnTo>
                  <a:lnTo>
                    <a:pt x="5263820" y="99796"/>
                  </a:lnTo>
                  <a:lnTo>
                    <a:pt x="5195735" y="42392"/>
                  </a:lnTo>
                  <a:lnTo>
                    <a:pt x="5126190" y="12509"/>
                  </a:lnTo>
                  <a:lnTo>
                    <a:pt x="5080025" y="3187"/>
                  </a:lnTo>
                  <a:lnTo>
                    <a:pt x="5033429" y="0"/>
                  </a:lnTo>
                  <a:lnTo>
                    <a:pt x="4986998" y="2870"/>
                  </a:lnTo>
                  <a:lnTo>
                    <a:pt x="4941341" y="11747"/>
                  </a:lnTo>
                  <a:lnTo>
                    <a:pt x="4897056" y="26530"/>
                  </a:lnTo>
                  <a:lnTo>
                    <a:pt x="4854727" y="47155"/>
                  </a:lnTo>
                  <a:lnTo>
                    <a:pt x="4823257" y="70294"/>
                  </a:lnTo>
                  <a:lnTo>
                    <a:pt x="4777651" y="131521"/>
                  </a:lnTo>
                  <a:lnTo>
                    <a:pt x="4763313" y="176009"/>
                  </a:lnTo>
                  <a:lnTo>
                    <a:pt x="4754473" y="233997"/>
                  </a:lnTo>
                  <a:lnTo>
                    <a:pt x="4751235" y="303834"/>
                  </a:lnTo>
                  <a:lnTo>
                    <a:pt x="4751298" y="338582"/>
                  </a:lnTo>
                  <a:lnTo>
                    <a:pt x="4751375" y="346265"/>
                  </a:lnTo>
                  <a:lnTo>
                    <a:pt x="4751463" y="356781"/>
                  </a:lnTo>
                  <a:lnTo>
                    <a:pt x="4754080" y="435279"/>
                  </a:lnTo>
                  <a:lnTo>
                    <a:pt x="4757407" y="493001"/>
                  </a:lnTo>
                  <a:lnTo>
                    <a:pt x="4760709" y="545719"/>
                  </a:lnTo>
                  <a:lnTo>
                    <a:pt x="4763033" y="592480"/>
                  </a:lnTo>
                  <a:lnTo>
                    <a:pt x="4763363" y="625513"/>
                  </a:lnTo>
                  <a:lnTo>
                    <a:pt x="4763427" y="632294"/>
                  </a:lnTo>
                  <a:lnTo>
                    <a:pt x="4761052" y="663270"/>
                  </a:lnTo>
                  <a:lnTo>
                    <a:pt x="4747565" y="716076"/>
                  </a:lnTo>
                  <a:lnTo>
                    <a:pt x="4721491" y="762876"/>
                  </a:lnTo>
                  <a:lnTo>
                    <a:pt x="4746904" y="764616"/>
                  </a:lnTo>
                  <a:lnTo>
                    <a:pt x="4772368" y="765556"/>
                  </a:lnTo>
                  <a:lnTo>
                    <a:pt x="4797831" y="765708"/>
                  </a:lnTo>
                  <a:lnTo>
                    <a:pt x="4823295" y="765073"/>
                  </a:lnTo>
                  <a:lnTo>
                    <a:pt x="4763960" y="789038"/>
                  </a:lnTo>
                  <a:lnTo>
                    <a:pt x="4711090" y="813549"/>
                  </a:lnTo>
                  <a:lnTo>
                    <a:pt x="4664278" y="838847"/>
                  </a:lnTo>
                  <a:lnTo>
                    <a:pt x="4623130" y="865187"/>
                  </a:lnTo>
                  <a:lnTo>
                    <a:pt x="4587227" y="892810"/>
                  </a:lnTo>
                  <a:lnTo>
                    <a:pt x="4559312" y="921308"/>
                  </a:lnTo>
                  <a:lnTo>
                    <a:pt x="4538256" y="954671"/>
                  </a:lnTo>
                  <a:lnTo>
                    <a:pt x="4524629" y="991692"/>
                  </a:lnTo>
                  <a:lnTo>
                    <a:pt x="4519142" y="1030427"/>
                  </a:lnTo>
                  <a:lnTo>
                    <a:pt x="4519041" y="1031163"/>
                  </a:lnTo>
                  <a:lnTo>
                    <a:pt x="4519168" y="1353121"/>
                  </a:lnTo>
                  <a:lnTo>
                    <a:pt x="4519168" y="1354366"/>
                  </a:lnTo>
                  <a:lnTo>
                    <a:pt x="4574565" y="1385925"/>
                  </a:lnTo>
                  <a:lnTo>
                    <a:pt x="4622431" y="1403070"/>
                  </a:lnTo>
                  <a:lnTo>
                    <a:pt x="4676673" y="1417040"/>
                  </a:lnTo>
                  <a:lnTo>
                    <a:pt x="4734788" y="1428178"/>
                  </a:lnTo>
                  <a:lnTo>
                    <a:pt x="4794275" y="1436789"/>
                  </a:lnTo>
                  <a:lnTo>
                    <a:pt x="4852644" y="1443202"/>
                  </a:lnTo>
                  <a:lnTo>
                    <a:pt x="4907407" y="1447736"/>
                  </a:lnTo>
                  <a:lnTo>
                    <a:pt x="4956060" y="1450721"/>
                  </a:lnTo>
                  <a:lnTo>
                    <a:pt x="5043373" y="1454251"/>
                  </a:lnTo>
                  <a:lnTo>
                    <a:pt x="4922685" y="896886"/>
                  </a:lnTo>
                  <a:lnTo>
                    <a:pt x="4963630" y="907630"/>
                  </a:lnTo>
                  <a:lnTo>
                    <a:pt x="5005197" y="915212"/>
                  </a:lnTo>
                  <a:lnTo>
                    <a:pt x="5047234" y="919607"/>
                  </a:lnTo>
                  <a:lnTo>
                    <a:pt x="5089537" y="920800"/>
                  </a:lnTo>
                  <a:lnTo>
                    <a:pt x="5131828" y="919607"/>
                  </a:lnTo>
                  <a:lnTo>
                    <a:pt x="5173853" y="915212"/>
                  </a:lnTo>
                  <a:lnTo>
                    <a:pt x="5215407" y="907630"/>
                  </a:lnTo>
                  <a:lnTo>
                    <a:pt x="5256327" y="896886"/>
                  </a:lnTo>
                  <a:lnTo>
                    <a:pt x="5135562" y="1454251"/>
                  </a:lnTo>
                  <a:lnTo>
                    <a:pt x="5219243" y="1451597"/>
                  </a:lnTo>
                  <a:lnTo>
                    <a:pt x="5263172" y="1449222"/>
                  </a:lnTo>
                  <a:lnTo>
                    <a:pt x="5312461" y="1445615"/>
                  </a:lnTo>
                  <a:lnTo>
                    <a:pt x="5365153" y="1440522"/>
                  </a:lnTo>
                  <a:lnTo>
                    <a:pt x="5419344" y="1433677"/>
                  </a:lnTo>
                  <a:lnTo>
                    <a:pt x="5473116" y="1424825"/>
                  </a:lnTo>
                  <a:lnTo>
                    <a:pt x="5524525" y="1413700"/>
                  </a:lnTo>
                  <a:lnTo>
                    <a:pt x="5571668" y="1400060"/>
                  </a:lnTo>
                  <a:lnTo>
                    <a:pt x="5612600" y="1383626"/>
                  </a:lnTo>
                  <a:lnTo>
                    <a:pt x="5645416" y="1364157"/>
                  </a:lnTo>
                  <a:lnTo>
                    <a:pt x="5660136" y="1353121"/>
                  </a:lnTo>
                  <a:close/>
                </a:path>
              </a:pathLst>
            </a:custGeom>
            <a:solidFill>
              <a:srgbClr val="7E7E7E"/>
            </a:solidFill>
          </p:spPr>
          <p:txBody>
            <a:bodyPr wrap="square" lIns="0" tIns="0" rIns="0" bIns="0" rtlCol="0"/>
            <a:lstStyle/>
            <a:p>
              <a:endParaRPr/>
            </a:p>
          </p:txBody>
        </p:sp>
      </p:grpSp>
      <p:sp>
        <p:nvSpPr>
          <p:cNvPr id="18" name="object 18"/>
          <p:cNvSpPr/>
          <p:nvPr/>
        </p:nvSpPr>
        <p:spPr>
          <a:xfrm>
            <a:off x="0" y="5469635"/>
            <a:ext cx="12192000" cy="0"/>
          </a:xfrm>
          <a:custGeom>
            <a:avLst/>
            <a:gdLst/>
            <a:ahLst/>
            <a:cxnLst/>
            <a:rect l="l" t="t" r="r" b="b"/>
            <a:pathLst>
              <a:path w="12192000">
                <a:moveTo>
                  <a:pt x="0" y="0"/>
                </a:moveTo>
                <a:lnTo>
                  <a:pt x="12192000" y="0"/>
                </a:lnTo>
              </a:path>
            </a:pathLst>
          </a:custGeom>
          <a:ln w="76200">
            <a:solidFill>
              <a:srgbClr val="AEABAB"/>
            </a:solidFill>
            <a:prstDash val="lgDashDot"/>
          </a:ln>
        </p:spPr>
        <p:txBody>
          <a:bodyPr wrap="square" lIns="0" tIns="0" rIns="0" bIns="0" rtlCol="0"/>
          <a:lstStyle/>
          <a:p>
            <a:endParaRPr/>
          </a:p>
        </p:txBody>
      </p:sp>
      <p:sp>
        <p:nvSpPr>
          <p:cNvPr id="19" name="object 19"/>
          <p:cNvSpPr txBox="1"/>
          <p:nvPr/>
        </p:nvSpPr>
        <p:spPr>
          <a:xfrm>
            <a:off x="3392804" y="571322"/>
            <a:ext cx="290322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As</a:t>
            </a:r>
            <a:r>
              <a:rPr sz="1200" spc="140" dirty="0">
                <a:solidFill>
                  <a:srgbClr val="FFFFFF"/>
                </a:solidFill>
                <a:latin typeface="Century Gothic"/>
                <a:cs typeface="Century Gothic"/>
              </a:rPr>
              <a:t> </a:t>
            </a:r>
            <a:r>
              <a:rPr sz="1200" spc="-130" dirty="0">
                <a:solidFill>
                  <a:srgbClr val="FFFFFF"/>
                </a:solidFill>
                <a:latin typeface="Century Gothic"/>
                <a:cs typeface="Century Gothic"/>
              </a:rPr>
              <a:t>a</a:t>
            </a:r>
            <a:r>
              <a:rPr sz="1200" spc="135" dirty="0">
                <a:solidFill>
                  <a:srgbClr val="FFFFFF"/>
                </a:solidFill>
                <a:latin typeface="Century Gothic"/>
                <a:cs typeface="Century Gothic"/>
              </a:rPr>
              <a:t> </a:t>
            </a:r>
            <a:r>
              <a:rPr sz="1200" dirty="0">
                <a:solidFill>
                  <a:srgbClr val="FFFFFF"/>
                </a:solidFill>
                <a:latin typeface="Century Gothic"/>
                <a:cs typeface="Century Gothic"/>
              </a:rPr>
              <a:t>Transportation</a:t>
            </a:r>
            <a:r>
              <a:rPr sz="1200" spc="114" dirty="0">
                <a:solidFill>
                  <a:srgbClr val="FFFFFF"/>
                </a:solidFill>
                <a:latin typeface="Century Gothic"/>
                <a:cs typeface="Century Gothic"/>
              </a:rPr>
              <a:t> </a:t>
            </a:r>
            <a:r>
              <a:rPr sz="1200" dirty="0">
                <a:solidFill>
                  <a:srgbClr val="FFFFFF"/>
                </a:solidFill>
                <a:latin typeface="Century Gothic"/>
                <a:cs typeface="Century Gothic"/>
              </a:rPr>
              <a:t>Provider,</a:t>
            </a:r>
            <a:r>
              <a:rPr sz="1200" spc="110" dirty="0">
                <a:solidFill>
                  <a:srgbClr val="FFFFFF"/>
                </a:solidFill>
                <a:latin typeface="Century Gothic"/>
                <a:cs typeface="Century Gothic"/>
              </a:rPr>
              <a:t> </a:t>
            </a:r>
            <a:r>
              <a:rPr sz="1200" spc="85" dirty="0">
                <a:solidFill>
                  <a:srgbClr val="FFFFFF"/>
                </a:solidFill>
                <a:latin typeface="Century Gothic"/>
                <a:cs typeface="Century Gothic"/>
              </a:rPr>
              <a:t>I</a:t>
            </a:r>
            <a:r>
              <a:rPr sz="1200" spc="135" dirty="0">
                <a:solidFill>
                  <a:srgbClr val="FFFFFF"/>
                </a:solidFill>
                <a:latin typeface="Century Gothic"/>
                <a:cs typeface="Century Gothic"/>
              </a:rPr>
              <a:t> </a:t>
            </a:r>
            <a:r>
              <a:rPr sz="1200" dirty="0">
                <a:solidFill>
                  <a:srgbClr val="FFFFFF"/>
                </a:solidFill>
                <a:latin typeface="Century Gothic"/>
                <a:cs typeface="Century Gothic"/>
              </a:rPr>
              <a:t>am</a:t>
            </a:r>
            <a:r>
              <a:rPr sz="1200" spc="150" dirty="0">
                <a:solidFill>
                  <a:srgbClr val="FFFFFF"/>
                </a:solidFill>
                <a:latin typeface="Century Gothic"/>
                <a:cs typeface="Century Gothic"/>
              </a:rPr>
              <a:t> </a:t>
            </a:r>
            <a:r>
              <a:rPr sz="1200" spc="-25" dirty="0">
                <a:solidFill>
                  <a:srgbClr val="FFFFFF"/>
                </a:solidFill>
                <a:latin typeface="Century Gothic"/>
                <a:cs typeface="Century Gothic"/>
              </a:rPr>
              <a:t>not</a:t>
            </a:r>
            <a:endParaRPr sz="1200">
              <a:latin typeface="Century Gothic"/>
              <a:cs typeface="Century Gothic"/>
            </a:endParaRPr>
          </a:p>
        </p:txBody>
      </p:sp>
      <p:sp>
        <p:nvSpPr>
          <p:cNvPr id="21" name="object 21"/>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
        <p:nvSpPr>
          <p:cNvPr id="20" name="object 20"/>
          <p:cNvSpPr txBox="1"/>
          <p:nvPr/>
        </p:nvSpPr>
        <p:spPr>
          <a:xfrm>
            <a:off x="3228213" y="754760"/>
            <a:ext cx="3230880" cy="755650"/>
          </a:xfrm>
          <a:prstGeom prst="rect">
            <a:avLst/>
          </a:prstGeom>
        </p:spPr>
        <p:txBody>
          <a:bodyPr vert="horz" wrap="square" lIns="0" tIns="13335" rIns="0" bIns="0" rtlCol="0">
            <a:spAutoFit/>
          </a:bodyPr>
          <a:lstStyle/>
          <a:p>
            <a:pPr marL="12700" marR="5080" indent="-1270" algn="ctr">
              <a:lnSpc>
                <a:spcPct val="99700"/>
              </a:lnSpc>
              <a:spcBef>
                <a:spcPts val="105"/>
              </a:spcBef>
            </a:pPr>
            <a:r>
              <a:rPr sz="1200" dirty="0">
                <a:solidFill>
                  <a:srgbClr val="FFFFFF"/>
                </a:solidFill>
                <a:latin typeface="Century Gothic"/>
                <a:cs typeface="Century Gothic"/>
              </a:rPr>
              <a:t>allowed</a:t>
            </a:r>
            <a:r>
              <a:rPr sz="1200" spc="25" dirty="0">
                <a:solidFill>
                  <a:srgbClr val="FFFFFF"/>
                </a:solidFill>
                <a:latin typeface="Century Gothic"/>
                <a:cs typeface="Century Gothic"/>
              </a:rPr>
              <a:t> </a:t>
            </a:r>
            <a:r>
              <a:rPr sz="1200" dirty="0">
                <a:solidFill>
                  <a:srgbClr val="FFFFFF"/>
                </a:solidFill>
                <a:latin typeface="Century Gothic"/>
                <a:cs typeface="Century Gothic"/>
              </a:rPr>
              <a:t>to</a:t>
            </a:r>
            <a:r>
              <a:rPr sz="1200" spc="20" dirty="0">
                <a:solidFill>
                  <a:srgbClr val="FFFFFF"/>
                </a:solidFill>
                <a:latin typeface="Century Gothic"/>
                <a:cs typeface="Century Gothic"/>
              </a:rPr>
              <a:t> </a:t>
            </a:r>
            <a:r>
              <a:rPr sz="1200" spc="-10" dirty="0">
                <a:solidFill>
                  <a:srgbClr val="FFFFFF"/>
                </a:solidFill>
                <a:latin typeface="Century Gothic"/>
                <a:cs typeface="Century Gothic"/>
              </a:rPr>
              <a:t>exchange</a:t>
            </a:r>
            <a:r>
              <a:rPr sz="1200" spc="35" dirty="0">
                <a:solidFill>
                  <a:srgbClr val="FFFFFF"/>
                </a:solidFill>
                <a:latin typeface="Century Gothic"/>
                <a:cs typeface="Century Gothic"/>
              </a:rPr>
              <a:t> </a:t>
            </a:r>
            <a:r>
              <a:rPr sz="1200" spc="60" dirty="0">
                <a:solidFill>
                  <a:srgbClr val="FFFFFF"/>
                </a:solidFill>
                <a:latin typeface="Century Gothic"/>
                <a:cs typeface="Century Gothic"/>
              </a:rPr>
              <a:t>gifts</a:t>
            </a:r>
            <a:r>
              <a:rPr sz="1200" spc="30" dirty="0">
                <a:solidFill>
                  <a:srgbClr val="FFFFFF"/>
                </a:solidFill>
                <a:latin typeface="Century Gothic"/>
                <a:cs typeface="Century Gothic"/>
              </a:rPr>
              <a:t> </a:t>
            </a:r>
            <a:r>
              <a:rPr sz="1200" dirty="0">
                <a:solidFill>
                  <a:srgbClr val="FFFFFF"/>
                </a:solidFill>
                <a:latin typeface="Century Gothic"/>
                <a:cs typeface="Century Gothic"/>
              </a:rPr>
              <a:t>(or</a:t>
            </a:r>
            <a:r>
              <a:rPr sz="1200" spc="15" dirty="0">
                <a:solidFill>
                  <a:srgbClr val="FFFFFF"/>
                </a:solidFill>
                <a:latin typeface="Century Gothic"/>
                <a:cs typeface="Century Gothic"/>
              </a:rPr>
              <a:t> </a:t>
            </a:r>
            <a:r>
              <a:rPr sz="1200" dirty="0">
                <a:solidFill>
                  <a:srgbClr val="FFFFFF"/>
                </a:solidFill>
                <a:latin typeface="Century Gothic"/>
                <a:cs typeface="Century Gothic"/>
              </a:rPr>
              <a:t>anything</a:t>
            </a:r>
            <a:r>
              <a:rPr sz="1200" spc="15" dirty="0">
                <a:solidFill>
                  <a:srgbClr val="FFFFFF"/>
                </a:solidFill>
                <a:latin typeface="Century Gothic"/>
                <a:cs typeface="Century Gothic"/>
              </a:rPr>
              <a:t> </a:t>
            </a:r>
            <a:r>
              <a:rPr sz="1200" spc="-25" dirty="0">
                <a:solidFill>
                  <a:srgbClr val="FFFFFF"/>
                </a:solidFill>
                <a:latin typeface="Century Gothic"/>
                <a:cs typeface="Century Gothic"/>
              </a:rPr>
              <a:t>of </a:t>
            </a:r>
            <a:r>
              <a:rPr sz="1200" spc="-10" dirty="0">
                <a:solidFill>
                  <a:srgbClr val="FFFFFF"/>
                </a:solidFill>
                <a:latin typeface="Century Gothic"/>
                <a:cs typeface="Century Gothic"/>
              </a:rPr>
              <a:t>value,</a:t>
            </a:r>
            <a:r>
              <a:rPr sz="1200" spc="70" dirty="0">
                <a:solidFill>
                  <a:srgbClr val="FFFFFF"/>
                </a:solidFill>
                <a:latin typeface="Century Gothic"/>
                <a:cs typeface="Century Gothic"/>
              </a:rPr>
              <a:t> </a:t>
            </a:r>
            <a:r>
              <a:rPr sz="1200" dirty="0">
                <a:solidFill>
                  <a:srgbClr val="FFFFFF"/>
                </a:solidFill>
                <a:latin typeface="Century Gothic"/>
                <a:cs typeface="Century Gothic"/>
              </a:rPr>
              <a:t>for</a:t>
            </a:r>
            <a:r>
              <a:rPr sz="1200" spc="25" dirty="0">
                <a:solidFill>
                  <a:srgbClr val="FFFFFF"/>
                </a:solidFill>
                <a:latin typeface="Century Gothic"/>
                <a:cs typeface="Century Gothic"/>
              </a:rPr>
              <a:t> </a:t>
            </a:r>
            <a:r>
              <a:rPr sz="1200" dirty="0">
                <a:solidFill>
                  <a:srgbClr val="FFFFFF"/>
                </a:solidFill>
                <a:latin typeface="Century Gothic"/>
                <a:cs typeface="Century Gothic"/>
              </a:rPr>
              <a:t>that</a:t>
            </a:r>
            <a:r>
              <a:rPr sz="1200" spc="35" dirty="0">
                <a:solidFill>
                  <a:srgbClr val="FFFFFF"/>
                </a:solidFill>
                <a:latin typeface="Century Gothic"/>
                <a:cs typeface="Century Gothic"/>
              </a:rPr>
              <a:t> </a:t>
            </a:r>
            <a:r>
              <a:rPr sz="1200" dirty="0">
                <a:solidFill>
                  <a:srgbClr val="FFFFFF"/>
                </a:solidFill>
                <a:latin typeface="Century Gothic"/>
                <a:cs typeface="Century Gothic"/>
              </a:rPr>
              <a:t>matter)</a:t>
            </a:r>
            <a:r>
              <a:rPr sz="1200" spc="60" dirty="0">
                <a:solidFill>
                  <a:srgbClr val="FFFFFF"/>
                </a:solidFill>
                <a:latin typeface="Century Gothic"/>
                <a:cs typeface="Century Gothic"/>
              </a:rPr>
              <a:t> </a:t>
            </a:r>
            <a:r>
              <a:rPr sz="1200" spc="70" dirty="0">
                <a:solidFill>
                  <a:srgbClr val="FFFFFF"/>
                </a:solidFill>
                <a:latin typeface="Century Gothic"/>
                <a:cs typeface="Century Gothic"/>
              </a:rPr>
              <a:t>with</a:t>
            </a:r>
            <a:r>
              <a:rPr sz="1200" spc="50" dirty="0">
                <a:solidFill>
                  <a:srgbClr val="FFFFFF"/>
                </a:solidFill>
                <a:latin typeface="Century Gothic"/>
                <a:cs typeface="Century Gothic"/>
              </a:rPr>
              <a:t> </a:t>
            </a:r>
            <a:r>
              <a:rPr sz="1200" spc="-10" dirty="0">
                <a:solidFill>
                  <a:srgbClr val="FFFFFF"/>
                </a:solidFill>
                <a:latin typeface="Century Gothic"/>
                <a:cs typeface="Century Gothic"/>
              </a:rPr>
              <a:t>Modivcare </a:t>
            </a:r>
            <a:r>
              <a:rPr sz="1200" spc="10" dirty="0">
                <a:solidFill>
                  <a:srgbClr val="FFFFFF"/>
                </a:solidFill>
                <a:latin typeface="Century Gothic"/>
                <a:cs typeface="Century Gothic"/>
              </a:rPr>
              <a:t>employees</a:t>
            </a:r>
            <a:r>
              <a:rPr sz="1200" spc="60" dirty="0">
                <a:solidFill>
                  <a:srgbClr val="FFFFFF"/>
                </a:solidFill>
                <a:latin typeface="Century Gothic"/>
                <a:cs typeface="Century Gothic"/>
              </a:rPr>
              <a:t> </a:t>
            </a:r>
            <a:r>
              <a:rPr sz="1200" spc="10" dirty="0">
                <a:solidFill>
                  <a:srgbClr val="FFFFFF"/>
                </a:solidFill>
                <a:latin typeface="Century Gothic"/>
                <a:cs typeface="Century Gothic"/>
              </a:rPr>
              <a:t>or</a:t>
            </a:r>
            <a:r>
              <a:rPr sz="1200" spc="25" dirty="0">
                <a:solidFill>
                  <a:srgbClr val="FFFFFF"/>
                </a:solidFill>
                <a:latin typeface="Century Gothic"/>
                <a:cs typeface="Century Gothic"/>
              </a:rPr>
              <a:t> </a:t>
            </a:r>
            <a:r>
              <a:rPr sz="1200" spc="10" dirty="0">
                <a:solidFill>
                  <a:srgbClr val="FFFFFF"/>
                </a:solidFill>
                <a:latin typeface="Century Gothic"/>
                <a:cs typeface="Century Gothic"/>
              </a:rPr>
              <a:t>riders!</a:t>
            </a:r>
            <a:r>
              <a:rPr sz="1200" spc="45" dirty="0">
                <a:solidFill>
                  <a:srgbClr val="FFFFFF"/>
                </a:solidFill>
                <a:latin typeface="Century Gothic"/>
                <a:cs typeface="Century Gothic"/>
              </a:rPr>
              <a:t> </a:t>
            </a:r>
            <a:r>
              <a:rPr sz="1200" spc="60" dirty="0">
                <a:solidFill>
                  <a:srgbClr val="FFFFFF"/>
                </a:solidFill>
                <a:latin typeface="Century Gothic"/>
                <a:cs typeface="Century Gothic"/>
              </a:rPr>
              <a:t>The</a:t>
            </a:r>
            <a:r>
              <a:rPr sz="1200" spc="40" dirty="0">
                <a:solidFill>
                  <a:srgbClr val="FFFFFF"/>
                </a:solidFill>
                <a:latin typeface="Century Gothic"/>
                <a:cs typeface="Century Gothic"/>
              </a:rPr>
              <a:t> </a:t>
            </a:r>
            <a:r>
              <a:rPr sz="1200" spc="10" dirty="0">
                <a:solidFill>
                  <a:srgbClr val="FFFFFF"/>
                </a:solidFill>
                <a:latin typeface="Century Gothic"/>
                <a:cs typeface="Century Gothic"/>
              </a:rPr>
              <a:t>penalties</a:t>
            </a:r>
            <a:r>
              <a:rPr sz="1200" spc="45" dirty="0">
                <a:solidFill>
                  <a:srgbClr val="FFFFFF"/>
                </a:solidFill>
                <a:latin typeface="Century Gothic"/>
                <a:cs typeface="Century Gothic"/>
              </a:rPr>
              <a:t> </a:t>
            </a:r>
            <a:r>
              <a:rPr sz="1200" dirty="0">
                <a:solidFill>
                  <a:srgbClr val="FFFFFF"/>
                </a:solidFill>
                <a:latin typeface="Century Gothic"/>
                <a:cs typeface="Century Gothic"/>
              </a:rPr>
              <a:t>are</a:t>
            </a:r>
            <a:r>
              <a:rPr sz="1200" spc="45" dirty="0">
                <a:solidFill>
                  <a:srgbClr val="FFFFFF"/>
                </a:solidFill>
                <a:latin typeface="Century Gothic"/>
                <a:cs typeface="Century Gothic"/>
              </a:rPr>
              <a:t> </a:t>
            </a:r>
            <a:r>
              <a:rPr sz="1200" spc="65" dirty="0">
                <a:solidFill>
                  <a:srgbClr val="FFFFFF"/>
                </a:solidFill>
                <a:latin typeface="Century Gothic"/>
                <a:cs typeface="Century Gothic"/>
              </a:rPr>
              <a:t>just </a:t>
            </a:r>
            <a:r>
              <a:rPr sz="1200" dirty="0">
                <a:solidFill>
                  <a:srgbClr val="FFFFFF"/>
                </a:solidFill>
                <a:latin typeface="Century Gothic"/>
                <a:cs typeface="Century Gothic"/>
              </a:rPr>
              <a:t>not</a:t>
            </a:r>
            <a:r>
              <a:rPr sz="1200" spc="25" dirty="0">
                <a:solidFill>
                  <a:srgbClr val="FFFFFF"/>
                </a:solidFill>
                <a:latin typeface="Century Gothic"/>
                <a:cs typeface="Century Gothic"/>
              </a:rPr>
              <a:t> </a:t>
            </a:r>
            <a:r>
              <a:rPr sz="1200" spc="55" dirty="0">
                <a:solidFill>
                  <a:srgbClr val="FFFFFF"/>
                </a:solidFill>
                <a:latin typeface="Century Gothic"/>
                <a:cs typeface="Century Gothic"/>
              </a:rPr>
              <a:t>worth</a:t>
            </a:r>
            <a:r>
              <a:rPr sz="1200" spc="10" dirty="0">
                <a:solidFill>
                  <a:srgbClr val="FFFFFF"/>
                </a:solidFill>
                <a:latin typeface="Century Gothic"/>
                <a:cs typeface="Century Gothic"/>
              </a:rPr>
              <a:t> </a:t>
            </a:r>
            <a:r>
              <a:rPr sz="1200" spc="-25" dirty="0">
                <a:solidFill>
                  <a:srgbClr val="FFFFFF"/>
                </a:solidFill>
                <a:latin typeface="Century Gothic"/>
                <a:cs typeface="Century Gothic"/>
              </a:rPr>
              <a:t>it.</a:t>
            </a:r>
            <a:endParaRPr sz="1200">
              <a:latin typeface="Century Gothic"/>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38100"/>
            <a:ext cx="12249150" cy="6848475"/>
            <a:chOff x="-28575" y="-38100"/>
            <a:chExt cx="12249150" cy="6848475"/>
          </a:xfrm>
        </p:grpSpPr>
        <p:sp>
          <p:nvSpPr>
            <p:cNvPr id="3" name="object 3"/>
            <p:cNvSpPr/>
            <p:nvPr/>
          </p:nvSpPr>
          <p:spPr>
            <a:xfrm>
              <a:off x="2634995" y="0"/>
              <a:ext cx="0" cy="6448425"/>
            </a:xfrm>
            <a:custGeom>
              <a:avLst/>
              <a:gdLst/>
              <a:ahLst/>
              <a:cxnLst/>
              <a:rect l="l" t="t" r="r" b="b"/>
              <a:pathLst>
                <a:path h="6448425">
                  <a:moveTo>
                    <a:pt x="0" y="0"/>
                  </a:moveTo>
                  <a:lnTo>
                    <a:pt x="0" y="6448425"/>
                  </a:lnTo>
                </a:path>
              </a:pathLst>
            </a:custGeom>
            <a:ln w="76200">
              <a:solidFill>
                <a:srgbClr val="D9D9D9"/>
              </a:solidFill>
              <a:prstDash val="sysDot"/>
            </a:ln>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sp>
          <p:nvSpPr>
            <p:cNvPr id="6" name="object 6"/>
            <p:cNvSpPr/>
            <p:nvPr/>
          </p:nvSpPr>
          <p:spPr>
            <a:xfrm>
              <a:off x="3069335" y="0"/>
              <a:ext cx="436245" cy="6302375"/>
            </a:xfrm>
            <a:custGeom>
              <a:avLst/>
              <a:gdLst/>
              <a:ahLst/>
              <a:cxnLst/>
              <a:rect l="l" t="t" r="r" b="b"/>
              <a:pathLst>
                <a:path w="436245" h="6302375">
                  <a:moveTo>
                    <a:pt x="0" y="0"/>
                  </a:moveTo>
                  <a:lnTo>
                    <a:pt x="0" y="6216256"/>
                  </a:lnTo>
                </a:path>
                <a:path w="436245" h="6302375">
                  <a:moveTo>
                    <a:pt x="435863" y="0"/>
                  </a:moveTo>
                  <a:lnTo>
                    <a:pt x="435863" y="6301854"/>
                  </a:lnTo>
                </a:path>
              </a:pathLst>
            </a:custGeom>
            <a:ln w="76200">
              <a:solidFill>
                <a:srgbClr val="D9D9D9"/>
              </a:solidFill>
              <a:prstDash val="sysDot"/>
            </a:ln>
          </p:spPr>
          <p:txBody>
            <a:bodyPr wrap="square" lIns="0" tIns="0" rIns="0" bIns="0" rtlCol="0"/>
            <a:lstStyle/>
            <a:p>
              <a:endParaRPr/>
            </a:p>
          </p:txBody>
        </p:sp>
        <p:sp>
          <p:nvSpPr>
            <p:cNvPr id="7" name="object 7"/>
            <p:cNvSpPr/>
            <p:nvPr/>
          </p:nvSpPr>
          <p:spPr>
            <a:xfrm>
              <a:off x="0" y="289559"/>
              <a:ext cx="10389235" cy="821690"/>
            </a:xfrm>
            <a:custGeom>
              <a:avLst/>
              <a:gdLst/>
              <a:ahLst/>
              <a:cxnLst/>
              <a:rect l="l" t="t" r="r" b="b"/>
              <a:pathLst>
                <a:path w="10389235" h="821690">
                  <a:moveTo>
                    <a:pt x="9978390" y="0"/>
                  </a:moveTo>
                  <a:lnTo>
                    <a:pt x="0" y="0"/>
                  </a:lnTo>
                  <a:lnTo>
                    <a:pt x="0" y="821436"/>
                  </a:lnTo>
                  <a:lnTo>
                    <a:pt x="9978390" y="821436"/>
                  </a:lnTo>
                  <a:lnTo>
                    <a:pt x="10389108" y="410718"/>
                  </a:lnTo>
                  <a:lnTo>
                    <a:pt x="9978390" y="0"/>
                  </a:lnTo>
                  <a:close/>
                </a:path>
              </a:pathLst>
            </a:custGeom>
            <a:solidFill>
              <a:srgbClr val="767070"/>
            </a:solidFill>
          </p:spPr>
          <p:txBody>
            <a:bodyPr wrap="square" lIns="0" tIns="0" rIns="0" bIns="0" rtlCol="0"/>
            <a:lstStyle/>
            <a:p>
              <a:endParaRPr/>
            </a:p>
          </p:txBody>
        </p:sp>
        <p:sp>
          <p:nvSpPr>
            <p:cNvPr id="8" name="object 8"/>
            <p:cNvSpPr/>
            <p:nvPr/>
          </p:nvSpPr>
          <p:spPr>
            <a:xfrm>
              <a:off x="10146792" y="289559"/>
              <a:ext cx="768350" cy="821690"/>
            </a:xfrm>
            <a:custGeom>
              <a:avLst/>
              <a:gdLst/>
              <a:ahLst/>
              <a:cxnLst/>
              <a:rect l="l" t="t" r="r" b="b"/>
              <a:pathLst>
                <a:path w="768350" h="821690">
                  <a:moveTo>
                    <a:pt x="384048" y="0"/>
                  </a:moveTo>
                  <a:lnTo>
                    <a:pt x="0" y="0"/>
                  </a:lnTo>
                  <a:lnTo>
                    <a:pt x="384048" y="410718"/>
                  </a:lnTo>
                  <a:lnTo>
                    <a:pt x="0" y="821436"/>
                  </a:lnTo>
                  <a:lnTo>
                    <a:pt x="384048" y="821436"/>
                  </a:lnTo>
                  <a:lnTo>
                    <a:pt x="768096" y="410718"/>
                  </a:lnTo>
                  <a:lnTo>
                    <a:pt x="384048" y="0"/>
                  </a:lnTo>
                  <a:close/>
                </a:path>
              </a:pathLst>
            </a:custGeom>
            <a:solidFill>
              <a:srgbClr val="3A3838"/>
            </a:solidFill>
          </p:spPr>
          <p:txBody>
            <a:bodyPr wrap="square" lIns="0" tIns="0" rIns="0" bIns="0" rtlCol="0"/>
            <a:lstStyle/>
            <a:p>
              <a:endParaRPr/>
            </a:p>
          </p:txBody>
        </p:sp>
        <p:sp>
          <p:nvSpPr>
            <p:cNvPr id="9" name="object 9"/>
            <p:cNvSpPr/>
            <p:nvPr/>
          </p:nvSpPr>
          <p:spPr>
            <a:xfrm>
              <a:off x="10683240" y="289559"/>
              <a:ext cx="769620" cy="821690"/>
            </a:xfrm>
            <a:custGeom>
              <a:avLst/>
              <a:gdLst/>
              <a:ahLst/>
              <a:cxnLst/>
              <a:rect l="l" t="t" r="r" b="b"/>
              <a:pathLst>
                <a:path w="769620" h="821690">
                  <a:moveTo>
                    <a:pt x="384809" y="0"/>
                  </a:moveTo>
                  <a:lnTo>
                    <a:pt x="0" y="0"/>
                  </a:lnTo>
                  <a:lnTo>
                    <a:pt x="384809" y="410718"/>
                  </a:lnTo>
                  <a:lnTo>
                    <a:pt x="0" y="821436"/>
                  </a:lnTo>
                  <a:lnTo>
                    <a:pt x="384809" y="821436"/>
                  </a:lnTo>
                  <a:lnTo>
                    <a:pt x="769619" y="410718"/>
                  </a:lnTo>
                  <a:lnTo>
                    <a:pt x="384809" y="0"/>
                  </a:lnTo>
                  <a:close/>
                </a:path>
              </a:pathLst>
            </a:custGeom>
            <a:solidFill>
              <a:srgbClr val="171717"/>
            </a:solidFill>
          </p:spPr>
          <p:txBody>
            <a:bodyPr wrap="square" lIns="0" tIns="0" rIns="0" bIns="0" rtlCol="0"/>
            <a:lstStyle/>
            <a:p>
              <a:endParaRPr/>
            </a:p>
          </p:txBody>
        </p:sp>
        <p:sp>
          <p:nvSpPr>
            <p:cNvPr id="10" name="object 10"/>
            <p:cNvSpPr/>
            <p:nvPr/>
          </p:nvSpPr>
          <p:spPr>
            <a:xfrm>
              <a:off x="11209019" y="289559"/>
              <a:ext cx="768350" cy="821690"/>
            </a:xfrm>
            <a:custGeom>
              <a:avLst/>
              <a:gdLst/>
              <a:ahLst/>
              <a:cxnLst/>
              <a:rect l="l" t="t" r="r" b="b"/>
              <a:pathLst>
                <a:path w="768350" h="821690">
                  <a:moveTo>
                    <a:pt x="384048" y="0"/>
                  </a:moveTo>
                  <a:lnTo>
                    <a:pt x="0" y="0"/>
                  </a:lnTo>
                  <a:lnTo>
                    <a:pt x="384048" y="410718"/>
                  </a:lnTo>
                  <a:lnTo>
                    <a:pt x="0" y="821436"/>
                  </a:lnTo>
                  <a:lnTo>
                    <a:pt x="384048" y="821436"/>
                  </a:lnTo>
                  <a:lnTo>
                    <a:pt x="768096" y="410718"/>
                  </a:lnTo>
                  <a:lnTo>
                    <a:pt x="384048" y="0"/>
                  </a:lnTo>
                  <a:close/>
                </a:path>
              </a:pathLst>
            </a:custGeom>
            <a:solidFill>
              <a:srgbClr val="0D0D0D"/>
            </a:solidFill>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434035" rIns="0" bIns="0" rtlCol="0">
            <a:spAutoFit/>
          </a:bodyPr>
          <a:lstStyle/>
          <a:p>
            <a:pPr marL="4291330">
              <a:lnSpc>
                <a:spcPct val="100000"/>
              </a:lnSpc>
              <a:spcBef>
                <a:spcPts val="105"/>
              </a:spcBef>
            </a:pPr>
            <a:r>
              <a:rPr sz="3200" b="0" spc="-20" dirty="0">
                <a:solidFill>
                  <a:srgbClr val="E7E6E6"/>
                </a:solidFill>
                <a:latin typeface="Century Gothic"/>
                <a:cs typeface="Century Gothic"/>
              </a:rPr>
              <a:t>Medicare</a:t>
            </a:r>
            <a:r>
              <a:rPr sz="3200" b="0" spc="-204" dirty="0">
                <a:solidFill>
                  <a:srgbClr val="E7E6E6"/>
                </a:solidFill>
                <a:latin typeface="Century Gothic"/>
                <a:cs typeface="Century Gothic"/>
              </a:rPr>
              <a:t> </a:t>
            </a:r>
            <a:r>
              <a:rPr sz="3200" b="0" spc="-295" dirty="0">
                <a:solidFill>
                  <a:srgbClr val="E7E6E6"/>
                </a:solidFill>
                <a:latin typeface="Century Gothic"/>
                <a:cs typeface="Century Gothic"/>
              </a:rPr>
              <a:t>&amp;</a:t>
            </a:r>
            <a:r>
              <a:rPr sz="3200" b="0" spc="-60" dirty="0">
                <a:solidFill>
                  <a:srgbClr val="E7E6E6"/>
                </a:solidFill>
                <a:latin typeface="Century Gothic"/>
                <a:cs typeface="Century Gothic"/>
              </a:rPr>
              <a:t> </a:t>
            </a:r>
            <a:r>
              <a:rPr sz="3200" b="0" spc="-10" dirty="0">
                <a:solidFill>
                  <a:srgbClr val="E7E6E6"/>
                </a:solidFill>
                <a:latin typeface="Century Gothic"/>
                <a:cs typeface="Century Gothic"/>
              </a:rPr>
              <a:t>Medicaid</a:t>
            </a:r>
            <a:r>
              <a:rPr sz="3200" b="0" spc="-160" dirty="0">
                <a:solidFill>
                  <a:srgbClr val="E7E6E6"/>
                </a:solidFill>
                <a:latin typeface="Century Gothic"/>
                <a:cs typeface="Century Gothic"/>
              </a:rPr>
              <a:t> </a:t>
            </a:r>
            <a:r>
              <a:rPr sz="3200" b="0" spc="250" dirty="0">
                <a:solidFill>
                  <a:srgbClr val="E7E6E6"/>
                </a:solidFill>
                <a:latin typeface="Century Gothic"/>
                <a:cs typeface="Century Gothic"/>
              </a:rPr>
              <a:t>FWA</a:t>
            </a:r>
            <a:endParaRPr sz="3200">
              <a:latin typeface="Century Gothic"/>
              <a:cs typeface="Century Gothic"/>
            </a:endParaRPr>
          </a:p>
        </p:txBody>
      </p:sp>
      <p:sp>
        <p:nvSpPr>
          <p:cNvPr id="12" name="object 12"/>
          <p:cNvSpPr/>
          <p:nvPr/>
        </p:nvSpPr>
        <p:spPr>
          <a:xfrm>
            <a:off x="6768083" y="4117847"/>
            <a:ext cx="5424170" cy="1824355"/>
          </a:xfrm>
          <a:custGeom>
            <a:avLst/>
            <a:gdLst/>
            <a:ahLst/>
            <a:cxnLst/>
            <a:rect l="l" t="t" r="r" b="b"/>
            <a:pathLst>
              <a:path w="5424170" h="1824354">
                <a:moveTo>
                  <a:pt x="5423916" y="0"/>
                </a:moveTo>
                <a:lnTo>
                  <a:pt x="912114" y="0"/>
                </a:lnTo>
                <a:lnTo>
                  <a:pt x="0" y="912113"/>
                </a:lnTo>
                <a:lnTo>
                  <a:pt x="912114" y="1824227"/>
                </a:lnTo>
                <a:lnTo>
                  <a:pt x="5423916" y="1824227"/>
                </a:lnTo>
                <a:lnTo>
                  <a:pt x="5423916" y="0"/>
                </a:lnTo>
                <a:close/>
              </a:path>
            </a:pathLst>
          </a:custGeom>
          <a:solidFill>
            <a:srgbClr val="AEABAB"/>
          </a:solidFill>
        </p:spPr>
        <p:txBody>
          <a:bodyPr wrap="square" lIns="0" tIns="0" rIns="0" bIns="0" rtlCol="0"/>
          <a:lstStyle/>
          <a:p>
            <a:endParaRPr/>
          </a:p>
        </p:txBody>
      </p:sp>
      <p:sp>
        <p:nvSpPr>
          <p:cNvPr id="13" name="object 13"/>
          <p:cNvSpPr txBox="1"/>
          <p:nvPr/>
        </p:nvSpPr>
        <p:spPr>
          <a:xfrm>
            <a:off x="7439406" y="4404182"/>
            <a:ext cx="4578985" cy="1245870"/>
          </a:xfrm>
          <a:prstGeom prst="rect">
            <a:avLst/>
          </a:prstGeom>
        </p:spPr>
        <p:txBody>
          <a:bodyPr vert="horz" wrap="square" lIns="0" tIns="13335" rIns="0" bIns="0" rtlCol="0">
            <a:spAutoFit/>
          </a:bodyPr>
          <a:lstStyle/>
          <a:p>
            <a:pPr marL="12700" marR="5080" algn="ctr">
              <a:lnSpc>
                <a:spcPct val="100000"/>
              </a:lnSpc>
              <a:spcBef>
                <a:spcPts val="105"/>
              </a:spcBef>
            </a:pPr>
            <a:r>
              <a:rPr sz="2000" spc="-45" dirty="0">
                <a:solidFill>
                  <a:srgbClr val="E7E6E6"/>
                </a:solidFill>
                <a:latin typeface="Century Gothic"/>
                <a:cs typeface="Century Gothic"/>
              </a:rPr>
              <a:t>“Medicare</a:t>
            </a:r>
            <a:r>
              <a:rPr sz="2000" spc="-75" dirty="0">
                <a:solidFill>
                  <a:srgbClr val="E7E6E6"/>
                </a:solidFill>
                <a:latin typeface="Century Gothic"/>
                <a:cs typeface="Century Gothic"/>
              </a:rPr>
              <a:t> </a:t>
            </a:r>
            <a:r>
              <a:rPr sz="2000" spc="65" dirty="0">
                <a:solidFill>
                  <a:srgbClr val="E7E6E6"/>
                </a:solidFill>
                <a:latin typeface="Century Gothic"/>
                <a:cs typeface="Century Gothic"/>
              </a:rPr>
              <a:t>or</a:t>
            </a:r>
            <a:r>
              <a:rPr sz="2000" spc="-45" dirty="0">
                <a:solidFill>
                  <a:srgbClr val="E7E6E6"/>
                </a:solidFill>
                <a:latin typeface="Century Gothic"/>
                <a:cs typeface="Century Gothic"/>
              </a:rPr>
              <a:t> </a:t>
            </a:r>
            <a:r>
              <a:rPr sz="2000" spc="-20" dirty="0">
                <a:solidFill>
                  <a:srgbClr val="E7E6E6"/>
                </a:solidFill>
                <a:latin typeface="Century Gothic"/>
                <a:cs typeface="Century Gothic"/>
              </a:rPr>
              <a:t>Medicaid</a:t>
            </a:r>
            <a:r>
              <a:rPr sz="2000" spc="-75" dirty="0">
                <a:solidFill>
                  <a:srgbClr val="E7E6E6"/>
                </a:solidFill>
                <a:latin typeface="Century Gothic"/>
                <a:cs typeface="Century Gothic"/>
              </a:rPr>
              <a:t> </a:t>
            </a:r>
            <a:r>
              <a:rPr sz="2000" dirty="0">
                <a:solidFill>
                  <a:srgbClr val="E7E6E6"/>
                </a:solidFill>
                <a:latin typeface="Century Gothic"/>
                <a:cs typeface="Century Gothic"/>
              </a:rPr>
              <a:t>fraud”</a:t>
            </a:r>
            <a:r>
              <a:rPr sz="2000" spc="-60" dirty="0">
                <a:solidFill>
                  <a:srgbClr val="E7E6E6"/>
                </a:solidFill>
                <a:latin typeface="Century Gothic"/>
                <a:cs typeface="Century Gothic"/>
              </a:rPr>
              <a:t> </a:t>
            </a:r>
            <a:r>
              <a:rPr sz="2000" spc="170" dirty="0">
                <a:solidFill>
                  <a:srgbClr val="E7E6E6"/>
                </a:solidFill>
                <a:latin typeface="Century Gothic"/>
                <a:cs typeface="Century Gothic"/>
              </a:rPr>
              <a:t>is</a:t>
            </a:r>
            <a:r>
              <a:rPr sz="2000" spc="-55" dirty="0">
                <a:solidFill>
                  <a:srgbClr val="E7E6E6"/>
                </a:solidFill>
                <a:latin typeface="Century Gothic"/>
                <a:cs typeface="Century Gothic"/>
              </a:rPr>
              <a:t> </a:t>
            </a:r>
            <a:r>
              <a:rPr sz="2000" spc="25" dirty="0">
                <a:solidFill>
                  <a:srgbClr val="E7E6E6"/>
                </a:solidFill>
                <a:latin typeface="Century Gothic"/>
                <a:cs typeface="Century Gothic"/>
              </a:rPr>
              <a:t>the </a:t>
            </a:r>
            <a:r>
              <a:rPr sz="2000" dirty="0">
                <a:solidFill>
                  <a:srgbClr val="E7E6E6"/>
                </a:solidFill>
                <a:latin typeface="Century Gothic"/>
                <a:cs typeface="Century Gothic"/>
              </a:rPr>
              <a:t>general</a:t>
            </a:r>
            <a:r>
              <a:rPr sz="2000" spc="-15" dirty="0">
                <a:solidFill>
                  <a:srgbClr val="E7E6E6"/>
                </a:solidFill>
                <a:latin typeface="Century Gothic"/>
                <a:cs typeface="Century Gothic"/>
              </a:rPr>
              <a:t> </a:t>
            </a:r>
            <a:r>
              <a:rPr sz="2000" spc="120" dirty="0">
                <a:solidFill>
                  <a:srgbClr val="E7E6E6"/>
                </a:solidFill>
                <a:latin typeface="Century Gothic"/>
                <a:cs typeface="Century Gothic"/>
              </a:rPr>
              <a:t>term</a:t>
            </a:r>
            <a:r>
              <a:rPr sz="2000" spc="30" dirty="0">
                <a:solidFill>
                  <a:srgbClr val="E7E6E6"/>
                </a:solidFill>
                <a:latin typeface="Century Gothic"/>
                <a:cs typeface="Century Gothic"/>
              </a:rPr>
              <a:t> </a:t>
            </a:r>
            <a:r>
              <a:rPr sz="2000" spc="60" dirty="0">
                <a:solidFill>
                  <a:srgbClr val="E7E6E6"/>
                </a:solidFill>
                <a:latin typeface="Century Gothic"/>
                <a:cs typeface="Century Gothic"/>
              </a:rPr>
              <a:t>for</a:t>
            </a:r>
            <a:r>
              <a:rPr sz="2000" spc="-5" dirty="0">
                <a:solidFill>
                  <a:srgbClr val="E7E6E6"/>
                </a:solidFill>
                <a:latin typeface="Century Gothic"/>
                <a:cs typeface="Century Gothic"/>
              </a:rPr>
              <a:t> </a:t>
            </a:r>
            <a:r>
              <a:rPr sz="2000" dirty="0">
                <a:solidFill>
                  <a:srgbClr val="E7E6E6"/>
                </a:solidFill>
                <a:latin typeface="Century Gothic"/>
                <a:cs typeface="Century Gothic"/>
              </a:rPr>
              <a:t>any</a:t>
            </a:r>
            <a:r>
              <a:rPr sz="2000" spc="10" dirty="0">
                <a:solidFill>
                  <a:srgbClr val="E7E6E6"/>
                </a:solidFill>
                <a:latin typeface="Century Gothic"/>
                <a:cs typeface="Century Gothic"/>
              </a:rPr>
              <a:t> </a:t>
            </a:r>
            <a:r>
              <a:rPr sz="2000" dirty="0">
                <a:solidFill>
                  <a:srgbClr val="E7E6E6"/>
                </a:solidFill>
                <a:latin typeface="Century Gothic"/>
                <a:cs typeface="Century Gothic"/>
              </a:rPr>
              <a:t>scheme</a:t>
            </a:r>
            <a:r>
              <a:rPr sz="2000" spc="25" dirty="0">
                <a:solidFill>
                  <a:srgbClr val="E7E6E6"/>
                </a:solidFill>
                <a:latin typeface="Century Gothic"/>
                <a:cs typeface="Century Gothic"/>
              </a:rPr>
              <a:t> </a:t>
            </a:r>
            <a:r>
              <a:rPr sz="2000" spc="-25" dirty="0">
                <a:solidFill>
                  <a:srgbClr val="E7E6E6"/>
                </a:solidFill>
                <a:latin typeface="Century Gothic"/>
                <a:cs typeface="Century Gothic"/>
              </a:rPr>
              <a:t>to </a:t>
            </a:r>
            <a:r>
              <a:rPr sz="2000" dirty="0">
                <a:solidFill>
                  <a:srgbClr val="E7E6E6"/>
                </a:solidFill>
                <a:latin typeface="Century Gothic"/>
                <a:cs typeface="Century Gothic"/>
              </a:rPr>
              <a:t>collect</a:t>
            </a:r>
            <a:r>
              <a:rPr sz="2000" spc="-30" dirty="0">
                <a:solidFill>
                  <a:srgbClr val="E7E6E6"/>
                </a:solidFill>
                <a:latin typeface="Century Gothic"/>
                <a:cs typeface="Century Gothic"/>
              </a:rPr>
              <a:t> </a:t>
            </a:r>
            <a:r>
              <a:rPr sz="2000" dirty="0">
                <a:solidFill>
                  <a:srgbClr val="E7E6E6"/>
                </a:solidFill>
                <a:latin typeface="Century Gothic"/>
                <a:cs typeface="Century Gothic"/>
              </a:rPr>
              <a:t>money</a:t>
            </a:r>
            <a:r>
              <a:rPr sz="2000" spc="-20" dirty="0">
                <a:solidFill>
                  <a:srgbClr val="E7E6E6"/>
                </a:solidFill>
                <a:latin typeface="Century Gothic"/>
                <a:cs typeface="Century Gothic"/>
              </a:rPr>
              <a:t> </a:t>
            </a:r>
            <a:r>
              <a:rPr sz="2000" spc="105" dirty="0">
                <a:solidFill>
                  <a:srgbClr val="E7E6E6"/>
                </a:solidFill>
                <a:latin typeface="Century Gothic"/>
                <a:cs typeface="Century Gothic"/>
              </a:rPr>
              <a:t>from</a:t>
            </a:r>
            <a:r>
              <a:rPr sz="2000" spc="-30" dirty="0">
                <a:solidFill>
                  <a:srgbClr val="E7E6E6"/>
                </a:solidFill>
                <a:latin typeface="Century Gothic"/>
                <a:cs typeface="Century Gothic"/>
              </a:rPr>
              <a:t> </a:t>
            </a:r>
            <a:r>
              <a:rPr sz="2000" spc="50" dirty="0">
                <a:solidFill>
                  <a:srgbClr val="E7E6E6"/>
                </a:solidFill>
                <a:latin typeface="Century Gothic"/>
                <a:cs typeface="Century Gothic"/>
              </a:rPr>
              <a:t>the</a:t>
            </a:r>
            <a:r>
              <a:rPr sz="2000" spc="-5" dirty="0">
                <a:solidFill>
                  <a:srgbClr val="E7E6E6"/>
                </a:solidFill>
                <a:latin typeface="Century Gothic"/>
                <a:cs typeface="Century Gothic"/>
              </a:rPr>
              <a:t> </a:t>
            </a:r>
            <a:r>
              <a:rPr sz="2000" spc="-20" dirty="0">
                <a:solidFill>
                  <a:srgbClr val="E7E6E6"/>
                </a:solidFill>
                <a:latin typeface="Century Gothic"/>
                <a:cs typeface="Century Gothic"/>
              </a:rPr>
              <a:t>Medicare </a:t>
            </a:r>
            <a:r>
              <a:rPr sz="2000" spc="40" dirty="0">
                <a:solidFill>
                  <a:srgbClr val="E7E6E6"/>
                </a:solidFill>
                <a:latin typeface="Century Gothic"/>
                <a:cs typeface="Century Gothic"/>
              </a:rPr>
              <a:t>or </a:t>
            </a:r>
            <a:r>
              <a:rPr sz="2000" spc="-20" dirty="0">
                <a:solidFill>
                  <a:srgbClr val="E7E6E6"/>
                </a:solidFill>
                <a:latin typeface="Century Gothic"/>
                <a:cs typeface="Century Gothic"/>
              </a:rPr>
              <a:t>Medicaid</a:t>
            </a:r>
            <a:r>
              <a:rPr sz="2000" spc="-65" dirty="0">
                <a:solidFill>
                  <a:srgbClr val="E7E6E6"/>
                </a:solidFill>
                <a:latin typeface="Century Gothic"/>
                <a:cs typeface="Century Gothic"/>
              </a:rPr>
              <a:t> </a:t>
            </a:r>
            <a:r>
              <a:rPr sz="2000" spc="75" dirty="0">
                <a:solidFill>
                  <a:srgbClr val="E7E6E6"/>
                </a:solidFill>
                <a:latin typeface="Century Gothic"/>
                <a:cs typeface="Century Gothic"/>
              </a:rPr>
              <a:t>programs</a:t>
            </a:r>
            <a:r>
              <a:rPr sz="2000" spc="-70" dirty="0">
                <a:solidFill>
                  <a:srgbClr val="E7E6E6"/>
                </a:solidFill>
                <a:latin typeface="Century Gothic"/>
                <a:cs typeface="Century Gothic"/>
              </a:rPr>
              <a:t> </a:t>
            </a:r>
            <a:r>
              <a:rPr sz="2000" spc="60" dirty="0">
                <a:solidFill>
                  <a:srgbClr val="E7E6E6"/>
                </a:solidFill>
                <a:latin typeface="Century Gothic"/>
                <a:cs typeface="Century Gothic"/>
              </a:rPr>
              <a:t>illegitimately</a:t>
            </a:r>
            <a:endParaRPr sz="2000">
              <a:latin typeface="Century Gothic"/>
              <a:cs typeface="Century Gothic"/>
            </a:endParaRPr>
          </a:p>
        </p:txBody>
      </p:sp>
      <p:sp>
        <p:nvSpPr>
          <p:cNvPr id="14" name="object 14"/>
          <p:cNvSpPr txBox="1"/>
          <p:nvPr/>
        </p:nvSpPr>
        <p:spPr>
          <a:xfrm>
            <a:off x="217119" y="2093798"/>
            <a:ext cx="2124710" cy="2952750"/>
          </a:xfrm>
          <a:prstGeom prst="rect">
            <a:avLst/>
          </a:prstGeom>
        </p:spPr>
        <p:txBody>
          <a:bodyPr vert="horz" wrap="square" lIns="0" tIns="12700" rIns="0" bIns="0" rtlCol="0">
            <a:spAutoFit/>
          </a:bodyPr>
          <a:lstStyle/>
          <a:p>
            <a:pPr marL="12700" marR="5080" algn="ctr">
              <a:lnSpc>
                <a:spcPct val="100000"/>
              </a:lnSpc>
              <a:spcBef>
                <a:spcPts val="100"/>
              </a:spcBef>
            </a:pPr>
            <a:r>
              <a:rPr sz="4800" spc="170" dirty="0">
                <a:solidFill>
                  <a:srgbClr val="D0CECE"/>
                </a:solidFill>
                <a:latin typeface="Century Gothic"/>
                <a:cs typeface="Century Gothic"/>
              </a:rPr>
              <a:t>FRAUD </a:t>
            </a:r>
            <a:r>
              <a:rPr sz="4800" spc="229" dirty="0">
                <a:solidFill>
                  <a:srgbClr val="D0CECE"/>
                </a:solidFill>
                <a:latin typeface="Century Gothic"/>
                <a:cs typeface="Century Gothic"/>
              </a:rPr>
              <a:t>WASTE </a:t>
            </a:r>
            <a:r>
              <a:rPr sz="4800" spc="-25" dirty="0">
                <a:solidFill>
                  <a:srgbClr val="D0CECE"/>
                </a:solidFill>
                <a:latin typeface="Century Gothic"/>
                <a:cs typeface="Century Gothic"/>
              </a:rPr>
              <a:t>AND </a:t>
            </a:r>
            <a:r>
              <a:rPr sz="4800" spc="254" dirty="0">
                <a:solidFill>
                  <a:srgbClr val="D0CECE"/>
                </a:solidFill>
                <a:latin typeface="Century Gothic"/>
                <a:cs typeface="Century Gothic"/>
              </a:rPr>
              <a:t>ABUSE</a:t>
            </a:r>
            <a:endParaRPr sz="4800">
              <a:latin typeface="Century Gothic"/>
              <a:cs typeface="Century Gothic"/>
            </a:endParaRPr>
          </a:p>
        </p:txBody>
      </p:sp>
      <p:sp>
        <p:nvSpPr>
          <p:cNvPr id="15" name="object 15"/>
          <p:cNvSpPr txBox="1"/>
          <p:nvPr/>
        </p:nvSpPr>
        <p:spPr>
          <a:xfrm>
            <a:off x="4140453" y="1484121"/>
            <a:ext cx="7556500" cy="2160270"/>
          </a:xfrm>
          <a:prstGeom prst="rect">
            <a:avLst/>
          </a:prstGeom>
        </p:spPr>
        <p:txBody>
          <a:bodyPr vert="horz" wrap="square" lIns="0" tIns="13335" rIns="0" bIns="0" rtlCol="0">
            <a:spAutoFit/>
          </a:bodyPr>
          <a:lstStyle/>
          <a:p>
            <a:pPr marL="299085" marR="50800" indent="-287020">
              <a:lnSpc>
                <a:spcPct val="100000"/>
              </a:lnSpc>
              <a:spcBef>
                <a:spcPts val="105"/>
              </a:spcBef>
              <a:buFont typeface="Arial"/>
              <a:buChar char="•"/>
              <a:tabLst>
                <a:tab pos="299085" algn="l"/>
              </a:tabLst>
            </a:pPr>
            <a:r>
              <a:rPr sz="1400" b="1" u="sng" spc="185" dirty="0">
                <a:uFill>
                  <a:solidFill>
                    <a:srgbClr val="000000"/>
                  </a:solidFill>
                </a:uFill>
                <a:latin typeface="Calibri"/>
                <a:cs typeface="Calibri"/>
              </a:rPr>
              <a:t>Fraud</a:t>
            </a:r>
            <a:r>
              <a:rPr sz="1400" b="1" u="none" spc="130" dirty="0">
                <a:latin typeface="Calibri"/>
                <a:cs typeface="Calibri"/>
              </a:rPr>
              <a:t> </a:t>
            </a:r>
            <a:r>
              <a:rPr sz="1400" u="none" spc="114" dirty="0">
                <a:latin typeface="Century Gothic"/>
                <a:cs typeface="Century Gothic"/>
              </a:rPr>
              <a:t>is</a:t>
            </a:r>
            <a:r>
              <a:rPr sz="1400" u="none" spc="45" dirty="0">
                <a:latin typeface="Century Gothic"/>
                <a:cs typeface="Century Gothic"/>
              </a:rPr>
              <a:t> </a:t>
            </a:r>
            <a:r>
              <a:rPr sz="1400" u="none" dirty="0">
                <a:latin typeface="Century Gothic"/>
                <a:cs typeface="Century Gothic"/>
              </a:rPr>
              <a:t>the</a:t>
            </a:r>
            <a:r>
              <a:rPr sz="1400" u="none" spc="35" dirty="0">
                <a:latin typeface="Century Gothic"/>
                <a:cs typeface="Century Gothic"/>
              </a:rPr>
              <a:t> </a:t>
            </a:r>
            <a:r>
              <a:rPr sz="1400" u="none" spc="45" dirty="0">
                <a:latin typeface="Century Gothic"/>
                <a:cs typeface="Century Gothic"/>
              </a:rPr>
              <a:t>intentional</a:t>
            </a:r>
            <a:r>
              <a:rPr sz="1400" u="none" spc="20" dirty="0">
                <a:latin typeface="Century Gothic"/>
                <a:cs typeface="Century Gothic"/>
              </a:rPr>
              <a:t> </a:t>
            </a:r>
            <a:r>
              <a:rPr sz="1400" u="none" dirty="0">
                <a:latin typeface="Century Gothic"/>
                <a:cs typeface="Century Gothic"/>
              </a:rPr>
              <a:t>deception</a:t>
            </a:r>
            <a:r>
              <a:rPr sz="1400" u="none" spc="25" dirty="0">
                <a:latin typeface="Century Gothic"/>
                <a:cs typeface="Century Gothic"/>
              </a:rPr>
              <a:t> </a:t>
            </a:r>
            <a:r>
              <a:rPr sz="1400" u="none" dirty="0">
                <a:latin typeface="Century Gothic"/>
                <a:cs typeface="Century Gothic"/>
              </a:rPr>
              <a:t>or</a:t>
            </a:r>
            <a:r>
              <a:rPr sz="1400" u="none" spc="50" dirty="0">
                <a:latin typeface="Century Gothic"/>
                <a:cs typeface="Century Gothic"/>
              </a:rPr>
              <a:t> misrepresentation</a:t>
            </a:r>
            <a:r>
              <a:rPr sz="1400" u="none" spc="25" dirty="0">
                <a:latin typeface="Century Gothic"/>
                <a:cs typeface="Century Gothic"/>
              </a:rPr>
              <a:t> </a:t>
            </a:r>
            <a:r>
              <a:rPr sz="1400" u="none" dirty="0">
                <a:latin typeface="Century Gothic"/>
                <a:cs typeface="Century Gothic"/>
              </a:rPr>
              <a:t>that</a:t>
            </a:r>
            <a:r>
              <a:rPr sz="1400" u="none" spc="5" dirty="0">
                <a:latin typeface="Century Gothic"/>
                <a:cs typeface="Century Gothic"/>
              </a:rPr>
              <a:t> </a:t>
            </a:r>
            <a:r>
              <a:rPr sz="1400" u="none" dirty="0">
                <a:latin typeface="Century Gothic"/>
                <a:cs typeface="Century Gothic"/>
              </a:rPr>
              <a:t>an</a:t>
            </a:r>
            <a:r>
              <a:rPr sz="1400" u="none" spc="55" dirty="0">
                <a:latin typeface="Century Gothic"/>
                <a:cs typeface="Century Gothic"/>
              </a:rPr>
              <a:t> </a:t>
            </a:r>
            <a:r>
              <a:rPr sz="1400" u="none" dirty="0">
                <a:latin typeface="Century Gothic"/>
                <a:cs typeface="Century Gothic"/>
              </a:rPr>
              <a:t>individual</a:t>
            </a:r>
            <a:r>
              <a:rPr sz="1400" u="none" spc="45" dirty="0">
                <a:latin typeface="Century Gothic"/>
                <a:cs typeface="Century Gothic"/>
              </a:rPr>
              <a:t> </a:t>
            </a:r>
            <a:r>
              <a:rPr sz="1400" u="none" spc="65" dirty="0">
                <a:latin typeface="Century Gothic"/>
                <a:cs typeface="Century Gothic"/>
              </a:rPr>
              <a:t>knows </a:t>
            </a:r>
            <a:r>
              <a:rPr sz="1400" u="none" dirty="0">
                <a:latin typeface="Century Gothic"/>
                <a:cs typeface="Century Gothic"/>
              </a:rPr>
              <a:t>to</a:t>
            </a:r>
            <a:r>
              <a:rPr sz="1400" u="none" spc="-5" dirty="0">
                <a:latin typeface="Century Gothic"/>
                <a:cs typeface="Century Gothic"/>
              </a:rPr>
              <a:t> </a:t>
            </a:r>
            <a:r>
              <a:rPr sz="1400" u="none" spc="-10" dirty="0">
                <a:latin typeface="Century Gothic"/>
                <a:cs typeface="Century Gothic"/>
              </a:rPr>
              <a:t>be</a:t>
            </a:r>
            <a:r>
              <a:rPr sz="1400" u="none" spc="10" dirty="0">
                <a:latin typeface="Century Gothic"/>
                <a:cs typeface="Century Gothic"/>
              </a:rPr>
              <a:t> </a:t>
            </a:r>
            <a:r>
              <a:rPr sz="1400" u="none" dirty="0">
                <a:latin typeface="Century Gothic"/>
                <a:cs typeface="Century Gothic"/>
              </a:rPr>
              <a:t>false</a:t>
            </a:r>
            <a:r>
              <a:rPr sz="1400" u="none" spc="25" dirty="0">
                <a:latin typeface="Century Gothic"/>
                <a:cs typeface="Century Gothic"/>
              </a:rPr>
              <a:t> </a:t>
            </a:r>
            <a:r>
              <a:rPr sz="1400" u="none" dirty="0">
                <a:latin typeface="Century Gothic"/>
                <a:cs typeface="Century Gothic"/>
              </a:rPr>
              <a:t>or</a:t>
            </a:r>
            <a:r>
              <a:rPr sz="1400" u="none" spc="15" dirty="0">
                <a:latin typeface="Century Gothic"/>
                <a:cs typeface="Century Gothic"/>
              </a:rPr>
              <a:t> </a:t>
            </a:r>
            <a:r>
              <a:rPr sz="1400" u="none" dirty="0">
                <a:latin typeface="Century Gothic"/>
                <a:cs typeface="Century Gothic"/>
              </a:rPr>
              <a:t>does</a:t>
            </a:r>
            <a:r>
              <a:rPr sz="1400" u="none" spc="25" dirty="0">
                <a:latin typeface="Century Gothic"/>
                <a:cs typeface="Century Gothic"/>
              </a:rPr>
              <a:t> </a:t>
            </a:r>
            <a:r>
              <a:rPr sz="1400" u="none" dirty="0">
                <a:latin typeface="Century Gothic"/>
                <a:cs typeface="Century Gothic"/>
              </a:rPr>
              <a:t>not believe</a:t>
            </a:r>
            <a:r>
              <a:rPr sz="1400" u="none" spc="30" dirty="0">
                <a:latin typeface="Century Gothic"/>
                <a:cs typeface="Century Gothic"/>
              </a:rPr>
              <a:t> </a:t>
            </a:r>
            <a:r>
              <a:rPr sz="1400" u="none" dirty="0">
                <a:latin typeface="Century Gothic"/>
                <a:cs typeface="Century Gothic"/>
              </a:rPr>
              <a:t>to</a:t>
            </a:r>
            <a:r>
              <a:rPr sz="1400" u="none" spc="-5" dirty="0">
                <a:latin typeface="Century Gothic"/>
                <a:cs typeface="Century Gothic"/>
              </a:rPr>
              <a:t> </a:t>
            </a:r>
            <a:r>
              <a:rPr sz="1400" u="none" spc="-10" dirty="0">
                <a:latin typeface="Century Gothic"/>
                <a:cs typeface="Century Gothic"/>
              </a:rPr>
              <a:t>be</a:t>
            </a:r>
            <a:r>
              <a:rPr sz="1400" u="none" spc="15" dirty="0">
                <a:latin typeface="Century Gothic"/>
                <a:cs typeface="Century Gothic"/>
              </a:rPr>
              <a:t> </a:t>
            </a:r>
            <a:r>
              <a:rPr sz="1400" u="none" spc="60" dirty="0">
                <a:latin typeface="Century Gothic"/>
                <a:cs typeface="Century Gothic"/>
              </a:rPr>
              <a:t>true</a:t>
            </a:r>
            <a:r>
              <a:rPr sz="1400" u="none" spc="-5" dirty="0">
                <a:latin typeface="Century Gothic"/>
                <a:cs typeface="Century Gothic"/>
              </a:rPr>
              <a:t> </a:t>
            </a:r>
            <a:r>
              <a:rPr sz="1400" u="none" dirty="0">
                <a:latin typeface="Century Gothic"/>
                <a:cs typeface="Century Gothic"/>
              </a:rPr>
              <a:t>and</a:t>
            </a:r>
            <a:r>
              <a:rPr sz="1400" u="none" spc="5" dirty="0">
                <a:latin typeface="Century Gothic"/>
                <a:cs typeface="Century Gothic"/>
              </a:rPr>
              <a:t> </a:t>
            </a:r>
            <a:r>
              <a:rPr sz="1400" u="none" dirty="0">
                <a:latin typeface="Century Gothic"/>
                <a:cs typeface="Century Gothic"/>
              </a:rPr>
              <a:t>makes,</a:t>
            </a:r>
            <a:r>
              <a:rPr sz="1400" u="none" spc="25" dirty="0">
                <a:latin typeface="Century Gothic"/>
                <a:cs typeface="Century Gothic"/>
              </a:rPr>
              <a:t> </a:t>
            </a:r>
            <a:r>
              <a:rPr sz="1400" u="none" spc="65" dirty="0">
                <a:latin typeface="Century Gothic"/>
                <a:cs typeface="Century Gothic"/>
              </a:rPr>
              <a:t>knowing</a:t>
            </a:r>
            <a:r>
              <a:rPr sz="1400" u="none" spc="5" dirty="0">
                <a:latin typeface="Century Gothic"/>
                <a:cs typeface="Century Gothic"/>
              </a:rPr>
              <a:t> </a:t>
            </a:r>
            <a:r>
              <a:rPr sz="1400" u="none" dirty="0">
                <a:latin typeface="Century Gothic"/>
                <a:cs typeface="Century Gothic"/>
              </a:rPr>
              <a:t>that</a:t>
            </a:r>
            <a:r>
              <a:rPr sz="1400" u="none" spc="-10" dirty="0">
                <a:latin typeface="Century Gothic"/>
                <a:cs typeface="Century Gothic"/>
              </a:rPr>
              <a:t> </a:t>
            </a:r>
            <a:r>
              <a:rPr sz="1400" u="none" dirty="0">
                <a:latin typeface="Century Gothic"/>
                <a:cs typeface="Century Gothic"/>
              </a:rPr>
              <a:t>the</a:t>
            </a:r>
            <a:r>
              <a:rPr sz="1400" u="none" spc="5" dirty="0">
                <a:latin typeface="Century Gothic"/>
                <a:cs typeface="Century Gothic"/>
              </a:rPr>
              <a:t> </a:t>
            </a:r>
            <a:r>
              <a:rPr sz="1400" u="none" spc="-10" dirty="0">
                <a:latin typeface="Century Gothic"/>
                <a:cs typeface="Century Gothic"/>
              </a:rPr>
              <a:t>deception </a:t>
            </a:r>
            <a:r>
              <a:rPr sz="1400" u="none" spc="10" dirty="0">
                <a:latin typeface="Century Gothic"/>
                <a:cs typeface="Century Gothic"/>
              </a:rPr>
              <a:t>could</a:t>
            </a:r>
            <a:r>
              <a:rPr sz="1400" u="none" spc="-5" dirty="0">
                <a:latin typeface="Century Gothic"/>
                <a:cs typeface="Century Gothic"/>
              </a:rPr>
              <a:t> </a:t>
            </a:r>
            <a:r>
              <a:rPr sz="1400" u="none" spc="80" dirty="0">
                <a:latin typeface="Century Gothic"/>
                <a:cs typeface="Century Gothic"/>
              </a:rPr>
              <a:t>result</a:t>
            </a:r>
            <a:r>
              <a:rPr sz="1400" u="none" spc="5" dirty="0">
                <a:latin typeface="Century Gothic"/>
                <a:cs typeface="Century Gothic"/>
              </a:rPr>
              <a:t> </a:t>
            </a:r>
            <a:r>
              <a:rPr sz="1400" u="none" spc="90" dirty="0">
                <a:latin typeface="Century Gothic"/>
                <a:cs typeface="Century Gothic"/>
              </a:rPr>
              <a:t>in</a:t>
            </a:r>
            <a:r>
              <a:rPr sz="1400" u="none" spc="10" dirty="0">
                <a:latin typeface="Century Gothic"/>
                <a:cs typeface="Century Gothic"/>
              </a:rPr>
              <a:t> </a:t>
            </a:r>
            <a:r>
              <a:rPr sz="1400" u="none" spc="50" dirty="0">
                <a:latin typeface="Century Gothic"/>
                <a:cs typeface="Century Gothic"/>
              </a:rPr>
              <a:t>some</a:t>
            </a:r>
            <a:r>
              <a:rPr sz="1400" u="none" spc="35" dirty="0">
                <a:latin typeface="Century Gothic"/>
                <a:cs typeface="Century Gothic"/>
              </a:rPr>
              <a:t> </a:t>
            </a:r>
            <a:r>
              <a:rPr sz="1400" u="none" spc="20" dirty="0">
                <a:latin typeface="Century Gothic"/>
                <a:cs typeface="Century Gothic"/>
              </a:rPr>
              <a:t>unauthorized</a:t>
            </a:r>
            <a:r>
              <a:rPr sz="1400" u="none" spc="-25" dirty="0">
                <a:latin typeface="Century Gothic"/>
                <a:cs typeface="Century Gothic"/>
              </a:rPr>
              <a:t> </a:t>
            </a:r>
            <a:r>
              <a:rPr sz="1400" u="none" spc="20" dirty="0">
                <a:latin typeface="Century Gothic"/>
                <a:cs typeface="Century Gothic"/>
              </a:rPr>
              <a:t>benefit</a:t>
            </a:r>
            <a:r>
              <a:rPr sz="1400" u="none" dirty="0">
                <a:latin typeface="Century Gothic"/>
                <a:cs typeface="Century Gothic"/>
              </a:rPr>
              <a:t> </a:t>
            </a:r>
            <a:r>
              <a:rPr sz="1400" u="none" spc="20" dirty="0">
                <a:latin typeface="Century Gothic"/>
                <a:cs typeface="Century Gothic"/>
              </a:rPr>
              <a:t>to</a:t>
            </a:r>
            <a:r>
              <a:rPr sz="1400" u="none" dirty="0">
                <a:latin typeface="Century Gothic"/>
                <a:cs typeface="Century Gothic"/>
              </a:rPr>
              <a:t> </a:t>
            </a:r>
            <a:r>
              <a:rPr sz="1400" u="none" spc="50" dirty="0">
                <a:latin typeface="Century Gothic"/>
                <a:cs typeface="Century Gothic"/>
              </a:rPr>
              <a:t>himself/herself</a:t>
            </a:r>
            <a:r>
              <a:rPr sz="1400" u="none" spc="30" dirty="0">
                <a:latin typeface="Century Gothic"/>
                <a:cs typeface="Century Gothic"/>
              </a:rPr>
              <a:t> </a:t>
            </a:r>
            <a:r>
              <a:rPr sz="1400" u="none" spc="20" dirty="0">
                <a:latin typeface="Century Gothic"/>
                <a:cs typeface="Century Gothic"/>
              </a:rPr>
              <a:t>or</a:t>
            </a:r>
            <a:r>
              <a:rPr sz="1400" u="none" spc="15" dirty="0">
                <a:latin typeface="Century Gothic"/>
                <a:cs typeface="Century Gothic"/>
              </a:rPr>
              <a:t> </a:t>
            </a:r>
            <a:r>
              <a:rPr sz="1400" u="none" spc="50" dirty="0">
                <a:latin typeface="Century Gothic"/>
                <a:cs typeface="Century Gothic"/>
              </a:rPr>
              <a:t>some</a:t>
            </a:r>
            <a:r>
              <a:rPr sz="1400" u="none" spc="30" dirty="0">
                <a:latin typeface="Century Gothic"/>
                <a:cs typeface="Century Gothic"/>
              </a:rPr>
              <a:t> </a:t>
            </a:r>
            <a:r>
              <a:rPr sz="1400" u="none" spc="-20" dirty="0">
                <a:latin typeface="Century Gothic"/>
                <a:cs typeface="Century Gothic"/>
              </a:rPr>
              <a:t>other</a:t>
            </a:r>
            <a:r>
              <a:rPr sz="1400" u="none" spc="500" dirty="0">
                <a:latin typeface="Century Gothic"/>
                <a:cs typeface="Century Gothic"/>
              </a:rPr>
              <a:t> </a:t>
            </a:r>
            <a:r>
              <a:rPr sz="1400" u="none" spc="-10" dirty="0">
                <a:latin typeface="Century Gothic"/>
                <a:cs typeface="Century Gothic"/>
              </a:rPr>
              <a:t>person</a:t>
            </a:r>
            <a:endParaRPr sz="1400">
              <a:latin typeface="Century Gothic"/>
              <a:cs typeface="Century Gothic"/>
            </a:endParaRPr>
          </a:p>
          <a:p>
            <a:pPr marL="299085" marR="288925" indent="-287020">
              <a:lnSpc>
                <a:spcPct val="100000"/>
              </a:lnSpc>
              <a:buFont typeface="Arial"/>
              <a:buChar char="•"/>
              <a:tabLst>
                <a:tab pos="299085" algn="l"/>
              </a:tabLst>
            </a:pPr>
            <a:r>
              <a:rPr sz="1400" b="1" u="sng" spc="200" dirty="0">
                <a:uFill>
                  <a:solidFill>
                    <a:srgbClr val="000000"/>
                  </a:solidFill>
                </a:uFill>
                <a:latin typeface="Calibri"/>
                <a:cs typeface="Calibri"/>
              </a:rPr>
              <a:t>Waste</a:t>
            </a:r>
            <a:r>
              <a:rPr sz="1400" b="1" u="none" spc="114" dirty="0">
                <a:latin typeface="Calibri"/>
                <a:cs typeface="Calibri"/>
              </a:rPr>
              <a:t> </a:t>
            </a:r>
            <a:r>
              <a:rPr sz="1400" u="none" spc="114" dirty="0">
                <a:latin typeface="Century Gothic"/>
                <a:cs typeface="Century Gothic"/>
              </a:rPr>
              <a:t>is</a:t>
            </a:r>
            <a:r>
              <a:rPr sz="1400" u="none" spc="70" dirty="0">
                <a:latin typeface="Century Gothic"/>
                <a:cs typeface="Century Gothic"/>
              </a:rPr>
              <a:t> </a:t>
            </a:r>
            <a:r>
              <a:rPr sz="1400" u="none" dirty="0">
                <a:latin typeface="Century Gothic"/>
                <a:cs typeface="Century Gothic"/>
              </a:rPr>
              <a:t>the</a:t>
            </a:r>
            <a:r>
              <a:rPr sz="1400" u="none" spc="45" dirty="0">
                <a:latin typeface="Century Gothic"/>
                <a:cs typeface="Century Gothic"/>
              </a:rPr>
              <a:t> overutilization</a:t>
            </a:r>
            <a:r>
              <a:rPr sz="1400" u="none" spc="10" dirty="0">
                <a:latin typeface="Century Gothic"/>
                <a:cs typeface="Century Gothic"/>
              </a:rPr>
              <a:t> </a:t>
            </a:r>
            <a:r>
              <a:rPr sz="1400" u="none" dirty="0">
                <a:latin typeface="Century Gothic"/>
                <a:cs typeface="Century Gothic"/>
              </a:rPr>
              <a:t>of</a:t>
            </a:r>
            <a:r>
              <a:rPr sz="1400" u="none" spc="75" dirty="0">
                <a:latin typeface="Century Gothic"/>
                <a:cs typeface="Century Gothic"/>
              </a:rPr>
              <a:t> </a:t>
            </a:r>
            <a:r>
              <a:rPr sz="1400" u="none" dirty="0">
                <a:latin typeface="Century Gothic"/>
                <a:cs typeface="Century Gothic"/>
              </a:rPr>
              <a:t>services</a:t>
            </a:r>
            <a:r>
              <a:rPr sz="1400" u="none" spc="70" dirty="0">
                <a:latin typeface="Century Gothic"/>
                <a:cs typeface="Century Gothic"/>
              </a:rPr>
              <a:t> </a:t>
            </a:r>
            <a:r>
              <a:rPr sz="1400" u="none" dirty="0">
                <a:latin typeface="Century Gothic"/>
                <a:cs typeface="Century Gothic"/>
              </a:rPr>
              <a:t>or</a:t>
            </a:r>
            <a:r>
              <a:rPr sz="1400" u="none" spc="60" dirty="0">
                <a:latin typeface="Century Gothic"/>
                <a:cs typeface="Century Gothic"/>
              </a:rPr>
              <a:t> </a:t>
            </a:r>
            <a:r>
              <a:rPr sz="1400" u="none" dirty="0">
                <a:latin typeface="Century Gothic"/>
                <a:cs typeface="Century Gothic"/>
              </a:rPr>
              <a:t>other</a:t>
            </a:r>
            <a:r>
              <a:rPr sz="1400" u="none" spc="45" dirty="0">
                <a:latin typeface="Century Gothic"/>
                <a:cs typeface="Century Gothic"/>
              </a:rPr>
              <a:t> </a:t>
            </a:r>
            <a:r>
              <a:rPr sz="1400" u="none" dirty="0">
                <a:latin typeface="Century Gothic"/>
                <a:cs typeface="Century Gothic"/>
              </a:rPr>
              <a:t>practices</a:t>
            </a:r>
            <a:r>
              <a:rPr sz="1400" u="none" spc="30" dirty="0">
                <a:latin typeface="Century Gothic"/>
                <a:cs typeface="Century Gothic"/>
              </a:rPr>
              <a:t> </a:t>
            </a:r>
            <a:r>
              <a:rPr sz="1400" u="none" dirty="0">
                <a:latin typeface="Century Gothic"/>
                <a:cs typeface="Century Gothic"/>
              </a:rPr>
              <a:t>that,</a:t>
            </a:r>
            <a:r>
              <a:rPr sz="1400" u="none" spc="35" dirty="0">
                <a:latin typeface="Century Gothic"/>
                <a:cs typeface="Century Gothic"/>
              </a:rPr>
              <a:t> </a:t>
            </a:r>
            <a:r>
              <a:rPr sz="1400" u="none" dirty="0">
                <a:latin typeface="Century Gothic"/>
                <a:cs typeface="Century Gothic"/>
              </a:rPr>
              <a:t>directly</a:t>
            </a:r>
            <a:r>
              <a:rPr sz="1400" u="none" spc="50" dirty="0">
                <a:latin typeface="Century Gothic"/>
                <a:cs typeface="Century Gothic"/>
              </a:rPr>
              <a:t> </a:t>
            </a:r>
            <a:r>
              <a:rPr sz="1400" u="none" spc="-25" dirty="0">
                <a:latin typeface="Century Gothic"/>
                <a:cs typeface="Century Gothic"/>
              </a:rPr>
              <a:t>or </a:t>
            </a:r>
            <a:r>
              <a:rPr sz="1400" u="none" dirty="0">
                <a:latin typeface="Century Gothic"/>
                <a:cs typeface="Century Gothic"/>
              </a:rPr>
              <a:t>indirectly,</a:t>
            </a:r>
            <a:r>
              <a:rPr sz="1400" u="none" spc="95" dirty="0">
                <a:latin typeface="Century Gothic"/>
                <a:cs typeface="Century Gothic"/>
              </a:rPr>
              <a:t> </a:t>
            </a:r>
            <a:r>
              <a:rPr sz="1400" u="none" spc="85" dirty="0">
                <a:latin typeface="Century Gothic"/>
                <a:cs typeface="Century Gothic"/>
              </a:rPr>
              <a:t>results</a:t>
            </a:r>
            <a:r>
              <a:rPr sz="1400" u="none" spc="75" dirty="0">
                <a:latin typeface="Century Gothic"/>
                <a:cs typeface="Century Gothic"/>
              </a:rPr>
              <a:t> </a:t>
            </a:r>
            <a:r>
              <a:rPr sz="1400" u="none" spc="90" dirty="0">
                <a:latin typeface="Century Gothic"/>
                <a:cs typeface="Century Gothic"/>
              </a:rPr>
              <a:t>in</a:t>
            </a:r>
            <a:r>
              <a:rPr sz="1400" u="none" spc="95" dirty="0">
                <a:latin typeface="Century Gothic"/>
                <a:cs typeface="Century Gothic"/>
              </a:rPr>
              <a:t> </a:t>
            </a:r>
            <a:r>
              <a:rPr sz="1400" u="none" dirty="0">
                <a:latin typeface="Century Gothic"/>
                <a:cs typeface="Century Gothic"/>
              </a:rPr>
              <a:t>unnecessary</a:t>
            </a:r>
            <a:r>
              <a:rPr sz="1400" u="none" spc="90" dirty="0">
                <a:latin typeface="Century Gothic"/>
                <a:cs typeface="Century Gothic"/>
              </a:rPr>
              <a:t> </a:t>
            </a:r>
            <a:r>
              <a:rPr sz="1400" u="none" dirty="0">
                <a:latin typeface="Century Gothic"/>
                <a:cs typeface="Century Gothic"/>
              </a:rPr>
              <a:t>costs</a:t>
            </a:r>
            <a:r>
              <a:rPr sz="1400" u="none" spc="80" dirty="0">
                <a:latin typeface="Century Gothic"/>
                <a:cs typeface="Century Gothic"/>
              </a:rPr>
              <a:t> </a:t>
            </a:r>
            <a:r>
              <a:rPr sz="1400" u="none" dirty="0">
                <a:latin typeface="Century Gothic"/>
                <a:cs typeface="Century Gothic"/>
              </a:rPr>
              <a:t>to</a:t>
            </a:r>
            <a:r>
              <a:rPr sz="1400" u="none" spc="75" dirty="0">
                <a:latin typeface="Century Gothic"/>
                <a:cs typeface="Century Gothic"/>
              </a:rPr>
              <a:t> </a:t>
            </a:r>
            <a:r>
              <a:rPr sz="1400" u="none" dirty="0">
                <a:latin typeface="Century Gothic"/>
                <a:cs typeface="Century Gothic"/>
              </a:rPr>
              <a:t>the</a:t>
            </a:r>
            <a:r>
              <a:rPr sz="1400" u="none" spc="85" dirty="0">
                <a:latin typeface="Century Gothic"/>
                <a:cs typeface="Century Gothic"/>
              </a:rPr>
              <a:t> </a:t>
            </a:r>
            <a:r>
              <a:rPr sz="1400" u="none" dirty="0">
                <a:latin typeface="Century Gothic"/>
                <a:cs typeface="Century Gothic"/>
              </a:rPr>
              <a:t>healthcare</a:t>
            </a:r>
            <a:r>
              <a:rPr sz="1400" u="none" spc="80" dirty="0">
                <a:latin typeface="Century Gothic"/>
                <a:cs typeface="Century Gothic"/>
              </a:rPr>
              <a:t> </a:t>
            </a:r>
            <a:r>
              <a:rPr sz="1400" u="none" spc="55" dirty="0">
                <a:latin typeface="Century Gothic"/>
                <a:cs typeface="Century Gothic"/>
              </a:rPr>
              <a:t>system,</a:t>
            </a:r>
            <a:r>
              <a:rPr sz="1400" u="none" spc="100" dirty="0">
                <a:latin typeface="Century Gothic"/>
                <a:cs typeface="Century Gothic"/>
              </a:rPr>
              <a:t> </a:t>
            </a:r>
            <a:r>
              <a:rPr sz="1400" u="none" spc="35" dirty="0">
                <a:latin typeface="Century Gothic"/>
                <a:cs typeface="Century Gothic"/>
              </a:rPr>
              <a:t>including </a:t>
            </a:r>
            <a:r>
              <a:rPr sz="1400" u="none" spc="-20" dirty="0">
                <a:latin typeface="Century Gothic"/>
                <a:cs typeface="Century Gothic"/>
              </a:rPr>
              <a:t>Medicare</a:t>
            </a:r>
            <a:r>
              <a:rPr sz="1400" u="none" spc="40" dirty="0">
                <a:latin typeface="Century Gothic"/>
                <a:cs typeface="Century Gothic"/>
              </a:rPr>
              <a:t> </a:t>
            </a:r>
            <a:r>
              <a:rPr sz="1400" u="none" dirty="0">
                <a:latin typeface="Century Gothic"/>
                <a:cs typeface="Century Gothic"/>
              </a:rPr>
              <a:t>and</a:t>
            </a:r>
            <a:r>
              <a:rPr sz="1400" u="none" spc="40" dirty="0">
                <a:latin typeface="Century Gothic"/>
                <a:cs typeface="Century Gothic"/>
              </a:rPr>
              <a:t> </a:t>
            </a:r>
            <a:r>
              <a:rPr sz="1400" u="none" spc="-10" dirty="0">
                <a:latin typeface="Century Gothic"/>
                <a:cs typeface="Century Gothic"/>
              </a:rPr>
              <a:t>Medicaid</a:t>
            </a:r>
            <a:r>
              <a:rPr sz="1400" u="none" spc="45" dirty="0">
                <a:latin typeface="Century Gothic"/>
                <a:cs typeface="Century Gothic"/>
              </a:rPr>
              <a:t> </a:t>
            </a:r>
            <a:r>
              <a:rPr sz="1400" u="none" dirty="0">
                <a:latin typeface="Century Gothic"/>
                <a:cs typeface="Century Gothic"/>
              </a:rPr>
              <a:t>programs;</a:t>
            </a:r>
            <a:r>
              <a:rPr sz="1400" u="none" spc="50" dirty="0">
                <a:latin typeface="Century Gothic"/>
                <a:cs typeface="Century Gothic"/>
              </a:rPr>
              <a:t> </a:t>
            </a:r>
            <a:r>
              <a:rPr sz="1400" u="none" dirty="0">
                <a:latin typeface="Century Gothic"/>
                <a:cs typeface="Century Gothic"/>
              </a:rPr>
              <a:t>waste</a:t>
            </a:r>
            <a:r>
              <a:rPr sz="1400" u="none" spc="30" dirty="0">
                <a:latin typeface="Century Gothic"/>
                <a:cs typeface="Century Gothic"/>
              </a:rPr>
              <a:t> </a:t>
            </a:r>
            <a:r>
              <a:rPr sz="1400" u="none" spc="114" dirty="0">
                <a:latin typeface="Century Gothic"/>
                <a:cs typeface="Century Gothic"/>
              </a:rPr>
              <a:t>is</a:t>
            </a:r>
            <a:r>
              <a:rPr sz="1400" u="none" spc="65" dirty="0">
                <a:latin typeface="Century Gothic"/>
                <a:cs typeface="Century Gothic"/>
              </a:rPr>
              <a:t> </a:t>
            </a:r>
            <a:r>
              <a:rPr sz="1400" u="none" dirty="0">
                <a:latin typeface="Century Gothic"/>
                <a:cs typeface="Century Gothic"/>
              </a:rPr>
              <a:t>not</a:t>
            </a:r>
            <a:r>
              <a:rPr sz="1400" u="none" spc="40" dirty="0">
                <a:latin typeface="Century Gothic"/>
                <a:cs typeface="Century Gothic"/>
              </a:rPr>
              <a:t> </a:t>
            </a:r>
            <a:r>
              <a:rPr sz="1400" u="none" dirty="0">
                <a:latin typeface="Century Gothic"/>
                <a:cs typeface="Century Gothic"/>
              </a:rPr>
              <a:t>generally</a:t>
            </a:r>
            <a:r>
              <a:rPr sz="1400" u="none" spc="50" dirty="0">
                <a:latin typeface="Century Gothic"/>
                <a:cs typeface="Century Gothic"/>
              </a:rPr>
              <a:t> </a:t>
            </a:r>
            <a:r>
              <a:rPr sz="1400" u="none" dirty="0">
                <a:latin typeface="Century Gothic"/>
                <a:cs typeface="Century Gothic"/>
              </a:rPr>
              <a:t>considered</a:t>
            </a:r>
            <a:r>
              <a:rPr sz="1400" u="none" spc="50" dirty="0">
                <a:latin typeface="Century Gothic"/>
                <a:cs typeface="Century Gothic"/>
              </a:rPr>
              <a:t> </a:t>
            </a:r>
            <a:r>
              <a:rPr sz="1400" u="none" dirty="0">
                <a:latin typeface="Century Gothic"/>
                <a:cs typeface="Century Gothic"/>
              </a:rPr>
              <a:t>to</a:t>
            </a:r>
            <a:r>
              <a:rPr sz="1400" u="none" spc="30" dirty="0">
                <a:latin typeface="Century Gothic"/>
                <a:cs typeface="Century Gothic"/>
              </a:rPr>
              <a:t> </a:t>
            </a:r>
            <a:r>
              <a:rPr sz="1400" u="none" spc="-25" dirty="0">
                <a:latin typeface="Century Gothic"/>
                <a:cs typeface="Century Gothic"/>
              </a:rPr>
              <a:t>be </a:t>
            </a:r>
            <a:r>
              <a:rPr sz="1400" u="none" spc="-10" dirty="0">
                <a:latin typeface="Century Gothic"/>
                <a:cs typeface="Century Gothic"/>
              </a:rPr>
              <a:t>caused</a:t>
            </a:r>
            <a:r>
              <a:rPr sz="1400" u="none" spc="25" dirty="0">
                <a:latin typeface="Century Gothic"/>
                <a:cs typeface="Century Gothic"/>
              </a:rPr>
              <a:t> </a:t>
            </a:r>
            <a:r>
              <a:rPr sz="1400" u="none" dirty="0">
                <a:latin typeface="Century Gothic"/>
                <a:cs typeface="Century Gothic"/>
              </a:rPr>
              <a:t>by</a:t>
            </a:r>
            <a:r>
              <a:rPr sz="1400" u="none" spc="45" dirty="0">
                <a:latin typeface="Century Gothic"/>
                <a:cs typeface="Century Gothic"/>
              </a:rPr>
              <a:t> </a:t>
            </a:r>
            <a:r>
              <a:rPr sz="1400" u="none" spc="50" dirty="0">
                <a:latin typeface="Century Gothic"/>
                <a:cs typeface="Century Gothic"/>
              </a:rPr>
              <a:t>criminally</a:t>
            </a:r>
            <a:r>
              <a:rPr sz="1400" u="none" spc="45" dirty="0">
                <a:latin typeface="Century Gothic"/>
                <a:cs typeface="Century Gothic"/>
              </a:rPr>
              <a:t> </a:t>
            </a:r>
            <a:r>
              <a:rPr sz="1400" u="none" dirty="0">
                <a:latin typeface="Century Gothic"/>
                <a:cs typeface="Century Gothic"/>
              </a:rPr>
              <a:t>negligent</a:t>
            </a:r>
            <a:r>
              <a:rPr sz="1400" u="none" spc="40" dirty="0">
                <a:latin typeface="Century Gothic"/>
                <a:cs typeface="Century Gothic"/>
              </a:rPr>
              <a:t> </a:t>
            </a:r>
            <a:r>
              <a:rPr sz="1400" u="none" dirty="0">
                <a:latin typeface="Century Gothic"/>
                <a:cs typeface="Century Gothic"/>
              </a:rPr>
              <a:t>actions,</a:t>
            </a:r>
            <a:r>
              <a:rPr sz="1400" u="none" spc="35" dirty="0">
                <a:latin typeface="Century Gothic"/>
                <a:cs typeface="Century Gothic"/>
              </a:rPr>
              <a:t> </a:t>
            </a:r>
            <a:r>
              <a:rPr sz="1400" u="none" spc="60" dirty="0">
                <a:latin typeface="Century Gothic"/>
                <a:cs typeface="Century Gothic"/>
              </a:rPr>
              <a:t>but</a:t>
            </a:r>
            <a:r>
              <a:rPr sz="1400" u="none" spc="30" dirty="0">
                <a:latin typeface="Century Gothic"/>
                <a:cs typeface="Century Gothic"/>
              </a:rPr>
              <a:t> </a:t>
            </a:r>
            <a:r>
              <a:rPr sz="1400" u="none" dirty="0">
                <a:latin typeface="Century Gothic"/>
                <a:cs typeface="Century Gothic"/>
              </a:rPr>
              <a:t>instead</a:t>
            </a:r>
            <a:r>
              <a:rPr sz="1400" u="none" spc="35" dirty="0">
                <a:latin typeface="Century Gothic"/>
                <a:cs typeface="Century Gothic"/>
              </a:rPr>
              <a:t> </a:t>
            </a:r>
            <a:r>
              <a:rPr sz="1400" u="none" dirty="0">
                <a:latin typeface="Century Gothic"/>
                <a:cs typeface="Century Gothic"/>
              </a:rPr>
              <a:t>by</a:t>
            </a:r>
            <a:r>
              <a:rPr sz="1400" u="none" spc="45" dirty="0">
                <a:latin typeface="Century Gothic"/>
                <a:cs typeface="Century Gothic"/>
              </a:rPr>
              <a:t> </a:t>
            </a:r>
            <a:r>
              <a:rPr sz="1400" u="none" dirty="0">
                <a:latin typeface="Century Gothic"/>
                <a:cs typeface="Century Gothic"/>
              </a:rPr>
              <a:t>the</a:t>
            </a:r>
            <a:r>
              <a:rPr sz="1400" u="none" spc="30" dirty="0">
                <a:latin typeface="Century Gothic"/>
                <a:cs typeface="Century Gothic"/>
              </a:rPr>
              <a:t> </a:t>
            </a:r>
            <a:r>
              <a:rPr sz="1400" u="none" spc="95" dirty="0">
                <a:latin typeface="Century Gothic"/>
                <a:cs typeface="Century Gothic"/>
              </a:rPr>
              <a:t>misuse</a:t>
            </a:r>
            <a:r>
              <a:rPr sz="1400" u="none" spc="45" dirty="0">
                <a:latin typeface="Century Gothic"/>
                <a:cs typeface="Century Gothic"/>
              </a:rPr>
              <a:t> </a:t>
            </a:r>
            <a:r>
              <a:rPr sz="1400" u="none" dirty="0">
                <a:latin typeface="Century Gothic"/>
                <a:cs typeface="Century Gothic"/>
              </a:rPr>
              <a:t>or</a:t>
            </a:r>
            <a:r>
              <a:rPr sz="1400" u="none" spc="45" dirty="0">
                <a:latin typeface="Century Gothic"/>
                <a:cs typeface="Century Gothic"/>
              </a:rPr>
              <a:t> </a:t>
            </a:r>
            <a:r>
              <a:rPr sz="1400" u="none" spc="-10" dirty="0">
                <a:latin typeface="Century Gothic"/>
                <a:cs typeface="Century Gothic"/>
              </a:rPr>
              <a:t>resources</a:t>
            </a:r>
            <a:endParaRPr sz="1400">
              <a:latin typeface="Century Gothic"/>
              <a:cs typeface="Century Gothic"/>
            </a:endParaRPr>
          </a:p>
          <a:p>
            <a:pPr marL="299085" marR="5080" indent="-287020">
              <a:lnSpc>
                <a:spcPct val="100000"/>
              </a:lnSpc>
              <a:buFont typeface="Arial"/>
              <a:buChar char="•"/>
              <a:tabLst>
                <a:tab pos="299085" algn="l"/>
              </a:tabLst>
            </a:pPr>
            <a:r>
              <a:rPr sz="1400" b="1" u="sng" spc="200" dirty="0">
                <a:uFill>
                  <a:solidFill>
                    <a:srgbClr val="000000"/>
                  </a:solidFill>
                </a:uFill>
                <a:latin typeface="Calibri"/>
                <a:cs typeface="Calibri"/>
              </a:rPr>
              <a:t>Abuse</a:t>
            </a:r>
            <a:r>
              <a:rPr sz="1400" b="1" u="none" spc="125" dirty="0">
                <a:latin typeface="Calibri"/>
                <a:cs typeface="Calibri"/>
              </a:rPr>
              <a:t> </a:t>
            </a:r>
            <a:r>
              <a:rPr sz="1400" u="none" spc="114" dirty="0">
                <a:latin typeface="Century Gothic"/>
                <a:cs typeface="Century Gothic"/>
              </a:rPr>
              <a:t>is</a:t>
            </a:r>
            <a:r>
              <a:rPr sz="1400" u="none" spc="65" dirty="0">
                <a:latin typeface="Century Gothic"/>
                <a:cs typeface="Century Gothic"/>
              </a:rPr>
              <a:t> </a:t>
            </a:r>
            <a:r>
              <a:rPr sz="1400" u="none" dirty="0">
                <a:latin typeface="Century Gothic"/>
                <a:cs typeface="Century Gothic"/>
              </a:rPr>
              <a:t>the</a:t>
            </a:r>
            <a:r>
              <a:rPr sz="1400" u="none" spc="60" dirty="0">
                <a:latin typeface="Century Gothic"/>
                <a:cs typeface="Century Gothic"/>
              </a:rPr>
              <a:t> </a:t>
            </a:r>
            <a:r>
              <a:rPr sz="1400" u="none" dirty="0">
                <a:latin typeface="Century Gothic"/>
                <a:cs typeface="Century Gothic"/>
              </a:rPr>
              <a:t>excessive</a:t>
            </a:r>
            <a:r>
              <a:rPr sz="1400" u="none" spc="100" dirty="0">
                <a:latin typeface="Century Gothic"/>
                <a:cs typeface="Century Gothic"/>
              </a:rPr>
              <a:t> </a:t>
            </a:r>
            <a:r>
              <a:rPr sz="1400" u="none" dirty="0">
                <a:latin typeface="Century Gothic"/>
                <a:cs typeface="Century Gothic"/>
              </a:rPr>
              <a:t>or</a:t>
            </a:r>
            <a:r>
              <a:rPr sz="1400" u="none" spc="70" dirty="0">
                <a:latin typeface="Century Gothic"/>
                <a:cs typeface="Century Gothic"/>
              </a:rPr>
              <a:t> </a:t>
            </a:r>
            <a:r>
              <a:rPr sz="1400" u="none" dirty="0">
                <a:latin typeface="Century Gothic"/>
                <a:cs typeface="Century Gothic"/>
              </a:rPr>
              <a:t>improper</a:t>
            </a:r>
            <a:r>
              <a:rPr sz="1400" u="none" spc="75" dirty="0">
                <a:latin typeface="Century Gothic"/>
                <a:cs typeface="Century Gothic"/>
              </a:rPr>
              <a:t> </a:t>
            </a:r>
            <a:r>
              <a:rPr sz="1400" u="none" spc="50" dirty="0">
                <a:latin typeface="Century Gothic"/>
                <a:cs typeface="Century Gothic"/>
              </a:rPr>
              <a:t>use</a:t>
            </a:r>
            <a:r>
              <a:rPr sz="1400" u="none" spc="55" dirty="0">
                <a:latin typeface="Century Gothic"/>
                <a:cs typeface="Century Gothic"/>
              </a:rPr>
              <a:t> </a:t>
            </a:r>
            <a:r>
              <a:rPr sz="1400" u="none" dirty="0">
                <a:latin typeface="Century Gothic"/>
                <a:cs typeface="Century Gothic"/>
              </a:rPr>
              <a:t>of</a:t>
            </a:r>
            <a:r>
              <a:rPr sz="1400" u="none" spc="85" dirty="0">
                <a:latin typeface="Century Gothic"/>
                <a:cs typeface="Century Gothic"/>
              </a:rPr>
              <a:t> </a:t>
            </a:r>
            <a:r>
              <a:rPr sz="1400" u="none" dirty="0">
                <a:latin typeface="Century Gothic"/>
                <a:cs typeface="Century Gothic"/>
              </a:rPr>
              <a:t>services</a:t>
            </a:r>
            <a:r>
              <a:rPr sz="1400" u="none" spc="80" dirty="0">
                <a:latin typeface="Century Gothic"/>
                <a:cs typeface="Century Gothic"/>
              </a:rPr>
              <a:t> </a:t>
            </a:r>
            <a:r>
              <a:rPr sz="1400" u="none" dirty="0">
                <a:latin typeface="Century Gothic"/>
                <a:cs typeface="Century Gothic"/>
              </a:rPr>
              <a:t>or</a:t>
            </a:r>
            <a:r>
              <a:rPr sz="1400" u="none" spc="70" dirty="0">
                <a:latin typeface="Century Gothic"/>
                <a:cs typeface="Century Gothic"/>
              </a:rPr>
              <a:t> </a:t>
            </a:r>
            <a:r>
              <a:rPr sz="1400" u="none" dirty="0">
                <a:latin typeface="Century Gothic"/>
                <a:cs typeface="Century Gothic"/>
              </a:rPr>
              <a:t>actions</a:t>
            </a:r>
            <a:r>
              <a:rPr sz="1400" u="none" spc="50" dirty="0">
                <a:latin typeface="Century Gothic"/>
                <a:cs typeface="Century Gothic"/>
              </a:rPr>
              <a:t> </a:t>
            </a:r>
            <a:r>
              <a:rPr sz="1400" u="none" dirty="0">
                <a:latin typeface="Century Gothic"/>
                <a:cs typeface="Century Gothic"/>
              </a:rPr>
              <a:t>that</a:t>
            </a:r>
            <a:r>
              <a:rPr sz="1400" u="none" spc="45" dirty="0">
                <a:latin typeface="Century Gothic"/>
                <a:cs typeface="Century Gothic"/>
              </a:rPr>
              <a:t> </a:t>
            </a:r>
            <a:r>
              <a:rPr sz="1400" u="none" spc="-10" dirty="0">
                <a:latin typeface="Century Gothic"/>
                <a:cs typeface="Century Gothic"/>
              </a:rPr>
              <a:t>are</a:t>
            </a:r>
            <a:r>
              <a:rPr sz="1400" u="none" spc="55" dirty="0">
                <a:latin typeface="Century Gothic"/>
                <a:cs typeface="Century Gothic"/>
              </a:rPr>
              <a:t> </a:t>
            </a:r>
            <a:r>
              <a:rPr sz="1400" u="none" spc="45" dirty="0">
                <a:latin typeface="Century Gothic"/>
                <a:cs typeface="Century Gothic"/>
              </a:rPr>
              <a:t>inconsistent </a:t>
            </a:r>
            <a:r>
              <a:rPr sz="1400" u="none" spc="85" dirty="0">
                <a:latin typeface="Century Gothic"/>
                <a:cs typeface="Century Gothic"/>
              </a:rPr>
              <a:t>with</a:t>
            </a:r>
            <a:r>
              <a:rPr sz="1400" u="none" spc="-15" dirty="0">
                <a:latin typeface="Century Gothic"/>
                <a:cs typeface="Century Gothic"/>
              </a:rPr>
              <a:t> </a:t>
            </a:r>
            <a:r>
              <a:rPr sz="1400" u="none" spc="-50" dirty="0">
                <a:latin typeface="Century Gothic"/>
                <a:cs typeface="Century Gothic"/>
              </a:rPr>
              <a:t>acceptable</a:t>
            </a:r>
            <a:r>
              <a:rPr sz="1400" u="none" spc="-20" dirty="0">
                <a:latin typeface="Century Gothic"/>
                <a:cs typeface="Century Gothic"/>
              </a:rPr>
              <a:t> </a:t>
            </a:r>
            <a:r>
              <a:rPr sz="1400" u="none" spc="80" dirty="0">
                <a:latin typeface="Century Gothic"/>
                <a:cs typeface="Century Gothic"/>
              </a:rPr>
              <a:t>business</a:t>
            </a:r>
            <a:r>
              <a:rPr sz="1400" u="none" spc="-5" dirty="0">
                <a:latin typeface="Century Gothic"/>
                <a:cs typeface="Century Gothic"/>
              </a:rPr>
              <a:t> </a:t>
            </a:r>
            <a:r>
              <a:rPr sz="1400" u="none" dirty="0">
                <a:latin typeface="Century Gothic"/>
                <a:cs typeface="Century Gothic"/>
              </a:rPr>
              <a:t>or medical</a:t>
            </a:r>
            <a:r>
              <a:rPr sz="1400" u="none" spc="-5" dirty="0">
                <a:latin typeface="Century Gothic"/>
                <a:cs typeface="Century Gothic"/>
              </a:rPr>
              <a:t> </a:t>
            </a:r>
            <a:r>
              <a:rPr sz="1400" u="none" spc="-10" dirty="0">
                <a:latin typeface="Century Gothic"/>
                <a:cs typeface="Century Gothic"/>
              </a:rPr>
              <a:t>practices</a:t>
            </a:r>
            <a:endParaRPr sz="1400">
              <a:latin typeface="Century Gothic"/>
              <a:cs typeface="Century Gothic"/>
            </a:endParaRPr>
          </a:p>
        </p:txBody>
      </p:sp>
      <p:grpSp>
        <p:nvGrpSpPr>
          <p:cNvPr id="16" name="object 16"/>
          <p:cNvGrpSpPr/>
          <p:nvPr/>
        </p:nvGrpSpPr>
        <p:grpSpPr>
          <a:xfrm>
            <a:off x="4700015" y="4323588"/>
            <a:ext cx="1831975" cy="1443355"/>
            <a:chOff x="4700015" y="4323588"/>
            <a:chExt cx="1831975" cy="1443355"/>
          </a:xfrm>
        </p:grpSpPr>
        <p:sp>
          <p:nvSpPr>
            <p:cNvPr id="17" name="object 17"/>
            <p:cNvSpPr/>
            <p:nvPr/>
          </p:nvSpPr>
          <p:spPr>
            <a:xfrm>
              <a:off x="4700015" y="4323588"/>
              <a:ext cx="769620" cy="1443355"/>
            </a:xfrm>
            <a:custGeom>
              <a:avLst/>
              <a:gdLst/>
              <a:ahLst/>
              <a:cxnLst/>
              <a:rect l="l" t="t" r="r" b="b"/>
              <a:pathLst>
                <a:path w="769620" h="1443354">
                  <a:moveTo>
                    <a:pt x="384810" y="0"/>
                  </a:moveTo>
                  <a:lnTo>
                    <a:pt x="0" y="0"/>
                  </a:lnTo>
                  <a:lnTo>
                    <a:pt x="384810" y="721613"/>
                  </a:lnTo>
                  <a:lnTo>
                    <a:pt x="0" y="1443228"/>
                  </a:lnTo>
                  <a:lnTo>
                    <a:pt x="384810" y="1443228"/>
                  </a:lnTo>
                  <a:lnTo>
                    <a:pt x="769620" y="721613"/>
                  </a:lnTo>
                  <a:lnTo>
                    <a:pt x="384810" y="0"/>
                  </a:lnTo>
                  <a:close/>
                </a:path>
              </a:pathLst>
            </a:custGeom>
            <a:solidFill>
              <a:srgbClr val="3A3838"/>
            </a:solidFill>
          </p:spPr>
          <p:txBody>
            <a:bodyPr wrap="square" lIns="0" tIns="0" rIns="0" bIns="0" rtlCol="0"/>
            <a:lstStyle/>
            <a:p>
              <a:endParaRPr/>
            </a:p>
          </p:txBody>
        </p:sp>
        <p:sp>
          <p:nvSpPr>
            <p:cNvPr id="18" name="object 18"/>
            <p:cNvSpPr/>
            <p:nvPr/>
          </p:nvSpPr>
          <p:spPr>
            <a:xfrm>
              <a:off x="5237987" y="4323588"/>
              <a:ext cx="768350" cy="1442085"/>
            </a:xfrm>
            <a:custGeom>
              <a:avLst/>
              <a:gdLst/>
              <a:ahLst/>
              <a:cxnLst/>
              <a:rect l="l" t="t" r="r" b="b"/>
              <a:pathLst>
                <a:path w="768350" h="1442085">
                  <a:moveTo>
                    <a:pt x="384048" y="0"/>
                  </a:moveTo>
                  <a:lnTo>
                    <a:pt x="0" y="0"/>
                  </a:lnTo>
                  <a:lnTo>
                    <a:pt x="384048" y="720851"/>
                  </a:lnTo>
                  <a:lnTo>
                    <a:pt x="0" y="1441704"/>
                  </a:lnTo>
                  <a:lnTo>
                    <a:pt x="384048" y="1441704"/>
                  </a:lnTo>
                  <a:lnTo>
                    <a:pt x="768096" y="720851"/>
                  </a:lnTo>
                  <a:lnTo>
                    <a:pt x="384048" y="0"/>
                  </a:lnTo>
                  <a:close/>
                </a:path>
              </a:pathLst>
            </a:custGeom>
            <a:solidFill>
              <a:srgbClr val="171717"/>
            </a:solidFill>
          </p:spPr>
          <p:txBody>
            <a:bodyPr wrap="square" lIns="0" tIns="0" rIns="0" bIns="0" rtlCol="0"/>
            <a:lstStyle/>
            <a:p>
              <a:endParaRPr/>
            </a:p>
          </p:txBody>
        </p:sp>
        <p:sp>
          <p:nvSpPr>
            <p:cNvPr id="19" name="object 19"/>
            <p:cNvSpPr/>
            <p:nvPr/>
          </p:nvSpPr>
          <p:spPr>
            <a:xfrm>
              <a:off x="5762243" y="4323588"/>
              <a:ext cx="769620" cy="1442085"/>
            </a:xfrm>
            <a:custGeom>
              <a:avLst/>
              <a:gdLst/>
              <a:ahLst/>
              <a:cxnLst/>
              <a:rect l="l" t="t" r="r" b="b"/>
              <a:pathLst>
                <a:path w="769620" h="1442085">
                  <a:moveTo>
                    <a:pt x="384809" y="0"/>
                  </a:moveTo>
                  <a:lnTo>
                    <a:pt x="0" y="0"/>
                  </a:lnTo>
                  <a:lnTo>
                    <a:pt x="384809" y="720851"/>
                  </a:lnTo>
                  <a:lnTo>
                    <a:pt x="0" y="1441704"/>
                  </a:lnTo>
                  <a:lnTo>
                    <a:pt x="384809" y="1441704"/>
                  </a:lnTo>
                  <a:lnTo>
                    <a:pt x="769620" y="720851"/>
                  </a:lnTo>
                  <a:lnTo>
                    <a:pt x="384809" y="0"/>
                  </a:lnTo>
                  <a:close/>
                </a:path>
              </a:pathLst>
            </a:custGeom>
            <a:solidFill>
              <a:srgbClr val="0D0D0D"/>
            </a:solidFill>
          </p:spPr>
          <p:txBody>
            <a:bodyPr wrap="square" lIns="0" tIns="0" rIns="0" bIns="0" rtlCol="0"/>
            <a:lstStyle/>
            <a:p>
              <a:endParaRPr/>
            </a:p>
          </p:txBody>
        </p:sp>
      </p:grpSp>
      <p:sp>
        <p:nvSpPr>
          <p:cNvPr id="20" name="object 20"/>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64463"/>
            <a:ext cx="4898390" cy="4742815"/>
          </a:xfrm>
          <a:custGeom>
            <a:avLst/>
            <a:gdLst/>
            <a:ahLst/>
            <a:cxnLst/>
            <a:rect l="l" t="t" r="r" b="b"/>
            <a:pathLst>
              <a:path w="4898390" h="4742815">
                <a:moveTo>
                  <a:pt x="4898136" y="0"/>
                </a:moveTo>
                <a:lnTo>
                  <a:pt x="0" y="0"/>
                </a:lnTo>
                <a:lnTo>
                  <a:pt x="0" y="4742688"/>
                </a:lnTo>
                <a:lnTo>
                  <a:pt x="4898136" y="4742688"/>
                </a:lnTo>
                <a:lnTo>
                  <a:pt x="4898136" y="0"/>
                </a:lnTo>
                <a:close/>
              </a:path>
            </a:pathLst>
          </a:custGeom>
          <a:solidFill>
            <a:srgbClr val="FAE4D5"/>
          </a:solidFill>
        </p:spPr>
        <p:txBody>
          <a:bodyPr wrap="square" lIns="0" tIns="0" rIns="0" bIns="0" rtlCol="0"/>
          <a:lstStyle/>
          <a:p>
            <a:endParaRPr/>
          </a:p>
        </p:txBody>
      </p:sp>
      <p:sp>
        <p:nvSpPr>
          <p:cNvPr id="3" name="object 3"/>
          <p:cNvSpPr/>
          <p:nvPr/>
        </p:nvSpPr>
        <p:spPr>
          <a:xfrm>
            <a:off x="7293864" y="664463"/>
            <a:ext cx="4898390" cy="4742815"/>
          </a:xfrm>
          <a:custGeom>
            <a:avLst/>
            <a:gdLst/>
            <a:ahLst/>
            <a:cxnLst/>
            <a:rect l="l" t="t" r="r" b="b"/>
            <a:pathLst>
              <a:path w="4898390" h="4742815">
                <a:moveTo>
                  <a:pt x="4898135" y="0"/>
                </a:moveTo>
                <a:lnTo>
                  <a:pt x="0" y="0"/>
                </a:lnTo>
                <a:lnTo>
                  <a:pt x="0" y="4742688"/>
                </a:lnTo>
                <a:lnTo>
                  <a:pt x="4898135" y="4742688"/>
                </a:lnTo>
                <a:lnTo>
                  <a:pt x="4898135" y="0"/>
                </a:lnTo>
                <a:close/>
              </a:path>
            </a:pathLst>
          </a:custGeom>
          <a:solidFill>
            <a:srgbClr val="FAE4D5"/>
          </a:solidFill>
        </p:spPr>
        <p:txBody>
          <a:bodyPr wrap="square" lIns="0" tIns="0" rIns="0" bIns="0" rtlCol="0"/>
          <a:lstStyle/>
          <a:p>
            <a:endParaRPr/>
          </a:p>
        </p:txBody>
      </p:sp>
      <p:grpSp>
        <p:nvGrpSpPr>
          <p:cNvPr id="4" name="object 4"/>
          <p:cNvGrpSpPr/>
          <p:nvPr/>
        </p:nvGrpSpPr>
        <p:grpSpPr>
          <a:xfrm>
            <a:off x="-28575" y="6088762"/>
            <a:ext cx="12249150" cy="721995"/>
            <a:chOff x="-28575" y="6088762"/>
            <a:chExt cx="12249150" cy="721995"/>
          </a:xfrm>
        </p:grpSpPr>
        <p:sp>
          <p:nvSpPr>
            <p:cNvPr id="5" name="object 5"/>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6" name="object 6"/>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7" name="object 7"/>
          <p:cNvSpPr txBox="1"/>
          <p:nvPr/>
        </p:nvSpPr>
        <p:spPr>
          <a:xfrm>
            <a:off x="7447788" y="1143000"/>
            <a:ext cx="4590415" cy="3773804"/>
          </a:xfrm>
          <a:prstGeom prst="rect">
            <a:avLst/>
          </a:prstGeom>
          <a:solidFill>
            <a:srgbClr val="FFFFFF"/>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245"/>
              </a:spcBef>
            </a:pPr>
            <a:endParaRPr sz="1400">
              <a:latin typeface="Times New Roman"/>
              <a:cs typeface="Times New Roman"/>
            </a:endParaRPr>
          </a:p>
          <a:p>
            <a:pPr marL="577850" marR="398780" indent="-287020">
              <a:lnSpc>
                <a:spcPct val="100000"/>
              </a:lnSpc>
              <a:buClr>
                <a:srgbClr val="3A3838"/>
              </a:buClr>
              <a:buFont typeface="Arial"/>
              <a:buChar char="•"/>
              <a:tabLst>
                <a:tab pos="577850" algn="l"/>
              </a:tabLst>
            </a:pPr>
            <a:r>
              <a:rPr sz="1400" spc="65" dirty="0">
                <a:solidFill>
                  <a:srgbClr val="3A3838"/>
                </a:solidFill>
                <a:latin typeface="Century Gothic"/>
                <a:cs typeface="Century Gothic"/>
              </a:rPr>
              <a:t>Taking</a:t>
            </a:r>
            <a:r>
              <a:rPr sz="1400" spc="-10" dirty="0">
                <a:solidFill>
                  <a:srgbClr val="3A3838"/>
                </a:solidFill>
                <a:latin typeface="Century Gothic"/>
                <a:cs typeface="Century Gothic"/>
              </a:rPr>
              <a:t> </a:t>
            </a:r>
            <a:r>
              <a:rPr sz="1400" spc="75" dirty="0">
                <a:solidFill>
                  <a:srgbClr val="3A3838"/>
                </a:solidFill>
                <a:latin typeface="Century Gothic"/>
                <a:cs typeface="Century Gothic"/>
              </a:rPr>
              <a:t>gifts</a:t>
            </a:r>
            <a:r>
              <a:rPr sz="1400" spc="-20" dirty="0">
                <a:solidFill>
                  <a:srgbClr val="3A3838"/>
                </a:solidFill>
                <a:latin typeface="Century Gothic"/>
                <a:cs typeface="Century Gothic"/>
              </a:rPr>
              <a:t> </a:t>
            </a:r>
            <a:r>
              <a:rPr sz="1400" spc="75" dirty="0">
                <a:solidFill>
                  <a:srgbClr val="3A3838"/>
                </a:solidFill>
                <a:latin typeface="Century Gothic"/>
                <a:cs typeface="Century Gothic"/>
              </a:rPr>
              <a:t>from</a:t>
            </a:r>
            <a:r>
              <a:rPr sz="1400" dirty="0">
                <a:solidFill>
                  <a:srgbClr val="3A3838"/>
                </a:solidFill>
                <a:latin typeface="Century Gothic"/>
                <a:cs typeface="Century Gothic"/>
              </a:rPr>
              <a:t> </a:t>
            </a:r>
            <a:r>
              <a:rPr sz="1400" spc="175" dirty="0">
                <a:solidFill>
                  <a:srgbClr val="3A3838"/>
                </a:solidFill>
                <a:latin typeface="Century Gothic"/>
                <a:cs typeface="Century Gothic"/>
              </a:rPr>
              <a:t>TPs</a:t>
            </a:r>
            <a:r>
              <a:rPr sz="1400" spc="-10" dirty="0">
                <a:solidFill>
                  <a:srgbClr val="3A3838"/>
                </a:solidFill>
                <a:latin typeface="Century Gothic"/>
                <a:cs typeface="Century Gothic"/>
              </a:rPr>
              <a:t> </a:t>
            </a:r>
            <a:r>
              <a:rPr sz="1400" spc="90" dirty="0">
                <a:solidFill>
                  <a:srgbClr val="3A3838"/>
                </a:solidFill>
                <a:latin typeface="Century Gothic"/>
                <a:cs typeface="Century Gothic"/>
              </a:rPr>
              <a:t>in</a:t>
            </a:r>
            <a:r>
              <a:rPr sz="1400" dirty="0">
                <a:solidFill>
                  <a:srgbClr val="3A3838"/>
                </a:solidFill>
                <a:latin typeface="Century Gothic"/>
                <a:cs typeface="Century Gothic"/>
              </a:rPr>
              <a:t> </a:t>
            </a:r>
            <a:r>
              <a:rPr sz="1400" spc="80" dirty="0">
                <a:solidFill>
                  <a:srgbClr val="3A3838"/>
                </a:solidFill>
                <a:latin typeface="Century Gothic"/>
                <a:cs typeface="Century Gothic"/>
              </a:rPr>
              <a:t>return</a:t>
            </a:r>
            <a:r>
              <a:rPr sz="1400" spc="-30" dirty="0">
                <a:solidFill>
                  <a:srgbClr val="3A3838"/>
                </a:solidFill>
                <a:latin typeface="Century Gothic"/>
                <a:cs typeface="Century Gothic"/>
              </a:rPr>
              <a:t> </a:t>
            </a:r>
            <a:r>
              <a:rPr sz="1400" dirty="0">
                <a:solidFill>
                  <a:srgbClr val="3A3838"/>
                </a:solidFill>
                <a:latin typeface="Century Gothic"/>
                <a:cs typeface="Century Gothic"/>
              </a:rPr>
              <a:t>for</a:t>
            </a:r>
            <a:r>
              <a:rPr sz="1400" spc="-5" dirty="0">
                <a:solidFill>
                  <a:srgbClr val="3A3838"/>
                </a:solidFill>
                <a:latin typeface="Century Gothic"/>
                <a:cs typeface="Century Gothic"/>
              </a:rPr>
              <a:t> </a:t>
            </a:r>
            <a:r>
              <a:rPr sz="1400" spc="-10" dirty="0">
                <a:solidFill>
                  <a:srgbClr val="3A3838"/>
                </a:solidFill>
                <a:latin typeface="Century Gothic"/>
                <a:cs typeface="Century Gothic"/>
              </a:rPr>
              <a:t>favors, </a:t>
            </a:r>
            <a:r>
              <a:rPr sz="1400" spc="50" dirty="0">
                <a:solidFill>
                  <a:srgbClr val="3A3838"/>
                </a:solidFill>
                <a:latin typeface="Century Gothic"/>
                <a:cs typeface="Century Gothic"/>
              </a:rPr>
              <a:t>such</a:t>
            </a:r>
            <a:r>
              <a:rPr sz="1400" spc="40" dirty="0">
                <a:solidFill>
                  <a:srgbClr val="3A3838"/>
                </a:solidFill>
                <a:latin typeface="Century Gothic"/>
                <a:cs typeface="Century Gothic"/>
              </a:rPr>
              <a:t> </a:t>
            </a:r>
            <a:r>
              <a:rPr sz="1400" dirty="0">
                <a:solidFill>
                  <a:srgbClr val="3A3838"/>
                </a:solidFill>
                <a:latin typeface="Century Gothic"/>
                <a:cs typeface="Century Gothic"/>
              </a:rPr>
              <a:t>as</a:t>
            </a:r>
            <a:r>
              <a:rPr sz="1400" spc="65" dirty="0">
                <a:solidFill>
                  <a:srgbClr val="3A3838"/>
                </a:solidFill>
                <a:latin typeface="Century Gothic"/>
                <a:cs typeface="Century Gothic"/>
              </a:rPr>
              <a:t> </a:t>
            </a:r>
            <a:r>
              <a:rPr sz="1400" dirty="0">
                <a:solidFill>
                  <a:srgbClr val="3A3838"/>
                </a:solidFill>
                <a:latin typeface="Century Gothic"/>
                <a:cs typeface="Century Gothic"/>
              </a:rPr>
              <a:t>better</a:t>
            </a:r>
            <a:r>
              <a:rPr sz="1400" spc="15" dirty="0">
                <a:solidFill>
                  <a:srgbClr val="3A3838"/>
                </a:solidFill>
                <a:latin typeface="Century Gothic"/>
                <a:cs typeface="Century Gothic"/>
              </a:rPr>
              <a:t> </a:t>
            </a:r>
            <a:r>
              <a:rPr sz="1400" dirty="0">
                <a:solidFill>
                  <a:srgbClr val="3A3838"/>
                </a:solidFill>
                <a:latin typeface="Century Gothic"/>
                <a:cs typeface="Century Gothic"/>
              </a:rPr>
              <a:t>or</a:t>
            </a:r>
            <a:r>
              <a:rPr sz="1400" spc="55" dirty="0">
                <a:solidFill>
                  <a:srgbClr val="3A3838"/>
                </a:solidFill>
                <a:latin typeface="Century Gothic"/>
                <a:cs typeface="Century Gothic"/>
              </a:rPr>
              <a:t> </a:t>
            </a:r>
            <a:r>
              <a:rPr sz="1400" dirty="0">
                <a:solidFill>
                  <a:srgbClr val="3A3838"/>
                </a:solidFill>
                <a:latin typeface="Century Gothic"/>
                <a:cs typeface="Century Gothic"/>
              </a:rPr>
              <a:t>extra</a:t>
            </a:r>
            <a:r>
              <a:rPr sz="1400" spc="40" dirty="0">
                <a:solidFill>
                  <a:srgbClr val="3A3838"/>
                </a:solidFill>
                <a:latin typeface="Century Gothic"/>
                <a:cs typeface="Century Gothic"/>
              </a:rPr>
              <a:t> </a:t>
            </a:r>
            <a:r>
              <a:rPr sz="1400" spc="85" dirty="0">
                <a:solidFill>
                  <a:srgbClr val="3A3838"/>
                </a:solidFill>
                <a:latin typeface="Century Gothic"/>
                <a:cs typeface="Century Gothic"/>
              </a:rPr>
              <a:t>trips</a:t>
            </a:r>
            <a:endParaRPr sz="1400">
              <a:latin typeface="Century Gothic"/>
              <a:cs typeface="Century Gothic"/>
            </a:endParaRPr>
          </a:p>
          <a:p>
            <a:pPr marL="577850" indent="-286385">
              <a:lnSpc>
                <a:spcPct val="100000"/>
              </a:lnSpc>
              <a:buFont typeface="Arial"/>
              <a:buChar char="•"/>
              <a:tabLst>
                <a:tab pos="577850" algn="l"/>
              </a:tabLst>
            </a:pPr>
            <a:r>
              <a:rPr sz="1400" spc="70" dirty="0">
                <a:solidFill>
                  <a:srgbClr val="3A3838"/>
                </a:solidFill>
                <a:latin typeface="Century Gothic"/>
                <a:cs typeface="Century Gothic"/>
              </a:rPr>
              <a:t>Favoritism</a:t>
            </a:r>
            <a:r>
              <a:rPr sz="1400" spc="-15" dirty="0">
                <a:solidFill>
                  <a:srgbClr val="3A3838"/>
                </a:solidFill>
                <a:latin typeface="Century Gothic"/>
                <a:cs typeface="Century Gothic"/>
              </a:rPr>
              <a:t> </a:t>
            </a:r>
            <a:r>
              <a:rPr sz="1400" dirty="0">
                <a:solidFill>
                  <a:srgbClr val="3A3838"/>
                </a:solidFill>
                <a:latin typeface="Century Gothic"/>
                <a:cs typeface="Century Gothic"/>
              </a:rPr>
              <a:t>toward</a:t>
            </a:r>
            <a:r>
              <a:rPr sz="1400" spc="-40" dirty="0">
                <a:solidFill>
                  <a:srgbClr val="3A3838"/>
                </a:solidFill>
                <a:latin typeface="Century Gothic"/>
                <a:cs typeface="Century Gothic"/>
              </a:rPr>
              <a:t> </a:t>
            </a:r>
            <a:r>
              <a:rPr sz="1400" spc="170" dirty="0">
                <a:solidFill>
                  <a:srgbClr val="3A3838"/>
                </a:solidFill>
                <a:latin typeface="Century Gothic"/>
                <a:cs typeface="Century Gothic"/>
              </a:rPr>
              <a:t>TPs</a:t>
            </a:r>
            <a:r>
              <a:rPr sz="1400" spc="-20" dirty="0">
                <a:solidFill>
                  <a:srgbClr val="3A3838"/>
                </a:solidFill>
                <a:latin typeface="Century Gothic"/>
                <a:cs typeface="Century Gothic"/>
              </a:rPr>
              <a:t> </a:t>
            </a:r>
            <a:r>
              <a:rPr sz="1400" spc="50" dirty="0">
                <a:solidFill>
                  <a:srgbClr val="3A3838"/>
                </a:solidFill>
                <a:latin typeface="Century Gothic"/>
                <a:cs typeface="Century Gothic"/>
              </a:rPr>
              <a:t>not</a:t>
            </a:r>
            <a:r>
              <a:rPr sz="1400" spc="-15" dirty="0">
                <a:solidFill>
                  <a:srgbClr val="3A3838"/>
                </a:solidFill>
                <a:latin typeface="Century Gothic"/>
                <a:cs typeface="Century Gothic"/>
              </a:rPr>
              <a:t> </a:t>
            </a:r>
            <a:r>
              <a:rPr sz="1400" spc="-10" dirty="0">
                <a:solidFill>
                  <a:srgbClr val="3A3838"/>
                </a:solidFill>
                <a:latin typeface="Century Gothic"/>
                <a:cs typeface="Century Gothic"/>
              </a:rPr>
              <a:t>based</a:t>
            </a:r>
            <a:r>
              <a:rPr sz="1400" spc="10" dirty="0">
                <a:solidFill>
                  <a:srgbClr val="3A3838"/>
                </a:solidFill>
                <a:latin typeface="Century Gothic"/>
                <a:cs typeface="Century Gothic"/>
              </a:rPr>
              <a:t> </a:t>
            </a:r>
            <a:r>
              <a:rPr sz="1400" spc="-25" dirty="0">
                <a:solidFill>
                  <a:srgbClr val="3A3838"/>
                </a:solidFill>
                <a:latin typeface="Century Gothic"/>
                <a:cs typeface="Century Gothic"/>
              </a:rPr>
              <a:t>on</a:t>
            </a:r>
            <a:endParaRPr sz="1400">
              <a:latin typeface="Century Gothic"/>
              <a:cs typeface="Century Gothic"/>
            </a:endParaRPr>
          </a:p>
          <a:p>
            <a:pPr marL="577850">
              <a:lnSpc>
                <a:spcPct val="100000"/>
              </a:lnSpc>
            </a:pPr>
            <a:r>
              <a:rPr sz="1400" spc="10" dirty="0">
                <a:solidFill>
                  <a:srgbClr val="3A3838"/>
                </a:solidFill>
                <a:latin typeface="Century Gothic"/>
                <a:cs typeface="Century Gothic"/>
              </a:rPr>
              <a:t>Provider</a:t>
            </a:r>
            <a:r>
              <a:rPr sz="1400" spc="280" dirty="0">
                <a:solidFill>
                  <a:srgbClr val="3A3838"/>
                </a:solidFill>
                <a:latin typeface="Century Gothic"/>
                <a:cs typeface="Century Gothic"/>
              </a:rPr>
              <a:t> </a:t>
            </a:r>
            <a:r>
              <a:rPr sz="1400" spc="-10" dirty="0">
                <a:solidFill>
                  <a:srgbClr val="3A3838"/>
                </a:solidFill>
                <a:latin typeface="Century Gothic"/>
                <a:cs typeface="Century Gothic"/>
              </a:rPr>
              <a:t>performance</a:t>
            </a:r>
            <a:endParaRPr sz="1400">
              <a:latin typeface="Century Gothic"/>
              <a:cs typeface="Century Gothic"/>
            </a:endParaRPr>
          </a:p>
          <a:p>
            <a:pPr marL="577850" marR="475615" indent="-287020">
              <a:lnSpc>
                <a:spcPct val="100000"/>
              </a:lnSpc>
              <a:buFont typeface="Arial"/>
              <a:buChar char="•"/>
              <a:tabLst>
                <a:tab pos="577850" algn="l"/>
              </a:tabLst>
            </a:pPr>
            <a:r>
              <a:rPr sz="1400" spc="55" dirty="0">
                <a:solidFill>
                  <a:srgbClr val="3A3838"/>
                </a:solidFill>
                <a:latin typeface="Century Gothic"/>
                <a:cs typeface="Century Gothic"/>
              </a:rPr>
              <a:t>Failure</a:t>
            </a:r>
            <a:r>
              <a:rPr sz="1400" spc="100" dirty="0">
                <a:solidFill>
                  <a:srgbClr val="3A3838"/>
                </a:solidFill>
                <a:latin typeface="Century Gothic"/>
                <a:cs typeface="Century Gothic"/>
              </a:rPr>
              <a:t> </a:t>
            </a:r>
            <a:r>
              <a:rPr sz="1400" dirty="0">
                <a:solidFill>
                  <a:srgbClr val="3A3838"/>
                </a:solidFill>
                <a:latin typeface="Century Gothic"/>
                <a:cs typeface="Century Gothic"/>
              </a:rPr>
              <a:t>to</a:t>
            </a:r>
            <a:r>
              <a:rPr sz="1400" spc="90" dirty="0">
                <a:solidFill>
                  <a:srgbClr val="3A3838"/>
                </a:solidFill>
                <a:latin typeface="Century Gothic"/>
                <a:cs typeface="Century Gothic"/>
              </a:rPr>
              <a:t> </a:t>
            </a:r>
            <a:r>
              <a:rPr sz="1400" dirty="0">
                <a:solidFill>
                  <a:srgbClr val="3A3838"/>
                </a:solidFill>
                <a:latin typeface="Century Gothic"/>
                <a:cs typeface="Century Gothic"/>
              </a:rPr>
              <a:t>review</a:t>
            </a:r>
            <a:r>
              <a:rPr sz="1400" spc="114" dirty="0">
                <a:solidFill>
                  <a:srgbClr val="3A3838"/>
                </a:solidFill>
                <a:latin typeface="Century Gothic"/>
                <a:cs typeface="Century Gothic"/>
              </a:rPr>
              <a:t> </a:t>
            </a:r>
            <a:r>
              <a:rPr sz="1400" dirty="0">
                <a:solidFill>
                  <a:srgbClr val="3A3838"/>
                </a:solidFill>
                <a:latin typeface="Century Gothic"/>
                <a:cs typeface="Century Gothic"/>
              </a:rPr>
              <a:t>provider</a:t>
            </a:r>
            <a:r>
              <a:rPr sz="1400" spc="125" dirty="0">
                <a:solidFill>
                  <a:srgbClr val="3A3838"/>
                </a:solidFill>
                <a:latin typeface="Century Gothic"/>
                <a:cs typeface="Century Gothic"/>
              </a:rPr>
              <a:t> </a:t>
            </a:r>
            <a:r>
              <a:rPr sz="1400" dirty="0">
                <a:solidFill>
                  <a:srgbClr val="3A3838"/>
                </a:solidFill>
                <a:latin typeface="Century Gothic"/>
                <a:cs typeface="Century Gothic"/>
              </a:rPr>
              <a:t>credentials</a:t>
            </a:r>
            <a:r>
              <a:rPr sz="1400" spc="90" dirty="0">
                <a:solidFill>
                  <a:srgbClr val="3A3838"/>
                </a:solidFill>
                <a:latin typeface="Century Gothic"/>
                <a:cs typeface="Century Gothic"/>
              </a:rPr>
              <a:t> </a:t>
            </a:r>
            <a:r>
              <a:rPr sz="1400" spc="-25" dirty="0">
                <a:solidFill>
                  <a:srgbClr val="3A3838"/>
                </a:solidFill>
                <a:latin typeface="Century Gothic"/>
                <a:cs typeface="Century Gothic"/>
              </a:rPr>
              <a:t>or </a:t>
            </a:r>
            <a:r>
              <a:rPr sz="1400" spc="55" dirty="0">
                <a:solidFill>
                  <a:srgbClr val="3A3838"/>
                </a:solidFill>
                <a:latin typeface="Century Gothic"/>
                <a:cs typeface="Century Gothic"/>
              </a:rPr>
              <a:t>billing</a:t>
            </a:r>
            <a:endParaRPr sz="1400">
              <a:latin typeface="Century Gothic"/>
              <a:cs typeface="Century Gothic"/>
            </a:endParaRPr>
          </a:p>
          <a:p>
            <a:pPr marL="577850" indent="-286385">
              <a:lnSpc>
                <a:spcPct val="100000"/>
              </a:lnSpc>
              <a:buFont typeface="Arial"/>
              <a:buChar char="•"/>
              <a:tabLst>
                <a:tab pos="577850" algn="l"/>
              </a:tabLst>
            </a:pPr>
            <a:r>
              <a:rPr sz="1400" spc="75" dirty="0">
                <a:solidFill>
                  <a:srgbClr val="3A3838"/>
                </a:solidFill>
                <a:latin typeface="Century Gothic"/>
                <a:cs typeface="Century Gothic"/>
              </a:rPr>
              <a:t>Routing</a:t>
            </a:r>
            <a:r>
              <a:rPr sz="1400" spc="-35" dirty="0">
                <a:solidFill>
                  <a:srgbClr val="3A3838"/>
                </a:solidFill>
                <a:latin typeface="Century Gothic"/>
                <a:cs typeface="Century Gothic"/>
              </a:rPr>
              <a:t> </a:t>
            </a:r>
            <a:r>
              <a:rPr sz="1400" spc="95" dirty="0">
                <a:solidFill>
                  <a:srgbClr val="3A3838"/>
                </a:solidFill>
                <a:latin typeface="Century Gothic"/>
                <a:cs typeface="Century Gothic"/>
              </a:rPr>
              <a:t>trips</a:t>
            </a:r>
            <a:r>
              <a:rPr sz="1400" spc="-5" dirty="0">
                <a:solidFill>
                  <a:srgbClr val="3A3838"/>
                </a:solidFill>
                <a:latin typeface="Century Gothic"/>
                <a:cs typeface="Century Gothic"/>
              </a:rPr>
              <a:t> </a:t>
            </a:r>
            <a:r>
              <a:rPr sz="1400" spc="70" dirty="0">
                <a:solidFill>
                  <a:srgbClr val="3A3838"/>
                </a:solidFill>
                <a:latin typeface="Century Gothic"/>
                <a:cs typeface="Century Gothic"/>
              </a:rPr>
              <a:t>without</a:t>
            </a:r>
            <a:r>
              <a:rPr sz="1400" spc="-45" dirty="0">
                <a:solidFill>
                  <a:srgbClr val="3A3838"/>
                </a:solidFill>
                <a:latin typeface="Century Gothic"/>
                <a:cs typeface="Century Gothic"/>
              </a:rPr>
              <a:t> </a:t>
            </a:r>
            <a:r>
              <a:rPr sz="1400" dirty="0">
                <a:solidFill>
                  <a:srgbClr val="3A3838"/>
                </a:solidFill>
                <a:latin typeface="Century Gothic"/>
                <a:cs typeface="Century Gothic"/>
              </a:rPr>
              <a:t>regard</a:t>
            </a:r>
            <a:r>
              <a:rPr sz="1400" spc="-5" dirty="0">
                <a:solidFill>
                  <a:srgbClr val="3A3838"/>
                </a:solidFill>
                <a:latin typeface="Century Gothic"/>
                <a:cs typeface="Century Gothic"/>
              </a:rPr>
              <a:t> </a:t>
            </a:r>
            <a:r>
              <a:rPr sz="1400" dirty="0">
                <a:solidFill>
                  <a:srgbClr val="3A3838"/>
                </a:solidFill>
                <a:latin typeface="Century Gothic"/>
                <a:cs typeface="Century Gothic"/>
              </a:rPr>
              <a:t>to</a:t>
            </a:r>
            <a:r>
              <a:rPr sz="1400" spc="-15" dirty="0">
                <a:solidFill>
                  <a:srgbClr val="3A3838"/>
                </a:solidFill>
                <a:latin typeface="Century Gothic"/>
                <a:cs typeface="Century Gothic"/>
              </a:rPr>
              <a:t> </a:t>
            </a:r>
            <a:r>
              <a:rPr sz="1400" spc="-20" dirty="0">
                <a:solidFill>
                  <a:srgbClr val="3A3838"/>
                </a:solidFill>
                <a:latin typeface="Century Gothic"/>
                <a:cs typeface="Century Gothic"/>
              </a:rPr>
              <a:t>cost</a:t>
            </a:r>
            <a:endParaRPr sz="1400">
              <a:latin typeface="Century Gothic"/>
              <a:cs typeface="Century Gothic"/>
            </a:endParaRPr>
          </a:p>
          <a:p>
            <a:pPr marL="577850" marR="407034" indent="-287020">
              <a:lnSpc>
                <a:spcPct val="100000"/>
              </a:lnSpc>
              <a:buFont typeface="Arial"/>
              <a:buChar char="•"/>
              <a:tabLst>
                <a:tab pos="577850" algn="l"/>
              </a:tabLst>
            </a:pPr>
            <a:r>
              <a:rPr sz="1400" spc="55" dirty="0">
                <a:solidFill>
                  <a:srgbClr val="3A3838"/>
                </a:solidFill>
                <a:latin typeface="Century Gothic"/>
                <a:cs typeface="Century Gothic"/>
              </a:rPr>
              <a:t>Failure</a:t>
            </a:r>
            <a:r>
              <a:rPr sz="1400" spc="100" dirty="0">
                <a:solidFill>
                  <a:srgbClr val="3A3838"/>
                </a:solidFill>
                <a:latin typeface="Century Gothic"/>
                <a:cs typeface="Century Gothic"/>
              </a:rPr>
              <a:t> </a:t>
            </a:r>
            <a:r>
              <a:rPr sz="1400" spc="10" dirty="0">
                <a:solidFill>
                  <a:srgbClr val="3A3838"/>
                </a:solidFill>
                <a:latin typeface="Century Gothic"/>
                <a:cs typeface="Century Gothic"/>
              </a:rPr>
              <a:t>to</a:t>
            </a:r>
            <a:r>
              <a:rPr sz="1400" spc="85" dirty="0">
                <a:solidFill>
                  <a:srgbClr val="3A3838"/>
                </a:solidFill>
                <a:latin typeface="Century Gothic"/>
                <a:cs typeface="Century Gothic"/>
              </a:rPr>
              <a:t> </a:t>
            </a:r>
            <a:r>
              <a:rPr sz="1400" spc="10" dirty="0">
                <a:solidFill>
                  <a:srgbClr val="3A3838"/>
                </a:solidFill>
                <a:latin typeface="Century Gothic"/>
                <a:cs typeface="Century Gothic"/>
              </a:rPr>
              <a:t>review</a:t>
            </a:r>
            <a:r>
              <a:rPr sz="1400" spc="114" dirty="0">
                <a:solidFill>
                  <a:srgbClr val="3A3838"/>
                </a:solidFill>
                <a:latin typeface="Century Gothic"/>
                <a:cs typeface="Century Gothic"/>
              </a:rPr>
              <a:t> </a:t>
            </a:r>
            <a:r>
              <a:rPr sz="1400" spc="10" dirty="0">
                <a:solidFill>
                  <a:srgbClr val="3A3838"/>
                </a:solidFill>
                <a:latin typeface="Century Gothic"/>
                <a:cs typeface="Century Gothic"/>
              </a:rPr>
              <a:t>standing</a:t>
            </a:r>
            <a:r>
              <a:rPr sz="1400" spc="100" dirty="0">
                <a:solidFill>
                  <a:srgbClr val="3A3838"/>
                </a:solidFill>
                <a:latin typeface="Century Gothic"/>
                <a:cs typeface="Century Gothic"/>
              </a:rPr>
              <a:t> </a:t>
            </a:r>
            <a:r>
              <a:rPr sz="1400" spc="10" dirty="0">
                <a:solidFill>
                  <a:srgbClr val="3A3838"/>
                </a:solidFill>
                <a:latin typeface="Century Gothic"/>
                <a:cs typeface="Century Gothic"/>
              </a:rPr>
              <a:t>orders</a:t>
            </a:r>
            <a:r>
              <a:rPr sz="1400" spc="105" dirty="0">
                <a:solidFill>
                  <a:srgbClr val="3A3838"/>
                </a:solidFill>
                <a:latin typeface="Century Gothic"/>
                <a:cs typeface="Century Gothic"/>
              </a:rPr>
              <a:t> </a:t>
            </a:r>
            <a:r>
              <a:rPr sz="1400" spc="65" dirty="0">
                <a:solidFill>
                  <a:srgbClr val="3A3838"/>
                </a:solidFill>
                <a:latin typeface="Century Gothic"/>
                <a:cs typeface="Century Gothic"/>
              </a:rPr>
              <a:t>in </a:t>
            </a:r>
            <a:r>
              <a:rPr sz="1400" spc="-55" dirty="0">
                <a:solidFill>
                  <a:srgbClr val="3A3838"/>
                </a:solidFill>
                <a:latin typeface="Century Gothic"/>
                <a:cs typeface="Century Gothic"/>
              </a:rPr>
              <a:t>accordance</a:t>
            </a:r>
            <a:r>
              <a:rPr sz="1400" spc="45" dirty="0">
                <a:solidFill>
                  <a:srgbClr val="3A3838"/>
                </a:solidFill>
                <a:latin typeface="Century Gothic"/>
                <a:cs typeface="Century Gothic"/>
              </a:rPr>
              <a:t> </a:t>
            </a:r>
            <a:r>
              <a:rPr sz="1400" spc="85" dirty="0">
                <a:solidFill>
                  <a:srgbClr val="3A3838"/>
                </a:solidFill>
                <a:latin typeface="Century Gothic"/>
                <a:cs typeface="Century Gothic"/>
              </a:rPr>
              <a:t>with</a:t>
            </a:r>
            <a:r>
              <a:rPr sz="1400" spc="25" dirty="0">
                <a:solidFill>
                  <a:srgbClr val="3A3838"/>
                </a:solidFill>
                <a:latin typeface="Century Gothic"/>
                <a:cs typeface="Century Gothic"/>
              </a:rPr>
              <a:t> </a:t>
            </a:r>
            <a:r>
              <a:rPr sz="1400" dirty="0">
                <a:solidFill>
                  <a:srgbClr val="3A3838"/>
                </a:solidFill>
                <a:latin typeface="Century Gothic"/>
                <a:cs typeface="Century Gothic"/>
              </a:rPr>
              <a:t>company</a:t>
            </a:r>
            <a:r>
              <a:rPr sz="1400" spc="50" dirty="0">
                <a:solidFill>
                  <a:srgbClr val="3A3838"/>
                </a:solidFill>
                <a:latin typeface="Century Gothic"/>
                <a:cs typeface="Century Gothic"/>
              </a:rPr>
              <a:t> </a:t>
            </a:r>
            <a:r>
              <a:rPr sz="1400" dirty="0">
                <a:solidFill>
                  <a:srgbClr val="3A3838"/>
                </a:solidFill>
                <a:latin typeface="Century Gothic"/>
                <a:cs typeface="Century Gothic"/>
              </a:rPr>
              <a:t>standards</a:t>
            </a:r>
            <a:r>
              <a:rPr sz="1400" spc="60" dirty="0">
                <a:solidFill>
                  <a:srgbClr val="3A3838"/>
                </a:solidFill>
                <a:latin typeface="Century Gothic"/>
                <a:cs typeface="Century Gothic"/>
              </a:rPr>
              <a:t> </a:t>
            </a:r>
            <a:r>
              <a:rPr sz="1400" spc="-25" dirty="0">
                <a:solidFill>
                  <a:srgbClr val="3A3838"/>
                </a:solidFill>
                <a:latin typeface="Century Gothic"/>
                <a:cs typeface="Century Gothic"/>
              </a:rPr>
              <a:t>for </a:t>
            </a:r>
            <a:r>
              <a:rPr sz="1400" dirty="0">
                <a:solidFill>
                  <a:srgbClr val="3A3838"/>
                </a:solidFill>
                <a:latin typeface="Century Gothic"/>
                <a:cs typeface="Century Gothic"/>
              </a:rPr>
              <a:t>continued</a:t>
            </a:r>
            <a:r>
              <a:rPr sz="1400" spc="25" dirty="0">
                <a:solidFill>
                  <a:srgbClr val="3A3838"/>
                </a:solidFill>
                <a:latin typeface="Century Gothic"/>
                <a:cs typeface="Century Gothic"/>
              </a:rPr>
              <a:t> </a:t>
            </a:r>
            <a:r>
              <a:rPr sz="1400" dirty="0">
                <a:solidFill>
                  <a:srgbClr val="3A3838"/>
                </a:solidFill>
                <a:latin typeface="Century Gothic"/>
                <a:cs typeface="Century Gothic"/>
              </a:rPr>
              <a:t>need</a:t>
            </a:r>
            <a:r>
              <a:rPr sz="1400" spc="70" dirty="0">
                <a:solidFill>
                  <a:srgbClr val="3A3838"/>
                </a:solidFill>
                <a:latin typeface="Century Gothic"/>
                <a:cs typeface="Century Gothic"/>
              </a:rPr>
              <a:t> </a:t>
            </a:r>
            <a:r>
              <a:rPr sz="1400" dirty="0">
                <a:solidFill>
                  <a:srgbClr val="3A3838"/>
                </a:solidFill>
                <a:latin typeface="Century Gothic"/>
                <a:cs typeface="Century Gothic"/>
              </a:rPr>
              <a:t>and</a:t>
            </a:r>
            <a:r>
              <a:rPr sz="1400" spc="55" dirty="0">
                <a:solidFill>
                  <a:srgbClr val="3A3838"/>
                </a:solidFill>
                <a:latin typeface="Century Gothic"/>
                <a:cs typeface="Century Gothic"/>
              </a:rPr>
              <a:t> </a:t>
            </a:r>
            <a:r>
              <a:rPr sz="1400" dirty="0">
                <a:solidFill>
                  <a:srgbClr val="3A3838"/>
                </a:solidFill>
                <a:latin typeface="Century Gothic"/>
                <a:cs typeface="Century Gothic"/>
              </a:rPr>
              <a:t>assigned</a:t>
            </a:r>
            <a:r>
              <a:rPr sz="1400" spc="65" dirty="0">
                <a:solidFill>
                  <a:srgbClr val="3A3838"/>
                </a:solidFill>
                <a:latin typeface="Century Gothic"/>
                <a:cs typeface="Century Gothic"/>
              </a:rPr>
              <a:t> </a:t>
            </a:r>
            <a:r>
              <a:rPr sz="1400" dirty="0">
                <a:solidFill>
                  <a:srgbClr val="3A3838"/>
                </a:solidFill>
                <a:latin typeface="Century Gothic"/>
                <a:cs typeface="Century Gothic"/>
              </a:rPr>
              <a:t>level</a:t>
            </a:r>
            <a:r>
              <a:rPr sz="1400" spc="80" dirty="0">
                <a:solidFill>
                  <a:srgbClr val="3A3838"/>
                </a:solidFill>
                <a:latin typeface="Century Gothic"/>
                <a:cs typeface="Century Gothic"/>
              </a:rPr>
              <a:t> </a:t>
            </a:r>
            <a:r>
              <a:rPr sz="1400" spc="-25" dirty="0">
                <a:solidFill>
                  <a:srgbClr val="3A3838"/>
                </a:solidFill>
                <a:latin typeface="Century Gothic"/>
                <a:cs typeface="Century Gothic"/>
              </a:rPr>
              <a:t>of </a:t>
            </a:r>
            <a:r>
              <a:rPr sz="1400" spc="-10" dirty="0">
                <a:solidFill>
                  <a:srgbClr val="3A3838"/>
                </a:solidFill>
                <a:latin typeface="Century Gothic"/>
                <a:cs typeface="Century Gothic"/>
              </a:rPr>
              <a:t>service</a:t>
            </a:r>
            <a:endParaRPr sz="1400">
              <a:latin typeface="Century Gothic"/>
              <a:cs typeface="Century Gothic"/>
            </a:endParaRPr>
          </a:p>
          <a:p>
            <a:pPr marL="577850" marR="802640" indent="-287020">
              <a:lnSpc>
                <a:spcPct val="100000"/>
              </a:lnSpc>
              <a:spcBef>
                <a:spcPts val="5"/>
              </a:spcBef>
              <a:buFont typeface="Arial"/>
              <a:buChar char="•"/>
              <a:tabLst>
                <a:tab pos="577850" algn="l"/>
              </a:tabLst>
            </a:pPr>
            <a:r>
              <a:rPr sz="1400" spc="60" dirty="0">
                <a:solidFill>
                  <a:srgbClr val="3A3838"/>
                </a:solidFill>
                <a:latin typeface="Century Gothic"/>
                <a:cs typeface="Century Gothic"/>
              </a:rPr>
              <a:t>Misrepresenting</a:t>
            </a:r>
            <a:r>
              <a:rPr sz="1400" spc="20" dirty="0">
                <a:solidFill>
                  <a:srgbClr val="3A3838"/>
                </a:solidFill>
                <a:latin typeface="Century Gothic"/>
                <a:cs typeface="Century Gothic"/>
              </a:rPr>
              <a:t> </a:t>
            </a:r>
            <a:r>
              <a:rPr sz="1400" spc="-55" dirty="0">
                <a:solidFill>
                  <a:srgbClr val="3A3838"/>
                </a:solidFill>
                <a:latin typeface="Century Gothic"/>
                <a:cs typeface="Century Gothic"/>
              </a:rPr>
              <a:t>data</a:t>
            </a:r>
            <a:r>
              <a:rPr sz="1400" spc="5" dirty="0">
                <a:solidFill>
                  <a:srgbClr val="3A3838"/>
                </a:solidFill>
                <a:latin typeface="Century Gothic"/>
                <a:cs typeface="Century Gothic"/>
              </a:rPr>
              <a:t> </a:t>
            </a:r>
            <a:r>
              <a:rPr sz="1400" dirty="0">
                <a:solidFill>
                  <a:srgbClr val="3A3838"/>
                </a:solidFill>
                <a:latin typeface="Century Gothic"/>
                <a:cs typeface="Century Gothic"/>
              </a:rPr>
              <a:t>to</a:t>
            </a:r>
            <a:r>
              <a:rPr sz="1400" spc="10" dirty="0">
                <a:solidFill>
                  <a:srgbClr val="3A3838"/>
                </a:solidFill>
                <a:latin typeface="Century Gothic"/>
                <a:cs typeface="Century Gothic"/>
              </a:rPr>
              <a:t> </a:t>
            </a:r>
            <a:r>
              <a:rPr sz="1400" dirty="0">
                <a:solidFill>
                  <a:srgbClr val="3A3838"/>
                </a:solidFill>
                <a:latin typeface="Century Gothic"/>
                <a:cs typeface="Century Gothic"/>
              </a:rPr>
              <a:t>meet</a:t>
            </a:r>
            <a:r>
              <a:rPr sz="1400" spc="20" dirty="0">
                <a:solidFill>
                  <a:srgbClr val="3A3838"/>
                </a:solidFill>
                <a:latin typeface="Century Gothic"/>
                <a:cs typeface="Century Gothic"/>
              </a:rPr>
              <a:t> </a:t>
            </a:r>
            <a:r>
              <a:rPr sz="1400" spc="-10" dirty="0">
                <a:solidFill>
                  <a:srgbClr val="3A3838"/>
                </a:solidFill>
                <a:latin typeface="Century Gothic"/>
                <a:cs typeface="Century Gothic"/>
              </a:rPr>
              <a:t>client standards</a:t>
            </a:r>
            <a:endParaRPr sz="1400">
              <a:latin typeface="Century Gothic"/>
              <a:cs typeface="Century Gothic"/>
            </a:endParaRPr>
          </a:p>
          <a:p>
            <a:pPr marL="577850" indent="-286385">
              <a:lnSpc>
                <a:spcPct val="100000"/>
              </a:lnSpc>
              <a:buFont typeface="Arial"/>
              <a:buChar char="•"/>
              <a:tabLst>
                <a:tab pos="577850" algn="l"/>
              </a:tabLst>
            </a:pPr>
            <a:r>
              <a:rPr sz="1400" spc="45" dirty="0">
                <a:solidFill>
                  <a:srgbClr val="3A3838"/>
                </a:solidFill>
                <a:latin typeface="Century Gothic"/>
                <a:cs typeface="Century Gothic"/>
              </a:rPr>
              <a:t>Intentionally</a:t>
            </a:r>
            <a:r>
              <a:rPr sz="1400" spc="60" dirty="0">
                <a:solidFill>
                  <a:srgbClr val="3A3838"/>
                </a:solidFill>
                <a:latin typeface="Century Gothic"/>
                <a:cs typeface="Century Gothic"/>
              </a:rPr>
              <a:t> </a:t>
            </a:r>
            <a:r>
              <a:rPr sz="1400" dirty="0">
                <a:solidFill>
                  <a:srgbClr val="3A3838"/>
                </a:solidFill>
                <a:latin typeface="Century Gothic"/>
                <a:cs typeface="Century Gothic"/>
              </a:rPr>
              <a:t>failing</a:t>
            </a:r>
            <a:r>
              <a:rPr sz="1400" spc="60" dirty="0">
                <a:solidFill>
                  <a:srgbClr val="3A3838"/>
                </a:solidFill>
                <a:latin typeface="Century Gothic"/>
                <a:cs typeface="Century Gothic"/>
              </a:rPr>
              <a:t> </a:t>
            </a:r>
            <a:r>
              <a:rPr sz="1400" dirty="0">
                <a:solidFill>
                  <a:srgbClr val="3A3838"/>
                </a:solidFill>
                <a:latin typeface="Century Gothic"/>
                <a:cs typeface="Century Gothic"/>
              </a:rPr>
              <a:t>to</a:t>
            </a:r>
            <a:r>
              <a:rPr sz="1400" spc="45" dirty="0">
                <a:solidFill>
                  <a:srgbClr val="3A3838"/>
                </a:solidFill>
                <a:latin typeface="Century Gothic"/>
                <a:cs typeface="Century Gothic"/>
              </a:rPr>
              <a:t> </a:t>
            </a:r>
            <a:r>
              <a:rPr sz="1400" spc="-40" dirty="0">
                <a:solidFill>
                  <a:srgbClr val="3A3838"/>
                </a:solidFill>
                <a:latin typeface="Century Gothic"/>
                <a:cs typeface="Century Gothic"/>
              </a:rPr>
              <a:t>pay</a:t>
            </a:r>
            <a:r>
              <a:rPr sz="1400" spc="65" dirty="0">
                <a:solidFill>
                  <a:srgbClr val="3A3838"/>
                </a:solidFill>
                <a:latin typeface="Century Gothic"/>
                <a:cs typeface="Century Gothic"/>
              </a:rPr>
              <a:t> </a:t>
            </a:r>
            <a:r>
              <a:rPr sz="1400" spc="150" dirty="0">
                <a:solidFill>
                  <a:srgbClr val="3A3838"/>
                </a:solidFill>
                <a:latin typeface="Century Gothic"/>
                <a:cs typeface="Century Gothic"/>
              </a:rPr>
              <a:t>TPs</a:t>
            </a:r>
            <a:endParaRPr sz="1400">
              <a:latin typeface="Century Gothic"/>
              <a:cs typeface="Century Gothic"/>
            </a:endParaRPr>
          </a:p>
        </p:txBody>
      </p:sp>
      <p:sp>
        <p:nvSpPr>
          <p:cNvPr id="8" name="object 8"/>
          <p:cNvSpPr/>
          <p:nvPr/>
        </p:nvSpPr>
        <p:spPr>
          <a:xfrm>
            <a:off x="3747515" y="269747"/>
            <a:ext cx="4898390" cy="688975"/>
          </a:xfrm>
          <a:custGeom>
            <a:avLst/>
            <a:gdLst/>
            <a:ahLst/>
            <a:cxnLst/>
            <a:rect l="l" t="t" r="r" b="b"/>
            <a:pathLst>
              <a:path w="4898390" h="688975">
                <a:moveTo>
                  <a:pt x="4898136" y="0"/>
                </a:moveTo>
                <a:lnTo>
                  <a:pt x="0" y="0"/>
                </a:lnTo>
                <a:lnTo>
                  <a:pt x="0" y="688848"/>
                </a:lnTo>
                <a:lnTo>
                  <a:pt x="4898136" y="688848"/>
                </a:lnTo>
                <a:lnTo>
                  <a:pt x="4898136" y="0"/>
                </a:lnTo>
                <a:close/>
              </a:path>
            </a:pathLst>
          </a:custGeom>
          <a:solidFill>
            <a:srgbClr val="D5DCE4"/>
          </a:solidFill>
        </p:spPr>
        <p:txBody>
          <a:bodyPr wrap="square" lIns="0" tIns="0" rIns="0" bIns="0" rtlCol="0"/>
          <a:lstStyle/>
          <a:p>
            <a:endParaRPr/>
          </a:p>
        </p:txBody>
      </p:sp>
      <p:sp>
        <p:nvSpPr>
          <p:cNvPr id="9" name="object 9"/>
          <p:cNvSpPr txBox="1">
            <a:spLocks noGrp="1"/>
          </p:cNvSpPr>
          <p:nvPr>
            <p:ph type="title"/>
          </p:nvPr>
        </p:nvSpPr>
        <p:spPr>
          <a:xfrm>
            <a:off x="4064889" y="267715"/>
            <a:ext cx="4261485" cy="574040"/>
          </a:xfrm>
          <a:prstGeom prst="rect">
            <a:avLst/>
          </a:prstGeom>
        </p:spPr>
        <p:txBody>
          <a:bodyPr vert="horz" wrap="square" lIns="0" tIns="12700" rIns="0" bIns="0" rtlCol="0">
            <a:spAutoFit/>
          </a:bodyPr>
          <a:lstStyle/>
          <a:p>
            <a:pPr marL="12700">
              <a:lnSpc>
                <a:spcPct val="100000"/>
              </a:lnSpc>
              <a:spcBef>
                <a:spcPts val="100"/>
              </a:spcBef>
            </a:pPr>
            <a:r>
              <a:rPr sz="3600" spc="509" dirty="0">
                <a:solidFill>
                  <a:srgbClr val="3A3838"/>
                </a:solidFill>
              </a:rPr>
              <a:t>Examples</a:t>
            </a:r>
            <a:r>
              <a:rPr sz="3600" spc="215" dirty="0">
                <a:solidFill>
                  <a:srgbClr val="3A3838"/>
                </a:solidFill>
              </a:rPr>
              <a:t> </a:t>
            </a:r>
            <a:r>
              <a:rPr sz="3600" spc="330" dirty="0">
                <a:solidFill>
                  <a:srgbClr val="3A3838"/>
                </a:solidFill>
              </a:rPr>
              <a:t>of</a:t>
            </a:r>
            <a:r>
              <a:rPr sz="3600" spc="220" dirty="0">
                <a:solidFill>
                  <a:srgbClr val="3A3838"/>
                </a:solidFill>
              </a:rPr>
              <a:t> </a:t>
            </a:r>
            <a:r>
              <a:rPr sz="3600" spc="685" dirty="0">
                <a:solidFill>
                  <a:srgbClr val="3A3838"/>
                </a:solidFill>
              </a:rPr>
              <a:t>FWA</a:t>
            </a:r>
            <a:endParaRPr sz="3600"/>
          </a:p>
        </p:txBody>
      </p:sp>
      <p:sp>
        <p:nvSpPr>
          <p:cNvPr id="10" name="object 10"/>
          <p:cNvSpPr/>
          <p:nvPr/>
        </p:nvSpPr>
        <p:spPr>
          <a:xfrm>
            <a:off x="4744211" y="2467355"/>
            <a:ext cx="2703830" cy="358140"/>
          </a:xfrm>
          <a:custGeom>
            <a:avLst/>
            <a:gdLst/>
            <a:ahLst/>
            <a:cxnLst/>
            <a:rect l="l" t="t" r="r" b="b"/>
            <a:pathLst>
              <a:path w="2703829" h="358139">
                <a:moveTo>
                  <a:pt x="2703576" y="0"/>
                </a:moveTo>
                <a:lnTo>
                  <a:pt x="179070" y="0"/>
                </a:lnTo>
                <a:lnTo>
                  <a:pt x="0" y="179070"/>
                </a:lnTo>
                <a:lnTo>
                  <a:pt x="179070" y="358140"/>
                </a:lnTo>
                <a:lnTo>
                  <a:pt x="2703576" y="358140"/>
                </a:lnTo>
                <a:lnTo>
                  <a:pt x="2703576" y="0"/>
                </a:lnTo>
                <a:close/>
              </a:path>
            </a:pathLst>
          </a:custGeom>
          <a:solidFill>
            <a:srgbClr val="C55A11"/>
          </a:solidFill>
        </p:spPr>
        <p:txBody>
          <a:bodyPr wrap="square" lIns="0" tIns="0" rIns="0" bIns="0" rtlCol="0"/>
          <a:lstStyle/>
          <a:p>
            <a:endParaRPr/>
          </a:p>
        </p:txBody>
      </p:sp>
      <p:sp>
        <p:nvSpPr>
          <p:cNvPr id="11" name="object 11"/>
          <p:cNvSpPr txBox="1"/>
          <p:nvPr/>
        </p:nvSpPr>
        <p:spPr>
          <a:xfrm>
            <a:off x="5430392" y="2520187"/>
            <a:ext cx="1602105" cy="269240"/>
          </a:xfrm>
          <a:prstGeom prst="rect">
            <a:avLst/>
          </a:prstGeom>
        </p:spPr>
        <p:txBody>
          <a:bodyPr vert="horz" wrap="square" lIns="0" tIns="12065" rIns="0" bIns="0" rtlCol="0">
            <a:spAutoFit/>
          </a:bodyPr>
          <a:lstStyle/>
          <a:p>
            <a:pPr marL="12700">
              <a:lnSpc>
                <a:spcPct val="100000"/>
              </a:lnSpc>
              <a:spcBef>
                <a:spcPts val="95"/>
              </a:spcBef>
            </a:pPr>
            <a:r>
              <a:rPr sz="1600" spc="165" dirty="0">
                <a:solidFill>
                  <a:srgbClr val="FFFFFF"/>
                </a:solidFill>
                <a:latin typeface="Century Gothic"/>
                <a:cs typeface="Century Gothic"/>
              </a:rPr>
              <a:t>BY</a:t>
            </a:r>
            <a:r>
              <a:rPr sz="1600" spc="-10" dirty="0">
                <a:solidFill>
                  <a:srgbClr val="FFFFFF"/>
                </a:solidFill>
                <a:latin typeface="Century Gothic"/>
                <a:cs typeface="Century Gothic"/>
              </a:rPr>
              <a:t> </a:t>
            </a:r>
            <a:r>
              <a:rPr sz="1600" spc="110" dirty="0">
                <a:solidFill>
                  <a:srgbClr val="FFFFFF"/>
                </a:solidFill>
                <a:latin typeface="Century Gothic"/>
                <a:cs typeface="Century Gothic"/>
              </a:rPr>
              <a:t>PROVIDERS</a:t>
            </a:r>
            <a:endParaRPr sz="1600">
              <a:latin typeface="Century Gothic"/>
              <a:cs typeface="Century Gothic"/>
            </a:endParaRPr>
          </a:p>
        </p:txBody>
      </p:sp>
      <p:sp>
        <p:nvSpPr>
          <p:cNvPr id="12" name="object 12"/>
          <p:cNvSpPr/>
          <p:nvPr/>
        </p:nvSpPr>
        <p:spPr>
          <a:xfrm>
            <a:off x="4629911" y="3320796"/>
            <a:ext cx="2818130" cy="360045"/>
          </a:xfrm>
          <a:custGeom>
            <a:avLst/>
            <a:gdLst/>
            <a:ahLst/>
            <a:cxnLst/>
            <a:rect l="l" t="t" r="r" b="b"/>
            <a:pathLst>
              <a:path w="2818129" h="360045">
                <a:moveTo>
                  <a:pt x="2638043" y="0"/>
                </a:moveTo>
                <a:lnTo>
                  <a:pt x="0" y="0"/>
                </a:lnTo>
                <a:lnTo>
                  <a:pt x="0" y="359663"/>
                </a:lnTo>
                <a:lnTo>
                  <a:pt x="2638043" y="359663"/>
                </a:lnTo>
                <a:lnTo>
                  <a:pt x="2817876" y="179831"/>
                </a:lnTo>
                <a:lnTo>
                  <a:pt x="2638043" y="0"/>
                </a:lnTo>
                <a:close/>
              </a:path>
            </a:pathLst>
          </a:custGeom>
          <a:solidFill>
            <a:srgbClr val="C55A11"/>
          </a:solidFill>
        </p:spPr>
        <p:txBody>
          <a:bodyPr wrap="square" lIns="0" tIns="0" rIns="0" bIns="0" rtlCol="0"/>
          <a:lstStyle/>
          <a:p>
            <a:endParaRPr/>
          </a:p>
        </p:txBody>
      </p:sp>
      <p:sp>
        <p:nvSpPr>
          <p:cNvPr id="13" name="object 13"/>
          <p:cNvSpPr txBox="1"/>
          <p:nvPr/>
        </p:nvSpPr>
        <p:spPr>
          <a:xfrm>
            <a:off x="4900040" y="3373882"/>
            <a:ext cx="2089785" cy="269240"/>
          </a:xfrm>
          <a:prstGeom prst="rect">
            <a:avLst/>
          </a:prstGeom>
        </p:spPr>
        <p:txBody>
          <a:bodyPr vert="horz" wrap="square" lIns="0" tIns="12065" rIns="0" bIns="0" rtlCol="0">
            <a:spAutoFit/>
          </a:bodyPr>
          <a:lstStyle/>
          <a:p>
            <a:pPr marL="12700">
              <a:lnSpc>
                <a:spcPct val="100000"/>
              </a:lnSpc>
              <a:spcBef>
                <a:spcPts val="95"/>
              </a:spcBef>
            </a:pPr>
            <a:r>
              <a:rPr sz="1600" spc="165" dirty="0">
                <a:solidFill>
                  <a:srgbClr val="FFFFFF"/>
                </a:solidFill>
                <a:latin typeface="Century Gothic"/>
                <a:cs typeface="Century Gothic"/>
              </a:rPr>
              <a:t>BY</a:t>
            </a:r>
            <a:r>
              <a:rPr sz="1600" spc="-5" dirty="0">
                <a:solidFill>
                  <a:srgbClr val="FFFFFF"/>
                </a:solidFill>
                <a:latin typeface="Century Gothic"/>
                <a:cs typeface="Century Gothic"/>
              </a:rPr>
              <a:t> </a:t>
            </a:r>
            <a:r>
              <a:rPr sz="1600" spc="100" dirty="0">
                <a:solidFill>
                  <a:srgbClr val="FFFFFF"/>
                </a:solidFill>
                <a:latin typeface="Century Gothic"/>
                <a:cs typeface="Century Gothic"/>
              </a:rPr>
              <a:t>TEAM</a:t>
            </a:r>
            <a:r>
              <a:rPr sz="1600" spc="10" dirty="0">
                <a:solidFill>
                  <a:srgbClr val="FFFFFF"/>
                </a:solidFill>
                <a:latin typeface="Century Gothic"/>
                <a:cs typeface="Century Gothic"/>
              </a:rPr>
              <a:t> </a:t>
            </a:r>
            <a:r>
              <a:rPr sz="1600" spc="145" dirty="0">
                <a:solidFill>
                  <a:srgbClr val="FFFFFF"/>
                </a:solidFill>
                <a:latin typeface="Century Gothic"/>
                <a:cs typeface="Century Gothic"/>
              </a:rPr>
              <a:t>MEMBERS</a:t>
            </a:r>
            <a:endParaRPr sz="1600">
              <a:latin typeface="Century Gothic"/>
              <a:cs typeface="Century Gothic"/>
            </a:endParaRPr>
          </a:p>
        </p:txBody>
      </p:sp>
      <p:sp>
        <p:nvSpPr>
          <p:cNvPr id="15" name="object 15"/>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
        <p:nvSpPr>
          <p:cNvPr id="14" name="object 14"/>
          <p:cNvSpPr txBox="1"/>
          <p:nvPr/>
        </p:nvSpPr>
        <p:spPr>
          <a:xfrm>
            <a:off x="134112" y="1149096"/>
            <a:ext cx="4592320" cy="3773804"/>
          </a:xfrm>
          <a:prstGeom prst="rect">
            <a:avLst/>
          </a:prstGeom>
          <a:solidFill>
            <a:srgbClr val="FFFFFF"/>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195"/>
              </a:spcBef>
            </a:pPr>
            <a:endParaRPr sz="1400">
              <a:latin typeface="Times New Roman"/>
              <a:cs typeface="Times New Roman"/>
            </a:endParaRPr>
          </a:p>
          <a:p>
            <a:pPr marL="579120" marR="377190" indent="-284480" algn="just">
              <a:lnSpc>
                <a:spcPct val="100000"/>
              </a:lnSpc>
              <a:buFont typeface="Arial"/>
              <a:buChar char="•"/>
              <a:tabLst>
                <a:tab pos="581660" algn="l"/>
              </a:tabLst>
            </a:pPr>
            <a:r>
              <a:rPr sz="1400" spc="10" dirty="0">
                <a:solidFill>
                  <a:srgbClr val="3A3838"/>
                </a:solidFill>
                <a:latin typeface="Century Gothic"/>
                <a:cs typeface="Century Gothic"/>
              </a:rPr>
              <a:t>Offering</a:t>
            </a:r>
            <a:r>
              <a:rPr sz="1400" spc="60" dirty="0">
                <a:solidFill>
                  <a:srgbClr val="3A3838"/>
                </a:solidFill>
                <a:latin typeface="Century Gothic"/>
                <a:cs typeface="Century Gothic"/>
              </a:rPr>
              <a:t> </a:t>
            </a:r>
            <a:r>
              <a:rPr sz="1400" spc="10" dirty="0">
                <a:solidFill>
                  <a:srgbClr val="3A3838"/>
                </a:solidFill>
                <a:latin typeface="Century Gothic"/>
                <a:cs typeface="Century Gothic"/>
              </a:rPr>
              <a:t>anything</a:t>
            </a:r>
            <a:r>
              <a:rPr sz="1400" spc="65" dirty="0">
                <a:solidFill>
                  <a:srgbClr val="3A3838"/>
                </a:solidFill>
                <a:latin typeface="Century Gothic"/>
                <a:cs typeface="Century Gothic"/>
              </a:rPr>
              <a:t> </a:t>
            </a:r>
            <a:r>
              <a:rPr sz="1400" spc="10" dirty="0">
                <a:solidFill>
                  <a:srgbClr val="3A3838"/>
                </a:solidFill>
                <a:latin typeface="Century Gothic"/>
                <a:cs typeface="Century Gothic"/>
              </a:rPr>
              <a:t>of</a:t>
            </a:r>
            <a:r>
              <a:rPr sz="1400" spc="85" dirty="0">
                <a:solidFill>
                  <a:srgbClr val="3A3838"/>
                </a:solidFill>
                <a:latin typeface="Century Gothic"/>
                <a:cs typeface="Century Gothic"/>
              </a:rPr>
              <a:t> </a:t>
            </a:r>
            <a:r>
              <a:rPr sz="1400" dirty="0">
                <a:solidFill>
                  <a:srgbClr val="3A3838"/>
                </a:solidFill>
                <a:latin typeface="Century Gothic"/>
                <a:cs typeface="Century Gothic"/>
              </a:rPr>
              <a:t>value</a:t>
            </a:r>
            <a:r>
              <a:rPr sz="1400" spc="65" dirty="0">
                <a:solidFill>
                  <a:srgbClr val="3A3838"/>
                </a:solidFill>
                <a:latin typeface="Century Gothic"/>
                <a:cs typeface="Century Gothic"/>
              </a:rPr>
              <a:t> </a:t>
            </a:r>
            <a:r>
              <a:rPr sz="1400" spc="10" dirty="0">
                <a:solidFill>
                  <a:srgbClr val="3A3838"/>
                </a:solidFill>
                <a:latin typeface="Century Gothic"/>
                <a:cs typeface="Century Gothic"/>
              </a:rPr>
              <a:t>to</a:t>
            </a:r>
            <a:r>
              <a:rPr sz="1400" spc="50" dirty="0">
                <a:solidFill>
                  <a:srgbClr val="3A3838"/>
                </a:solidFill>
                <a:latin typeface="Century Gothic"/>
                <a:cs typeface="Century Gothic"/>
              </a:rPr>
              <a:t> </a:t>
            </a:r>
            <a:r>
              <a:rPr sz="1400" spc="-10" dirty="0">
                <a:solidFill>
                  <a:srgbClr val="3A3838"/>
                </a:solidFill>
                <a:latin typeface="Century Gothic"/>
                <a:cs typeface="Century Gothic"/>
              </a:rPr>
              <a:t>Modivcare 	</a:t>
            </a:r>
            <a:r>
              <a:rPr sz="1400" dirty="0">
                <a:solidFill>
                  <a:srgbClr val="3A3838"/>
                </a:solidFill>
                <a:latin typeface="Century Gothic"/>
                <a:cs typeface="Century Gothic"/>
              </a:rPr>
              <a:t>team-</a:t>
            </a:r>
            <a:r>
              <a:rPr sz="1400" spc="70" dirty="0">
                <a:solidFill>
                  <a:srgbClr val="3A3838"/>
                </a:solidFill>
                <a:latin typeface="Century Gothic"/>
                <a:cs typeface="Century Gothic"/>
              </a:rPr>
              <a:t>members</a:t>
            </a:r>
            <a:r>
              <a:rPr sz="1400" spc="40" dirty="0">
                <a:solidFill>
                  <a:srgbClr val="3A3838"/>
                </a:solidFill>
                <a:latin typeface="Century Gothic"/>
                <a:cs typeface="Century Gothic"/>
              </a:rPr>
              <a:t> </a:t>
            </a:r>
            <a:r>
              <a:rPr sz="1400" dirty="0">
                <a:solidFill>
                  <a:srgbClr val="3A3838"/>
                </a:solidFill>
                <a:latin typeface="Century Gothic"/>
                <a:cs typeface="Century Gothic"/>
              </a:rPr>
              <a:t>or</a:t>
            </a:r>
            <a:r>
              <a:rPr sz="1400" spc="75" dirty="0">
                <a:solidFill>
                  <a:srgbClr val="3A3838"/>
                </a:solidFill>
                <a:latin typeface="Century Gothic"/>
                <a:cs typeface="Century Gothic"/>
              </a:rPr>
              <a:t> </a:t>
            </a:r>
            <a:r>
              <a:rPr sz="1400" spc="60" dirty="0">
                <a:solidFill>
                  <a:srgbClr val="3A3838"/>
                </a:solidFill>
                <a:latin typeface="Century Gothic"/>
                <a:cs typeface="Century Gothic"/>
              </a:rPr>
              <a:t>our </a:t>
            </a:r>
            <a:r>
              <a:rPr sz="1400" dirty="0">
                <a:solidFill>
                  <a:srgbClr val="3A3838"/>
                </a:solidFill>
                <a:latin typeface="Century Gothic"/>
                <a:cs typeface="Century Gothic"/>
              </a:rPr>
              <a:t>client’s</a:t>
            </a:r>
            <a:r>
              <a:rPr sz="1400" spc="75" dirty="0">
                <a:solidFill>
                  <a:srgbClr val="3A3838"/>
                </a:solidFill>
                <a:latin typeface="Century Gothic"/>
                <a:cs typeface="Century Gothic"/>
              </a:rPr>
              <a:t> </a:t>
            </a:r>
            <a:r>
              <a:rPr sz="1400" spc="35" dirty="0">
                <a:solidFill>
                  <a:srgbClr val="3A3838"/>
                </a:solidFill>
                <a:latin typeface="Century Gothic"/>
                <a:cs typeface="Century Gothic"/>
              </a:rPr>
              <a:t>Members 	</a:t>
            </a:r>
            <a:r>
              <a:rPr sz="1400" spc="95" dirty="0">
                <a:solidFill>
                  <a:srgbClr val="3A3838"/>
                </a:solidFill>
                <a:latin typeface="Century Gothic"/>
                <a:cs typeface="Century Gothic"/>
              </a:rPr>
              <a:t>in</a:t>
            </a:r>
            <a:r>
              <a:rPr sz="1400" spc="60" dirty="0">
                <a:solidFill>
                  <a:srgbClr val="3A3838"/>
                </a:solidFill>
                <a:latin typeface="Century Gothic"/>
                <a:cs typeface="Century Gothic"/>
              </a:rPr>
              <a:t> </a:t>
            </a:r>
            <a:r>
              <a:rPr sz="1400" spc="-10" dirty="0">
                <a:solidFill>
                  <a:srgbClr val="3A3838"/>
                </a:solidFill>
                <a:latin typeface="Century Gothic"/>
                <a:cs typeface="Century Gothic"/>
              </a:rPr>
              <a:t>exchange</a:t>
            </a:r>
            <a:r>
              <a:rPr sz="1400" spc="60" dirty="0">
                <a:solidFill>
                  <a:srgbClr val="3A3838"/>
                </a:solidFill>
                <a:latin typeface="Century Gothic"/>
                <a:cs typeface="Century Gothic"/>
              </a:rPr>
              <a:t> </a:t>
            </a:r>
            <a:r>
              <a:rPr sz="1400" dirty="0">
                <a:solidFill>
                  <a:srgbClr val="3A3838"/>
                </a:solidFill>
                <a:latin typeface="Century Gothic"/>
                <a:cs typeface="Century Gothic"/>
              </a:rPr>
              <a:t>for</a:t>
            </a:r>
            <a:r>
              <a:rPr sz="1400" spc="30" dirty="0">
                <a:solidFill>
                  <a:srgbClr val="3A3838"/>
                </a:solidFill>
                <a:latin typeface="Century Gothic"/>
                <a:cs typeface="Century Gothic"/>
              </a:rPr>
              <a:t> </a:t>
            </a:r>
            <a:r>
              <a:rPr sz="1400" dirty="0">
                <a:solidFill>
                  <a:srgbClr val="3A3838"/>
                </a:solidFill>
                <a:latin typeface="Century Gothic"/>
                <a:cs typeface="Century Gothic"/>
              </a:rPr>
              <a:t>more</a:t>
            </a:r>
            <a:r>
              <a:rPr sz="1400" spc="60" dirty="0">
                <a:solidFill>
                  <a:srgbClr val="3A3838"/>
                </a:solidFill>
                <a:latin typeface="Century Gothic"/>
                <a:cs typeface="Century Gothic"/>
              </a:rPr>
              <a:t> </a:t>
            </a:r>
            <a:r>
              <a:rPr sz="1400" spc="90" dirty="0">
                <a:solidFill>
                  <a:srgbClr val="3A3838"/>
                </a:solidFill>
                <a:latin typeface="Century Gothic"/>
                <a:cs typeface="Century Gothic"/>
              </a:rPr>
              <a:t>trips</a:t>
            </a:r>
            <a:r>
              <a:rPr sz="1400" spc="45" dirty="0">
                <a:solidFill>
                  <a:srgbClr val="3A3838"/>
                </a:solidFill>
                <a:latin typeface="Century Gothic"/>
                <a:cs typeface="Century Gothic"/>
              </a:rPr>
              <a:t> </a:t>
            </a:r>
            <a:r>
              <a:rPr sz="1400" dirty="0">
                <a:solidFill>
                  <a:srgbClr val="3A3838"/>
                </a:solidFill>
                <a:latin typeface="Century Gothic"/>
                <a:cs typeface="Century Gothic"/>
              </a:rPr>
              <a:t>or</a:t>
            </a:r>
            <a:r>
              <a:rPr sz="1400" spc="50" dirty="0">
                <a:solidFill>
                  <a:srgbClr val="3A3838"/>
                </a:solidFill>
                <a:latin typeface="Century Gothic"/>
                <a:cs typeface="Century Gothic"/>
              </a:rPr>
              <a:t> </a:t>
            </a:r>
            <a:r>
              <a:rPr sz="1400" dirty="0">
                <a:solidFill>
                  <a:srgbClr val="3A3838"/>
                </a:solidFill>
                <a:latin typeface="Century Gothic"/>
                <a:cs typeface="Century Gothic"/>
              </a:rPr>
              <a:t>better</a:t>
            </a:r>
            <a:r>
              <a:rPr sz="1400" spc="30" dirty="0">
                <a:solidFill>
                  <a:srgbClr val="3A3838"/>
                </a:solidFill>
                <a:latin typeface="Century Gothic"/>
                <a:cs typeface="Century Gothic"/>
              </a:rPr>
              <a:t> </a:t>
            </a:r>
            <a:r>
              <a:rPr sz="1400" spc="70" dirty="0">
                <a:solidFill>
                  <a:srgbClr val="3A3838"/>
                </a:solidFill>
                <a:latin typeface="Century Gothic"/>
                <a:cs typeface="Century Gothic"/>
              </a:rPr>
              <a:t>trips</a:t>
            </a:r>
            <a:endParaRPr sz="1400">
              <a:latin typeface="Century Gothic"/>
              <a:cs typeface="Century Gothic"/>
            </a:endParaRPr>
          </a:p>
          <a:p>
            <a:pPr marL="579755" indent="-284480" algn="just">
              <a:lnSpc>
                <a:spcPct val="100000"/>
              </a:lnSpc>
              <a:spcBef>
                <a:spcPts val="5"/>
              </a:spcBef>
              <a:buFont typeface="Arial"/>
              <a:buChar char="•"/>
              <a:tabLst>
                <a:tab pos="579755" algn="l"/>
              </a:tabLst>
            </a:pPr>
            <a:r>
              <a:rPr sz="1400" spc="105" dirty="0">
                <a:solidFill>
                  <a:srgbClr val="3A3838"/>
                </a:solidFill>
                <a:latin typeface="Century Gothic"/>
                <a:cs typeface="Century Gothic"/>
              </a:rPr>
              <a:t>Billing</a:t>
            </a:r>
            <a:r>
              <a:rPr sz="1400" spc="50" dirty="0">
                <a:solidFill>
                  <a:srgbClr val="3A3838"/>
                </a:solidFill>
                <a:latin typeface="Century Gothic"/>
                <a:cs typeface="Century Gothic"/>
              </a:rPr>
              <a:t> </a:t>
            </a:r>
            <a:r>
              <a:rPr sz="1400" dirty="0">
                <a:solidFill>
                  <a:srgbClr val="3A3838"/>
                </a:solidFill>
                <a:latin typeface="Century Gothic"/>
                <a:cs typeface="Century Gothic"/>
              </a:rPr>
              <a:t>for</a:t>
            </a:r>
            <a:r>
              <a:rPr sz="1400" spc="50" dirty="0">
                <a:solidFill>
                  <a:srgbClr val="3A3838"/>
                </a:solidFill>
                <a:latin typeface="Century Gothic"/>
                <a:cs typeface="Century Gothic"/>
              </a:rPr>
              <a:t> </a:t>
            </a:r>
            <a:r>
              <a:rPr sz="1400" spc="95" dirty="0">
                <a:solidFill>
                  <a:srgbClr val="3A3838"/>
                </a:solidFill>
                <a:latin typeface="Century Gothic"/>
                <a:cs typeface="Century Gothic"/>
              </a:rPr>
              <a:t>trips</a:t>
            </a:r>
            <a:r>
              <a:rPr sz="1400" spc="30" dirty="0">
                <a:solidFill>
                  <a:srgbClr val="3A3838"/>
                </a:solidFill>
                <a:latin typeface="Century Gothic"/>
                <a:cs typeface="Century Gothic"/>
              </a:rPr>
              <a:t> </a:t>
            </a:r>
            <a:r>
              <a:rPr sz="1400" dirty="0">
                <a:solidFill>
                  <a:srgbClr val="3A3838"/>
                </a:solidFill>
                <a:latin typeface="Century Gothic"/>
                <a:cs typeface="Century Gothic"/>
              </a:rPr>
              <a:t>that</a:t>
            </a:r>
            <a:r>
              <a:rPr sz="1400" spc="25" dirty="0">
                <a:solidFill>
                  <a:srgbClr val="3A3838"/>
                </a:solidFill>
                <a:latin typeface="Century Gothic"/>
                <a:cs typeface="Century Gothic"/>
              </a:rPr>
              <a:t> </a:t>
            </a:r>
            <a:r>
              <a:rPr sz="1400" dirty="0">
                <a:solidFill>
                  <a:srgbClr val="3A3838"/>
                </a:solidFill>
                <a:latin typeface="Century Gothic"/>
                <a:cs typeface="Century Gothic"/>
              </a:rPr>
              <a:t>did</a:t>
            </a:r>
            <a:r>
              <a:rPr sz="1400" spc="65" dirty="0">
                <a:solidFill>
                  <a:srgbClr val="3A3838"/>
                </a:solidFill>
                <a:latin typeface="Century Gothic"/>
                <a:cs typeface="Century Gothic"/>
              </a:rPr>
              <a:t> </a:t>
            </a:r>
            <a:r>
              <a:rPr sz="1400" dirty="0">
                <a:solidFill>
                  <a:srgbClr val="3A3838"/>
                </a:solidFill>
                <a:latin typeface="Century Gothic"/>
                <a:cs typeface="Century Gothic"/>
              </a:rPr>
              <a:t>not</a:t>
            </a:r>
            <a:r>
              <a:rPr sz="1400" spc="40" dirty="0">
                <a:solidFill>
                  <a:srgbClr val="3A3838"/>
                </a:solidFill>
                <a:latin typeface="Century Gothic"/>
                <a:cs typeface="Century Gothic"/>
              </a:rPr>
              <a:t> </a:t>
            </a:r>
            <a:r>
              <a:rPr sz="1400" spc="-10" dirty="0">
                <a:solidFill>
                  <a:srgbClr val="3A3838"/>
                </a:solidFill>
                <a:latin typeface="Century Gothic"/>
                <a:cs typeface="Century Gothic"/>
              </a:rPr>
              <a:t>occur</a:t>
            </a:r>
            <a:endParaRPr sz="1400">
              <a:latin typeface="Century Gothic"/>
              <a:cs typeface="Century Gothic"/>
            </a:endParaRPr>
          </a:p>
          <a:p>
            <a:pPr marL="579755" indent="-284480" algn="just">
              <a:lnSpc>
                <a:spcPct val="100000"/>
              </a:lnSpc>
              <a:buFont typeface="Arial"/>
              <a:buChar char="•"/>
              <a:tabLst>
                <a:tab pos="579755" algn="l"/>
              </a:tabLst>
            </a:pPr>
            <a:r>
              <a:rPr sz="1400" spc="105" dirty="0">
                <a:solidFill>
                  <a:srgbClr val="3A3838"/>
                </a:solidFill>
                <a:latin typeface="Century Gothic"/>
                <a:cs typeface="Century Gothic"/>
              </a:rPr>
              <a:t>Billing</a:t>
            </a:r>
            <a:r>
              <a:rPr sz="1400" spc="50" dirty="0">
                <a:solidFill>
                  <a:srgbClr val="3A3838"/>
                </a:solidFill>
                <a:latin typeface="Century Gothic"/>
                <a:cs typeface="Century Gothic"/>
              </a:rPr>
              <a:t> </a:t>
            </a:r>
            <a:r>
              <a:rPr sz="1400" dirty="0">
                <a:solidFill>
                  <a:srgbClr val="3A3838"/>
                </a:solidFill>
                <a:latin typeface="Century Gothic"/>
                <a:cs typeface="Century Gothic"/>
              </a:rPr>
              <a:t>for</a:t>
            </a:r>
            <a:r>
              <a:rPr sz="1400" spc="55" dirty="0">
                <a:solidFill>
                  <a:srgbClr val="3A3838"/>
                </a:solidFill>
                <a:latin typeface="Century Gothic"/>
                <a:cs typeface="Century Gothic"/>
              </a:rPr>
              <a:t> </a:t>
            </a:r>
            <a:r>
              <a:rPr sz="1400" spc="-40" dirty="0">
                <a:solidFill>
                  <a:srgbClr val="3A3838"/>
                </a:solidFill>
                <a:latin typeface="Century Gothic"/>
                <a:cs typeface="Century Gothic"/>
              </a:rPr>
              <a:t>deceased</a:t>
            </a:r>
            <a:r>
              <a:rPr sz="1400" spc="40" dirty="0">
                <a:solidFill>
                  <a:srgbClr val="3A3838"/>
                </a:solidFill>
                <a:latin typeface="Century Gothic"/>
                <a:cs typeface="Century Gothic"/>
              </a:rPr>
              <a:t> </a:t>
            </a:r>
            <a:r>
              <a:rPr sz="1400" dirty="0">
                <a:solidFill>
                  <a:srgbClr val="3A3838"/>
                </a:solidFill>
                <a:latin typeface="Century Gothic"/>
                <a:cs typeface="Century Gothic"/>
              </a:rPr>
              <a:t>Member</a:t>
            </a:r>
            <a:r>
              <a:rPr sz="1400" spc="60" dirty="0">
                <a:solidFill>
                  <a:srgbClr val="3A3838"/>
                </a:solidFill>
                <a:latin typeface="Century Gothic"/>
                <a:cs typeface="Century Gothic"/>
              </a:rPr>
              <a:t> </a:t>
            </a:r>
            <a:r>
              <a:rPr sz="1400" spc="85" dirty="0">
                <a:solidFill>
                  <a:srgbClr val="3A3838"/>
                </a:solidFill>
                <a:latin typeface="Century Gothic"/>
                <a:cs typeface="Century Gothic"/>
              </a:rPr>
              <a:t>trips</a:t>
            </a:r>
            <a:endParaRPr sz="1400">
              <a:latin typeface="Century Gothic"/>
              <a:cs typeface="Century Gothic"/>
            </a:endParaRPr>
          </a:p>
          <a:p>
            <a:pPr marL="579120" marR="534035" indent="-284480" algn="just">
              <a:lnSpc>
                <a:spcPct val="100000"/>
              </a:lnSpc>
              <a:buFont typeface="Arial"/>
              <a:buChar char="•"/>
              <a:tabLst>
                <a:tab pos="581660" algn="l"/>
              </a:tabLst>
            </a:pPr>
            <a:r>
              <a:rPr sz="1400" dirty="0">
                <a:solidFill>
                  <a:srgbClr val="3A3838"/>
                </a:solidFill>
                <a:latin typeface="Century Gothic"/>
                <a:cs typeface="Century Gothic"/>
              </a:rPr>
              <a:t>Conducting</a:t>
            </a:r>
            <a:r>
              <a:rPr sz="1400" spc="20" dirty="0">
                <a:solidFill>
                  <a:srgbClr val="3A3838"/>
                </a:solidFill>
                <a:latin typeface="Century Gothic"/>
                <a:cs typeface="Century Gothic"/>
              </a:rPr>
              <a:t> </a:t>
            </a:r>
            <a:r>
              <a:rPr sz="1400" spc="95" dirty="0">
                <a:solidFill>
                  <a:srgbClr val="3A3838"/>
                </a:solidFill>
                <a:latin typeface="Century Gothic"/>
                <a:cs typeface="Century Gothic"/>
              </a:rPr>
              <a:t>trips</a:t>
            </a:r>
            <a:r>
              <a:rPr sz="1400" spc="25" dirty="0">
                <a:solidFill>
                  <a:srgbClr val="3A3838"/>
                </a:solidFill>
                <a:latin typeface="Century Gothic"/>
                <a:cs typeface="Century Gothic"/>
              </a:rPr>
              <a:t> </a:t>
            </a:r>
            <a:r>
              <a:rPr sz="1400" spc="70" dirty="0">
                <a:solidFill>
                  <a:srgbClr val="3A3838"/>
                </a:solidFill>
                <a:latin typeface="Century Gothic"/>
                <a:cs typeface="Century Gothic"/>
              </a:rPr>
              <a:t>without</a:t>
            </a:r>
            <a:r>
              <a:rPr sz="1400" spc="-5" dirty="0">
                <a:solidFill>
                  <a:srgbClr val="3A3838"/>
                </a:solidFill>
                <a:latin typeface="Century Gothic"/>
                <a:cs typeface="Century Gothic"/>
              </a:rPr>
              <a:t> </a:t>
            </a:r>
            <a:r>
              <a:rPr sz="1400" dirty="0">
                <a:solidFill>
                  <a:srgbClr val="3A3838"/>
                </a:solidFill>
                <a:latin typeface="Century Gothic"/>
                <a:cs typeface="Century Gothic"/>
              </a:rPr>
              <a:t>regard</a:t>
            </a:r>
            <a:r>
              <a:rPr sz="1400" spc="25" dirty="0">
                <a:solidFill>
                  <a:srgbClr val="3A3838"/>
                </a:solidFill>
                <a:latin typeface="Century Gothic"/>
                <a:cs typeface="Century Gothic"/>
              </a:rPr>
              <a:t> </a:t>
            </a:r>
            <a:r>
              <a:rPr sz="1400" dirty="0">
                <a:solidFill>
                  <a:srgbClr val="3A3838"/>
                </a:solidFill>
                <a:latin typeface="Century Gothic"/>
                <a:cs typeface="Century Gothic"/>
              </a:rPr>
              <a:t>to</a:t>
            </a:r>
            <a:r>
              <a:rPr sz="1400" spc="25" dirty="0">
                <a:solidFill>
                  <a:srgbClr val="3A3838"/>
                </a:solidFill>
                <a:latin typeface="Century Gothic"/>
                <a:cs typeface="Century Gothic"/>
              </a:rPr>
              <a:t> </a:t>
            </a:r>
            <a:r>
              <a:rPr sz="1400" spc="-25" dirty="0">
                <a:solidFill>
                  <a:srgbClr val="3A3838"/>
                </a:solidFill>
                <a:latin typeface="Century Gothic"/>
                <a:cs typeface="Century Gothic"/>
              </a:rPr>
              <a:t>the 	</a:t>
            </a:r>
            <a:r>
              <a:rPr sz="1400" spc="10" dirty="0">
                <a:solidFill>
                  <a:srgbClr val="3A3838"/>
                </a:solidFill>
                <a:latin typeface="Century Gothic"/>
                <a:cs typeface="Century Gothic"/>
              </a:rPr>
              <a:t>quickest</a:t>
            </a:r>
            <a:r>
              <a:rPr sz="1400" spc="70" dirty="0">
                <a:solidFill>
                  <a:srgbClr val="3A3838"/>
                </a:solidFill>
                <a:latin typeface="Century Gothic"/>
                <a:cs typeface="Century Gothic"/>
              </a:rPr>
              <a:t> </a:t>
            </a:r>
            <a:r>
              <a:rPr sz="1400" spc="10" dirty="0">
                <a:solidFill>
                  <a:srgbClr val="3A3838"/>
                </a:solidFill>
                <a:latin typeface="Century Gothic"/>
                <a:cs typeface="Century Gothic"/>
              </a:rPr>
              <a:t>or</a:t>
            </a:r>
            <a:r>
              <a:rPr sz="1400" spc="100" dirty="0">
                <a:solidFill>
                  <a:srgbClr val="3A3838"/>
                </a:solidFill>
                <a:latin typeface="Century Gothic"/>
                <a:cs typeface="Century Gothic"/>
              </a:rPr>
              <a:t> </a:t>
            </a:r>
            <a:r>
              <a:rPr sz="1400" spc="90" dirty="0">
                <a:solidFill>
                  <a:srgbClr val="3A3838"/>
                </a:solidFill>
                <a:latin typeface="Century Gothic"/>
                <a:cs typeface="Century Gothic"/>
              </a:rPr>
              <a:t>most </a:t>
            </a:r>
            <a:r>
              <a:rPr sz="1400" spc="10" dirty="0">
                <a:solidFill>
                  <a:srgbClr val="3A3838"/>
                </a:solidFill>
                <a:latin typeface="Century Gothic"/>
                <a:cs typeface="Century Gothic"/>
              </a:rPr>
              <a:t>efficient</a:t>
            </a:r>
            <a:r>
              <a:rPr sz="1400" spc="95" dirty="0">
                <a:solidFill>
                  <a:srgbClr val="3A3838"/>
                </a:solidFill>
                <a:latin typeface="Century Gothic"/>
                <a:cs typeface="Century Gothic"/>
              </a:rPr>
              <a:t> </a:t>
            </a:r>
            <a:r>
              <a:rPr sz="1400" spc="-10" dirty="0">
                <a:solidFill>
                  <a:srgbClr val="3A3838"/>
                </a:solidFill>
                <a:latin typeface="Century Gothic"/>
                <a:cs typeface="Century Gothic"/>
              </a:rPr>
              <a:t>route</a:t>
            </a:r>
            <a:endParaRPr sz="1400">
              <a:latin typeface="Century Gothic"/>
              <a:cs typeface="Century Gothic"/>
            </a:endParaRPr>
          </a:p>
          <a:p>
            <a:pPr marL="579755" indent="-284480" algn="just">
              <a:lnSpc>
                <a:spcPct val="100000"/>
              </a:lnSpc>
              <a:buFont typeface="Arial"/>
              <a:buChar char="•"/>
              <a:tabLst>
                <a:tab pos="579755" algn="l"/>
              </a:tabLst>
            </a:pPr>
            <a:r>
              <a:rPr sz="1400" spc="105" dirty="0">
                <a:solidFill>
                  <a:srgbClr val="3A3838"/>
                </a:solidFill>
                <a:latin typeface="Century Gothic"/>
                <a:cs typeface="Century Gothic"/>
              </a:rPr>
              <a:t>Billing</a:t>
            </a:r>
            <a:r>
              <a:rPr sz="1400" spc="10" dirty="0">
                <a:solidFill>
                  <a:srgbClr val="3A3838"/>
                </a:solidFill>
                <a:latin typeface="Century Gothic"/>
                <a:cs typeface="Century Gothic"/>
              </a:rPr>
              <a:t> </a:t>
            </a:r>
            <a:r>
              <a:rPr sz="1400" dirty="0">
                <a:solidFill>
                  <a:srgbClr val="3A3838"/>
                </a:solidFill>
                <a:latin typeface="Century Gothic"/>
                <a:cs typeface="Century Gothic"/>
              </a:rPr>
              <a:t>for</a:t>
            </a:r>
            <a:r>
              <a:rPr sz="1400" spc="15" dirty="0">
                <a:solidFill>
                  <a:srgbClr val="3A3838"/>
                </a:solidFill>
                <a:latin typeface="Century Gothic"/>
                <a:cs typeface="Century Gothic"/>
              </a:rPr>
              <a:t> </a:t>
            </a:r>
            <a:r>
              <a:rPr sz="1400" spc="-140" dirty="0">
                <a:solidFill>
                  <a:srgbClr val="3A3838"/>
                </a:solidFill>
                <a:latin typeface="Century Gothic"/>
                <a:cs typeface="Century Gothic"/>
              </a:rPr>
              <a:t>a</a:t>
            </a:r>
            <a:r>
              <a:rPr sz="1400" spc="10" dirty="0">
                <a:solidFill>
                  <a:srgbClr val="3A3838"/>
                </a:solidFill>
                <a:latin typeface="Century Gothic"/>
                <a:cs typeface="Century Gothic"/>
              </a:rPr>
              <a:t> </a:t>
            </a:r>
            <a:r>
              <a:rPr sz="1400" spc="60" dirty="0">
                <a:solidFill>
                  <a:srgbClr val="3A3838"/>
                </a:solidFill>
                <a:latin typeface="Century Gothic"/>
                <a:cs typeface="Century Gothic"/>
              </a:rPr>
              <a:t>higher</a:t>
            </a:r>
            <a:r>
              <a:rPr sz="1400" spc="20" dirty="0">
                <a:solidFill>
                  <a:srgbClr val="3A3838"/>
                </a:solidFill>
                <a:latin typeface="Century Gothic"/>
                <a:cs typeface="Century Gothic"/>
              </a:rPr>
              <a:t> </a:t>
            </a:r>
            <a:r>
              <a:rPr sz="1400" dirty="0">
                <a:solidFill>
                  <a:srgbClr val="3A3838"/>
                </a:solidFill>
                <a:latin typeface="Century Gothic"/>
                <a:cs typeface="Century Gothic"/>
              </a:rPr>
              <a:t>level</a:t>
            </a:r>
            <a:r>
              <a:rPr sz="1400" spc="20" dirty="0">
                <a:solidFill>
                  <a:srgbClr val="3A3838"/>
                </a:solidFill>
                <a:latin typeface="Century Gothic"/>
                <a:cs typeface="Century Gothic"/>
              </a:rPr>
              <a:t> </a:t>
            </a:r>
            <a:r>
              <a:rPr sz="1400" dirty="0">
                <a:solidFill>
                  <a:srgbClr val="3A3838"/>
                </a:solidFill>
                <a:latin typeface="Century Gothic"/>
                <a:cs typeface="Century Gothic"/>
              </a:rPr>
              <a:t>of</a:t>
            </a:r>
            <a:r>
              <a:rPr sz="1400" spc="15" dirty="0">
                <a:solidFill>
                  <a:srgbClr val="3A3838"/>
                </a:solidFill>
                <a:latin typeface="Century Gothic"/>
                <a:cs typeface="Century Gothic"/>
              </a:rPr>
              <a:t> </a:t>
            </a:r>
            <a:r>
              <a:rPr sz="1400" dirty="0">
                <a:solidFill>
                  <a:srgbClr val="3A3838"/>
                </a:solidFill>
                <a:latin typeface="Century Gothic"/>
                <a:cs typeface="Century Gothic"/>
              </a:rPr>
              <a:t>service</a:t>
            </a:r>
            <a:r>
              <a:rPr sz="1400" spc="15" dirty="0">
                <a:solidFill>
                  <a:srgbClr val="3A3838"/>
                </a:solidFill>
                <a:latin typeface="Century Gothic"/>
                <a:cs typeface="Century Gothic"/>
              </a:rPr>
              <a:t> </a:t>
            </a:r>
            <a:r>
              <a:rPr sz="1400" spc="-20" dirty="0">
                <a:solidFill>
                  <a:srgbClr val="3A3838"/>
                </a:solidFill>
                <a:latin typeface="Century Gothic"/>
                <a:cs typeface="Century Gothic"/>
              </a:rPr>
              <a:t>than</a:t>
            </a:r>
            <a:endParaRPr sz="1400">
              <a:latin typeface="Century Gothic"/>
              <a:cs typeface="Century Gothic"/>
            </a:endParaRPr>
          </a:p>
          <a:p>
            <a:pPr marL="581660" algn="just">
              <a:lnSpc>
                <a:spcPct val="100000"/>
              </a:lnSpc>
            </a:pPr>
            <a:r>
              <a:rPr sz="1400" dirty="0">
                <a:solidFill>
                  <a:srgbClr val="3A3838"/>
                </a:solidFill>
                <a:latin typeface="Century Gothic"/>
                <a:cs typeface="Century Gothic"/>
              </a:rPr>
              <a:t>necessary</a:t>
            </a:r>
            <a:r>
              <a:rPr sz="1400" spc="105" dirty="0">
                <a:solidFill>
                  <a:srgbClr val="3A3838"/>
                </a:solidFill>
                <a:latin typeface="Century Gothic"/>
                <a:cs typeface="Century Gothic"/>
              </a:rPr>
              <a:t> </a:t>
            </a:r>
            <a:r>
              <a:rPr sz="1400" spc="-10" dirty="0">
                <a:solidFill>
                  <a:srgbClr val="3A3838"/>
                </a:solidFill>
                <a:latin typeface="Century Gothic"/>
                <a:cs typeface="Century Gothic"/>
              </a:rPr>
              <a:t>(“upcoding)</a:t>
            </a:r>
            <a:endParaRPr sz="1400">
              <a:latin typeface="Century Gothic"/>
              <a:cs typeface="Century Gothic"/>
            </a:endParaRPr>
          </a:p>
          <a:p>
            <a:pPr marL="581660" marR="356870" indent="-287020">
              <a:lnSpc>
                <a:spcPct val="100000"/>
              </a:lnSpc>
              <a:buFont typeface="Arial"/>
              <a:buChar char="•"/>
              <a:tabLst>
                <a:tab pos="581660" algn="l"/>
              </a:tabLst>
            </a:pPr>
            <a:r>
              <a:rPr sz="1400" spc="65" dirty="0">
                <a:solidFill>
                  <a:srgbClr val="3A3838"/>
                </a:solidFill>
                <a:latin typeface="Century Gothic"/>
                <a:cs typeface="Century Gothic"/>
              </a:rPr>
              <a:t>Knowingly </a:t>
            </a:r>
            <a:r>
              <a:rPr sz="1400" spc="60" dirty="0">
                <a:solidFill>
                  <a:srgbClr val="3A3838"/>
                </a:solidFill>
                <a:latin typeface="Century Gothic"/>
                <a:cs typeface="Century Gothic"/>
              </a:rPr>
              <a:t>transporting</a:t>
            </a:r>
            <a:r>
              <a:rPr sz="1400" spc="35" dirty="0">
                <a:solidFill>
                  <a:srgbClr val="3A3838"/>
                </a:solidFill>
                <a:latin typeface="Century Gothic"/>
                <a:cs typeface="Century Gothic"/>
              </a:rPr>
              <a:t> </a:t>
            </a:r>
            <a:r>
              <a:rPr sz="1400" dirty="0">
                <a:solidFill>
                  <a:srgbClr val="3A3838"/>
                </a:solidFill>
                <a:latin typeface="Century Gothic"/>
                <a:cs typeface="Century Gothic"/>
              </a:rPr>
              <a:t>for</a:t>
            </a:r>
            <a:r>
              <a:rPr sz="1400" spc="40" dirty="0">
                <a:solidFill>
                  <a:srgbClr val="3A3838"/>
                </a:solidFill>
                <a:latin typeface="Century Gothic"/>
                <a:cs typeface="Century Gothic"/>
              </a:rPr>
              <a:t> </a:t>
            </a:r>
            <a:r>
              <a:rPr sz="1400" spc="-140" dirty="0">
                <a:solidFill>
                  <a:srgbClr val="3A3838"/>
                </a:solidFill>
                <a:latin typeface="Century Gothic"/>
                <a:cs typeface="Century Gothic"/>
              </a:rPr>
              <a:t>a</a:t>
            </a:r>
            <a:r>
              <a:rPr sz="1400" spc="60" dirty="0">
                <a:solidFill>
                  <a:srgbClr val="3A3838"/>
                </a:solidFill>
                <a:latin typeface="Century Gothic"/>
                <a:cs typeface="Century Gothic"/>
              </a:rPr>
              <a:t> </a:t>
            </a:r>
            <a:r>
              <a:rPr sz="1400" dirty="0">
                <a:solidFill>
                  <a:srgbClr val="3A3838"/>
                </a:solidFill>
                <a:latin typeface="Century Gothic"/>
                <a:cs typeface="Century Gothic"/>
              </a:rPr>
              <a:t>falsified</a:t>
            </a:r>
            <a:r>
              <a:rPr sz="1400" spc="55" dirty="0">
                <a:solidFill>
                  <a:srgbClr val="3A3838"/>
                </a:solidFill>
                <a:latin typeface="Century Gothic"/>
                <a:cs typeface="Century Gothic"/>
              </a:rPr>
              <a:t> </a:t>
            </a:r>
            <a:r>
              <a:rPr sz="1400" spc="60" dirty="0">
                <a:solidFill>
                  <a:srgbClr val="3A3838"/>
                </a:solidFill>
                <a:latin typeface="Century Gothic"/>
                <a:cs typeface="Century Gothic"/>
              </a:rPr>
              <a:t>trip </a:t>
            </a:r>
            <a:r>
              <a:rPr sz="1400" dirty="0">
                <a:solidFill>
                  <a:srgbClr val="3A3838"/>
                </a:solidFill>
                <a:latin typeface="Century Gothic"/>
                <a:cs typeface="Century Gothic"/>
              </a:rPr>
              <a:t>purpose</a:t>
            </a:r>
            <a:r>
              <a:rPr sz="1400" spc="60" dirty="0">
                <a:solidFill>
                  <a:srgbClr val="3A3838"/>
                </a:solidFill>
                <a:latin typeface="Century Gothic"/>
                <a:cs typeface="Century Gothic"/>
              </a:rPr>
              <a:t> </a:t>
            </a:r>
            <a:r>
              <a:rPr sz="1400" dirty="0">
                <a:solidFill>
                  <a:srgbClr val="3A3838"/>
                </a:solidFill>
                <a:latin typeface="Century Gothic"/>
                <a:cs typeface="Century Gothic"/>
              </a:rPr>
              <a:t>that</a:t>
            </a:r>
            <a:r>
              <a:rPr sz="1400" spc="20" dirty="0">
                <a:solidFill>
                  <a:srgbClr val="3A3838"/>
                </a:solidFill>
                <a:latin typeface="Century Gothic"/>
                <a:cs typeface="Century Gothic"/>
              </a:rPr>
              <a:t> </a:t>
            </a:r>
            <a:r>
              <a:rPr sz="1400" spc="114" dirty="0">
                <a:solidFill>
                  <a:srgbClr val="3A3838"/>
                </a:solidFill>
                <a:latin typeface="Century Gothic"/>
                <a:cs typeface="Century Gothic"/>
              </a:rPr>
              <a:t>is</a:t>
            </a:r>
            <a:r>
              <a:rPr sz="1400" spc="75" dirty="0">
                <a:solidFill>
                  <a:srgbClr val="3A3838"/>
                </a:solidFill>
                <a:latin typeface="Century Gothic"/>
                <a:cs typeface="Century Gothic"/>
              </a:rPr>
              <a:t> </a:t>
            </a:r>
            <a:r>
              <a:rPr sz="1400" dirty="0">
                <a:solidFill>
                  <a:srgbClr val="3A3838"/>
                </a:solidFill>
                <a:latin typeface="Century Gothic"/>
                <a:cs typeface="Century Gothic"/>
              </a:rPr>
              <a:t>not</a:t>
            </a:r>
            <a:r>
              <a:rPr sz="1400" spc="45" dirty="0">
                <a:solidFill>
                  <a:srgbClr val="3A3838"/>
                </a:solidFill>
                <a:latin typeface="Century Gothic"/>
                <a:cs typeface="Century Gothic"/>
              </a:rPr>
              <a:t> </a:t>
            </a:r>
            <a:r>
              <a:rPr sz="1400" spc="-30" dirty="0">
                <a:solidFill>
                  <a:srgbClr val="3A3838"/>
                </a:solidFill>
                <a:latin typeface="Century Gothic"/>
                <a:cs typeface="Century Gothic"/>
              </a:rPr>
              <a:t>covered</a:t>
            </a:r>
            <a:r>
              <a:rPr sz="1400" spc="65" dirty="0">
                <a:solidFill>
                  <a:srgbClr val="3A3838"/>
                </a:solidFill>
                <a:latin typeface="Century Gothic"/>
                <a:cs typeface="Century Gothic"/>
              </a:rPr>
              <a:t> </a:t>
            </a:r>
            <a:r>
              <a:rPr sz="1400" dirty="0">
                <a:solidFill>
                  <a:srgbClr val="3A3838"/>
                </a:solidFill>
                <a:latin typeface="Century Gothic"/>
                <a:cs typeface="Century Gothic"/>
              </a:rPr>
              <a:t>by</a:t>
            </a:r>
            <a:r>
              <a:rPr sz="1400" spc="60" dirty="0">
                <a:solidFill>
                  <a:srgbClr val="3A3838"/>
                </a:solidFill>
                <a:latin typeface="Century Gothic"/>
                <a:cs typeface="Century Gothic"/>
              </a:rPr>
              <a:t> </a:t>
            </a:r>
            <a:r>
              <a:rPr sz="1400" spc="-10" dirty="0">
                <a:solidFill>
                  <a:srgbClr val="3A3838"/>
                </a:solidFill>
                <a:latin typeface="Century Gothic"/>
                <a:cs typeface="Century Gothic"/>
              </a:rPr>
              <a:t>Medicare </a:t>
            </a:r>
            <a:r>
              <a:rPr sz="1400" dirty="0">
                <a:solidFill>
                  <a:srgbClr val="3A3838"/>
                </a:solidFill>
                <a:latin typeface="Century Gothic"/>
                <a:cs typeface="Century Gothic"/>
              </a:rPr>
              <a:t>or</a:t>
            </a:r>
            <a:r>
              <a:rPr sz="1400" spc="60" dirty="0">
                <a:solidFill>
                  <a:srgbClr val="3A3838"/>
                </a:solidFill>
                <a:latin typeface="Century Gothic"/>
                <a:cs typeface="Century Gothic"/>
              </a:rPr>
              <a:t> </a:t>
            </a:r>
            <a:r>
              <a:rPr sz="1400" spc="-10" dirty="0">
                <a:solidFill>
                  <a:srgbClr val="3A3838"/>
                </a:solidFill>
                <a:latin typeface="Century Gothic"/>
                <a:cs typeface="Century Gothic"/>
              </a:rPr>
              <a:t>Medicaid</a:t>
            </a:r>
            <a:endParaRPr sz="1400">
              <a:latin typeface="Century Gothic"/>
              <a:cs typeface="Century Gothic"/>
            </a:endParaRPr>
          </a:p>
          <a:p>
            <a:pPr marL="581660" marR="767080" indent="-287020">
              <a:lnSpc>
                <a:spcPct val="100000"/>
              </a:lnSpc>
              <a:buFont typeface="Arial"/>
              <a:buChar char="•"/>
              <a:tabLst>
                <a:tab pos="581660" algn="l"/>
              </a:tabLst>
            </a:pPr>
            <a:r>
              <a:rPr sz="1400" spc="45" dirty="0">
                <a:solidFill>
                  <a:srgbClr val="3A3838"/>
                </a:solidFill>
                <a:latin typeface="Century Gothic"/>
                <a:cs typeface="Century Gothic"/>
              </a:rPr>
              <a:t>Allowing</a:t>
            </a:r>
            <a:r>
              <a:rPr sz="1400" spc="15" dirty="0">
                <a:solidFill>
                  <a:srgbClr val="3A3838"/>
                </a:solidFill>
                <a:latin typeface="Century Gothic"/>
                <a:cs typeface="Century Gothic"/>
              </a:rPr>
              <a:t> </a:t>
            </a:r>
            <a:r>
              <a:rPr sz="1400" spc="-140" dirty="0">
                <a:solidFill>
                  <a:srgbClr val="3A3838"/>
                </a:solidFill>
                <a:latin typeface="Century Gothic"/>
                <a:cs typeface="Century Gothic"/>
              </a:rPr>
              <a:t>a</a:t>
            </a:r>
            <a:r>
              <a:rPr sz="1400" spc="25" dirty="0">
                <a:solidFill>
                  <a:srgbClr val="3A3838"/>
                </a:solidFill>
                <a:latin typeface="Century Gothic"/>
                <a:cs typeface="Century Gothic"/>
              </a:rPr>
              <a:t> </a:t>
            </a:r>
            <a:r>
              <a:rPr sz="1400" dirty="0">
                <a:solidFill>
                  <a:srgbClr val="3A3838"/>
                </a:solidFill>
                <a:latin typeface="Century Gothic"/>
                <a:cs typeface="Century Gothic"/>
              </a:rPr>
              <a:t>Member</a:t>
            </a:r>
            <a:r>
              <a:rPr sz="1400" spc="10" dirty="0">
                <a:solidFill>
                  <a:srgbClr val="3A3838"/>
                </a:solidFill>
                <a:latin typeface="Century Gothic"/>
                <a:cs typeface="Century Gothic"/>
              </a:rPr>
              <a:t> </a:t>
            </a:r>
            <a:r>
              <a:rPr sz="1400" dirty="0">
                <a:solidFill>
                  <a:srgbClr val="3A3838"/>
                </a:solidFill>
                <a:latin typeface="Century Gothic"/>
                <a:cs typeface="Century Gothic"/>
              </a:rPr>
              <a:t>to</a:t>
            </a:r>
            <a:r>
              <a:rPr sz="1400" spc="10" dirty="0">
                <a:solidFill>
                  <a:srgbClr val="3A3838"/>
                </a:solidFill>
                <a:latin typeface="Century Gothic"/>
                <a:cs typeface="Century Gothic"/>
              </a:rPr>
              <a:t> </a:t>
            </a:r>
            <a:r>
              <a:rPr sz="1400" spc="85" dirty="0">
                <a:solidFill>
                  <a:srgbClr val="3A3838"/>
                </a:solidFill>
                <a:latin typeface="Century Gothic"/>
                <a:cs typeface="Century Gothic"/>
              </a:rPr>
              <a:t>sign</a:t>
            </a:r>
            <a:r>
              <a:rPr sz="1400" spc="20" dirty="0">
                <a:solidFill>
                  <a:srgbClr val="3A3838"/>
                </a:solidFill>
                <a:latin typeface="Century Gothic"/>
                <a:cs typeface="Century Gothic"/>
              </a:rPr>
              <a:t> </a:t>
            </a:r>
            <a:r>
              <a:rPr sz="1400" spc="-140" dirty="0">
                <a:solidFill>
                  <a:srgbClr val="3A3838"/>
                </a:solidFill>
                <a:latin typeface="Century Gothic"/>
                <a:cs typeface="Century Gothic"/>
              </a:rPr>
              <a:t>a</a:t>
            </a:r>
            <a:r>
              <a:rPr sz="1400" spc="40" dirty="0">
                <a:solidFill>
                  <a:srgbClr val="3A3838"/>
                </a:solidFill>
                <a:latin typeface="Century Gothic"/>
                <a:cs typeface="Century Gothic"/>
              </a:rPr>
              <a:t> </a:t>
            </a:r>
            <a:r>
              <a:rPr sz="1400" spc="55" dirty="0">
                <a:solidFill>
                  <a:srgbClr val="3A3838"/>
                </a:solidFill>
                <a:latin typeface="Century Gothic"/>
                <a:cs typeface="Century Gothic"/>
              </a:rPr>
              <a:t>trip </a:t>
            </a:r>
            <a:r>
              <a:rPr sz="1400" spc="50" dirty="0">
                <a:solidFill>
                  <a:srgbClr val="3A3838"/>
                </a:solidFill>
                <a:latin typeface="Century Gothic"/>
                <a:cs typeface="Century Gothic"/>
              </a:rPr>
              <a:t>manifest</a:t>
            </a:r>
            <a:r>
              <a:rPr sz="1400" spc="30" dirty="0">
                <a:solidFill>
                  <a:srgbClr val="3A3838"/>
                </a:solidFill>
                <a:latin typeface="Century Gothic"/>
                <a:cs typeface="Century Gothic"/>
              </a:rPr>
              <a:t> </a:t>
            </a:r>
            <a:r>
              <a:rPr sz="1400" dirty="0">
                <a:solidFill>
                  <a:srgbClr val="3A3838"/>
                </a:solidFill>
                <a:latin typeface="Century Gothic"/>
                <a:cs typeface="Century Gothic"/>
              </a:rPr>
              <a:t>for</a:t>
            </a:r>
            <a:r>
              <a:rPr sz="1400" spc="35" dirty="0">
                <a:solidFill>
                  <a:srgbClr val="3A3838"/>
                </a:solidFill>
                <a:latin typeface="Century Gothic"/>
                <a:cs typeface="Century Gothic"/>
              </a:rPr>
              <a:t> </a:t>
            </a:r>
            <a:r>
              <a:rPr sz="1400" spc="-140" dirty="0">
                <a:solidFill>
                  <a:srgbClr val="3A3838"/>
                </a:solidFill>
                <a:latin typeface="Century Gothic"/>
                <a:cs typeface="Century Gothic"/>
              </a:rPr>
              <a:t>a</a:t>
            </a:r>
            <a:r>
              <a:rPr sz="1400" spc="45" dirty="0">
                <a:solidFill>
                  <a:srgbClr val="3A3838"/>
                </a:solidFill>
                <a:latin typeface="Century Gothic"/>
                <a:cs typeface="Century Gothic"/>
              </a:rPr>
              <a:t> </a:t>
            </a:r>
            <a:r>
              <a:rPr sz="1400" spc="80" dirty="0">
                <a:solidFill>
                  <a:srgbClr val="3A3838"/>
                </a:solidFill>
                <a:latin typeface="Century Gothic"/>
                <a:cs typeface="Century Gothic"/>
              </a:rPr>
              <a:t>trip</a:t>
            </a:r>
            <a:r>
              <a:rPr sz="1400" spc="40" dirty="0">
                <a:solidFill>
                  <a:srgbClr val="3A3838"/>
                </a:solidFill>
                <a:latin typeface="Century Gothic"/>
                <a:cs typeface="Century Gothic"/>
              </a:rPr>
              <a:t> </a:t>
            </a:r>
            <a:r>
              <a:rPr sz="1400" dirty="0">
                <a:solidFill>
                  <a:srgbClr val="3A3838"/>
                </a:solidFill>
                <a:latin typeface="Century Gothic"/>
                <a:cs typeface="Century Gothic"/>
              </a:rPr>
              <a:t>that</a:t>
            </a:r>
            <a:r>
              <a:rPr sz="1400" spc="25" dirty="0">
                <a:solidFill>
                  <a:srgbClr val="3A3838"/>
                </a:solidFill>
                <a:latin typeface="Century Gothic"/>
                <a:cs typeface="Century Gothic"/>
              </a:rPr>
              <a:t> </a:t>
            </a:r>
            <a:r>
              <a:rPr sz="1400" dirty="0">
                <a:solidFill>
                  <a:srgbClr val="3A3838"/>
                </a:solidFill>
                <a:latin typeface="Century Gothic"/>
                <a:cs typeface="Century Gothic"/>
              </a:rPr>
              <a:t>did</a:t>
            </a:r>
            <a:r>
              <a:rPr sz="1400" spc="55" dirty="0">
                <a:solidFill>
                  <a:srgbClr val="3A3838"/>
                </a:solidFill>
                <a:latin typeface="Century Gothic"/>
                <a:cs typeface="Century Gothic"/>
              </a:rPr>
              <a:t> </a:t>
            </a:r>
            <a:r>
              <a:rPr sz="1400" dirty="0">
                <a:solidFill>
                  <a:srgbClr val="3A3838"/>
                </a:solidFill>
                <a:latin typeface="Century Gothic"/>
                <a:cs typeface="Century Gothic"/>
              </a:rPr>
              <a:t>not</a:t>
            </a:r>
            <a:r>
              <a:rPr sz="1400" spc="35" dirty="0">
                <a:solidFill>
                  <a:srgbClr val="3A3838"/>
                </a:solidFill>
                <a:latin typeface="Century Gothic"/>
                <a:cs typeface="Century Gothic"/>
              </a:rPr>
              <a:t> </a:t>
            </a:r>
            <a:r>
              <a:rPr sz="1400" spc="-10" dirty="0">
                <a:solidFill>
                  <a:srgbClr val="3A3838"/>
                </a:solidFill>
                <a:latin typeface="Century Gothic"/>
                <a:cs typeface="Century Gothic"/>
              </a:rPr>
              <a:t>occur</a:t>
            </a:r>
            <a:endParaRPr sz="1400">
              <a:latin typeface="Century Gothic"/>
              <a:cs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2879" y="4160520"/>
            <a:ext cx="3888104" cy="1845945"/>
          </a:xfrm>
          <a:custGeom>
            <a:avLst/>
            <a:gdLst/>
            <a:ahLst/>
            <a:cxnLst/>
            <a:rect l="l" t="t" r="r" b="b"/>
            <a:pathLst>
              <a:path w="3888104" h="1845945">
                <a:moveTo>
                  <a:pt x="1943862" y="0"/>
                </a:moveTo>
                <a:lnTo>
                  <a:pt x="1879697" y="493"/>
                </a:lnTo>
                <a:lnTo>
                  <a:pt x="1816052" y="1962"/>
                </a:lnTo>
                <a:lnTo>
                  <a:pt x="1752959" y="4393"/>
                </a:lnTo>
                <a:lnTo>
                  <a:pt x="1690449" y="7770"/>
                </a:lnTo>
                <a:lnTo>
                  <a:pt x="1628556" y="12077"/>
                </a:lnTo>
                <a:lnTo>
                  <a:pt x="1567311" y="17300"/>
                </a:lnTo>
                <a:lnTo>
                  <a:pt x="1506745" y="23423"/>
                </a:lnTo>
                <a:lnTo>
                  <a:pt x="1446892" y="30431"/>
                </a:lnTo>
                <a:lnTo>
                  <a:pt x="1387783" y="38309"/>
                </a:lnTo>
                <a:lnTo>
                  <a:pt x="1329449" y="47042"/>
                </a:lnTo>
                <a:lnTo>
                  <a:pt x="1271924" y="56615"/>
                </a:lnTo>
                <a:lnTo>
                  <a:pt x="1215239" y="67012"/>
                </a:lnTo>
                <a:lnTo>
                  <a:pt x="1159426" y="78218"/>
                </a:lnTo>
                <a:lnTo>
                  <a:pt x="1104516" y="90218"/>
                </a:lnTo>
                <a:lnTo>
                  <a:pt x="1050543" y="102996"/>
                </a:lnTo>
                <a:lnTo>
                  <a:pt x="997538" y="116539"/>
                </a:lnTo>
                <a:lnTo>
                  <a:pt x="945534" y="130829"/>
                </a:lnTo>
                <a:lnTo>
                  <a:pt x="894561" y="145853"/>
                </a:lnTo>
                <a:lnTo>
                  <a:pt x="844653" y="161595"/>
                </a:lnTo>
                <a:lnTo>
                  <a:pt x="795840" y="178039"/>
                </a:lnTo>
                <a:lnTo>
                  <a:pt x="748156" y="195171"/>
                </a:lnTo>
                <a:lnTo>
                  <a:pt x="701632" y="212976"/>
                </a:lnTo>
                <a:lnTo>
                  <a:pt x="656301" y="231437"/>
                </a:lnTo>
                <a:lnTo>
                  <a:pt x="612193" y="250541"/>
                </a:lnTo>
                <a:lnTo>
                  <a:pt x="569342" y="270271"/>
                </a:lnTo>
                <a:lnTo>
                  <a:pt x="527779" y="290613"/>
                </a:lnTo>
                <a:lnTo>
                  <a:pt x="487537" y="311552"/>
                </a:lnTo>
                <a:lnTo>
                  <a:pt x="448646" y="333071"/>
                </a:lnTo>
                <a:lnTo>
                  <a:pt x="411141" y="355157"/>
                </a:lnTo>
                <a:lnTo>
                  <a:pt x="375051" y="377793"/>
                </a:lnTo>
                <a:lnTo>
                  <a:pt x="340410" y="400965"/>
                </a:lnTo>
                <a:lnTo>
                  <a:pt x="307249" y="424657"/>
                </a:lnTo>
                <a:lnTo>
                  <a:pt x="275601" y="448855"/>
                </a:lnTo>
                <a:lnTo>
                  <a:pt x="245497" y="473542"/>
                </a:lnTo>
                <a:lnTo>
                  <a:pt x="190050" y="524326"/>
                </a:lnTo>
                <a:lnTo>
                  <a:pt x="141165" y="576888"/>
                </a:lnTo>
                <a:lnTo>
                  <a:pt x="99099" y="631106"/>
                </a:lnTo>
                <a:lnTo>
                  <a:pt x="64106" y="686859"/>
                </a:lnTo>
                <a:lnTo>
                  <a:pt x="36444" y="744024"/>
                </a:lnTo>
                <a:lnTo>
                  <a:pt x="16368" y="802481"/>
                </a:lnTo>
                <a:lnTo>
                  <a:pt x="4134" y="862107"/>
                </a:lnTo>
                <a:lnTo>
                  <a:pt x="0" y="922781"/>
                </a:lnTo>
                <a:lnTo>
                  <a:pt x="1039" y="953241"/>
                </a:lnTo>
                <a:lnTo>
                  <a:pt x="9255" y="1013406"/>
                </a:lnTo>
                <a:lnTo>
                  <a:pt x="25441" y="1072462"/>
                </a:lnTo>
                <a:lnTo>
                  <a:pt x="49342" y="1130287"/>
                </a:lnTo>
                <a:lnTo>
                  <a:pt x="80702" y="1186760"/>
                </a:lnTo>
                <a:lnTo>
                  <a:pt x="119264" y="1241760"/>
                </a:lnTo>
                <a:lnTo>
                  <a:pt x="164771" y="1295165"/>
                </a:lnTo>
                <a:lnTo>
                  <a:pt x="216969" y="1346853"/>
                </a:lnTo>
                <a:lnTo>
                  <a:pt x="275601" y="1396703"/>
                </a:lnTo>
                <a:lnTo>
                  <a:pt x="307249" y="1420900"/>
                </a:lnTo>
                <a:lnTo>
                  <a:pt x="340410" y="1444593"/>
                </a:lnTo>
                <a:lnTo>
                  <a:pt x="375051" y="1467765"/>
                </a:lnTo>
                <a:lnTo>
                  <a:pt x="411141" y="1490401"/>
                </a:lnTo>
                <a:lnTo>
                  <a:pt x="448646" y="1512487"/>
                </a:lnTo>
                <a:lnTo>
                  <a:pt x="487537" y="1534006"/>
                </a:lnTo>
                <a:lnTo>
                  <a:pt x="527779" y="1554945"/>
                </a:lnTo>
                <a:lnTo>
                  <a:pt x="569342" y="1575287"/>
                </a:lnTo>
                <a:lnTo>
                  <a:pt x="612193" y="1595017"/>
                </a:lnTo>
                <a:lnTo>
                  <a:pt x="656301" y="1614121"/>
                </a:lnTo>
                <a:lnTo>
                  <a:pt x="701632" y="1632583"/>
                </a:lnTo>
                <a:lnTo>
                  <a:pt x="748156" y="1650388"/>
                </a:lnTo>
                <a:lnTo>
                  <a:pt x="795840" y="1667520"/>
                </a:lnTo>
                <a:lnTo>
                  <a:pt x="844653" y="1683965"/>
                </a:lnTo>
                <a:lnTo>
                  <a:pt x="894561" y="1699707"/>
                </a:lnTo>
                <a:lnTo>
                  <a:pt x="945534" y="1714731"/>
                </a:lnTo>
                <a:lnTo>
                  <a:pt x="997538" y="1729022"/>
                </a:lnTo>
                <a:lnTo>
                  <a:pt x="1050543" y="1742564"/>
                </a:lnTo>
                <a:lnTo>
                  <a:pt x="1104516" y="1755343"/>
                </a:lnTo>
                <a:lnTo>
                  <a:pt x="1159426" y="1767343"/>
                </a:lnTo>
                <a:lnTo>
                  <a:pt x="1215239" y="1778550"/>
                </a:lnTo>
                <a:lnTo>
                  <a:pt x="1271924" y="1788947"/>
                </a:lnTo>
                <a:lnTo>
                  <a:pt x="1329449" y="1798519"/>
                </a:lnTo>
                <a:lnTo>
                  <a:pt x="1387783" y="1807253"/>
                </a:lnTo>
                <a:lnTo>
                  <a:pt x="1446892" y="1815131"/>
                </a:lnTo>
                <a:lnTo>
                  <a:pt x="1506745" y="1822140"/>
                </a:lnTo>
                <a:lnTo>
                  <a:pt x="1567311" y="1828263"/>
                </a:lnTo>
                <a:lnTo>
                  <a:pt x="1628556" y="1833486"/>
                </a:lnTo>
                <a:lnTo>
                  <a:pt x="1690449" y="1837793"/>
                </a:lnTo>
                <a:lnTo>
                  <a:pt x="1752959" y="1841170"/>
                </a:lnTo>
                <a:lnTo>
                  <a:pt x="1816052" y="1843601"/>
                </a:lnTo>
                <a:lnTo>
                  <a:pt x="1879697" y="1845070"/>
                </a:lnTo>
                <a:lnTo>
                  <a:pt x="1943862" y="1845564"/>
                </a:lnTo>
                <a:lnTo>
                  <a:pt x="2008024" y="1845070"/>
                </a:lnTo>
                <a:lnTo>
                  <a:pt x="2071667" y="1843601"/>
                </a:lnTo>
                <a:lnTo>
                  <a:pt x="2134758" y="1841170"/>
                </a:lnTo>
                <a:lnTo>
                  <a:pt x="2197266" y="1837793"/>
                </a:lnTo>
                <a:lnTo>
                  <a:pt x="2259158" y="1833486"/>
                </a:lnTo>
                <a:lnTo>
                  <a:pt x="2320402" y="1828263"/>
                </a:lnTo>
                <a:lnTo>
                  <a:pt x="2380966" y="1822140"/>
                </a:lnTo>
                <a:lnTo>
                  <a:pt x="2440818" y="1815131"/>
                </a:lnTo>
                <a:lnTo>
                  <a:pt x="2499926" y="1807253"/>
                </a:lnTo>
                <a:lnTo>
                  <a:pt x="2558259" y="1798519"/>
                </a:lnTo>
                <a:lnTo>
                  <a:pt x="2615784" y="1788947"/>
                </a:lnTo>
                <a:lnTo>
                  <a:pt x="2672468" y="1778550"/>
                </a:lnTo>
                <a:lnTo>
                  <a:pt x="2728281" y="1767343"/>
                </a:lnTo>
                <a:lnTo>
                  <a:pt x="2783190" y="1755343"/>
                </a:lnTo>
                <a:lnTo>
                  <a:pt x="2837163" y="1742564"/>
                </a:lnTo>
                <a:lnTo>
                  <a:pt x="2890168" y="1729022"/>
                </a:lnTo>
                <a:lnTo>
                  <a:pt x="2942172" y="1714731"/>
                </a:lnTo>
                <a:lnTo>
                  <a:pt x="2993145" y="1699707"/>
                </a:lnTo>
                <a:lnTo>
                  <a:pt x="3043054" y="1683965"/>
                </a:lnTo>
                <a:lnTo>
                  <a:pt x="3091866" y="1667520"/>
                </a:lnTo>
                <a:lnTo>
                  <a:pt x="3139551" y="1650388"/>
                </a:lnTo>
                <a:lnTo>
                  <a:pt x="3186075" y="1632583"/>
                </a:lnTo>
                <a:lnTo>
                  <a:pt x="3231407" y="1614121"/>
                </a:lnTo>
                <a:lnTo>
                  <a:pt x="3275515" y="1595017"/>
                </a:lnTo>
                <a:lnTo>
                  <a:pt x="3318367" y="1575287"/>
                </a:lnTo>
                <a:lnTo>
                  <a:pt x="3359930" y="1554945"/>
                </a:lnTo>
                <a:lnTo>
                  <a:pt x="3400173" y="1534006"/>
                </a:lnTo>
                <a:lnTo>
                  <a:pt x="3439064" y="1512487"/>
                </a:lnTo>
                <a:lnTo>
                  <a:pt x="3476571" y="1490401"/>
                </a:lnTo>
                <a:lnTo>
                  <a:pt x="3512661" y="1467765"/>
                </a:lnTo>
                <a:lnTo>
                  <a:pt x="3547303" y="1444593"/>
                </a:lnTo>
                <a:lnTo>
                  <a:pt x="3580464" y="1420900"/>
                </a:lnTo>
                <a:lnTo>
                  <a:pt x="3612114" y="1396703"/>
                </a:lnTo>
                <a:lnTo>
                  <a:pt x="3642218" y="1372015"/>
                </a:lnTo>
                <a:lnTo>
                  <a:pt x="3697667" y="1321231"/>
                </a:lnTo>
                <a:lnTo>
                  <a:pt x="3746553" y="1268669"/>
                </a:lnTo>
                <a:lnTo>
                  <a:pt x="3788621" y="1214452"/>
                </a:lnTo>
                <a:lnTo>
                  <a:pt x="3823615" y="1158700"/>
                </a:lnTo>
                <a:lnTo>
                  <a:pt x="3851278" y="1101536"/>
                </a:lnTo>
                <a:lnTo>
                  <a:pt x="3871355" y="1043080"/>
                </a:lnTo>
                <a:lnTo>
                  <a:pt x="3883589" y="983455"/>
                </a:lnTo>
                <a:lnTo>
                  <a:pt x="3887724" y="922781"/>
                </a:lnTo>
                <a:lnTo>
                  <a:pt x="3886684" y="892321"/>
                </a:lnTo>
                <a:lnTo>
                  <a:pt x="3878468" y="832155"/>
                </a:lnTo>
                <a:lnTo>
                  <a:pt x="3862281" y="773098"/>
                </a:lnTo>
                <a:lnTo>
                  <a:pt x="3838379" y="715272"/>
                </a:lnTo>
                <a:lnTo>
                  <a:pt x="3807018" y="658798"/>
                </a:lnTo>
                <a:lnTo>
                  <a:pt x="3768455" y="603798"/>
                </a:lnTo>
                <a:lnTo>
                  <a:pt x="3722946" y="550393"/>
                </a:lnTo>
                <a:lnTo>
                  <a:pt x="3670747" y="498704"/>
                </a:lnTo>
                <a:lnTo>
                  <a:pt x="3612114" y="448855"/>
                </a:lnTo>
                <a:lnTo>
                  <a:pt x="3580464" y="424657"/>
                </a:lnTo>
                <a:lnTo>
                  <a:pt x="3547303" y="400965"/>
                </a:lnTo>
                <a:lnTo>
                  <a:pt x="3512661" y="377793"/>
                </a:lnTo>
                <a:lnTo>
                  <a:pt x="3476571" y="355157"/>
                </a:lnTo>
                <a:lnTo>
                  <a:pt x="3439064" y="333071"/>
                </a:lnTo>
                <a:lnTo>
                  <a:pt x="3400173" y="311552"/>
                </a:lnTo>
                <a:lnTo>
                  <a:pt x="3359930" y="290613"/>
                </a:lnTo>
                <a:lnTo>
                  <a:pt x="3318367" y="270271"/>
                </a:lnTo>
                <a:lnTo>
                  <a:pt x="3275515" y="250541"/>
                </a:lnTo>
                <a:lnTo>
                  <a:pt x="3231407" y="231437"/>
                </a:lnTo>
                <a:lnTo>
                  <a:pt x="3186075" y="212976"/>
                </a:lnTo>
                <a:lnTo>
                  <a:pt x="3139551" y="195171"/>
                </a:lnTo>
                <a:lnTo>
                  <a:pt x="3091866" y="178039"/>
                </a:lnTo>
                <a:lnTo>
                  <a:pt x="3043054" y="161595"/>
                </a:lnTo>
                <a:lnTo>
                  <a:pt x="2993145" y="145853"/>
                </a:lnTo>
                <a:lnTo>
                  <a:pt x="2942172" y="130829"/>
                </a:lnTo>
                <a:lnTo>
                  <a:pt x="2890168" y="116539"/>
                </a:lnTo>
                <a:lnTo>
                  <a:pt x="2837163" y="102996"/>
                </a:lnTo>
                <a:lnTo>
                  <a:pt x="2783190" y="90218"/>
                </a:lnTo>
                <a:lnTo>
                  <a:pt x="2728281" y="78218"/>
                </a:lnTo>
                <a:lnTo>
                  <a:pt x="2672468" y="67012"/>
                </a:lnTo>
                <a:lnTo>
                  <a:pt x="2615784" y="56615"/>
                </a:lnTo>
                <a:lnTo>
                  <a:pt x="2558259" y="47042"/>
                </a:lnTo>
                <a:lnTo>
                  <a:pt x="2499926" y="38309"/>
                </a:lnTo>
                <a:lnTo>
                  <a:pt x="2440818" y="30431"/>
                </a:lnTo>
                <a:lnTo>
                  <a:pt x="2380966" y="23423"/>
                </a:lnTo>
                <a:lnTo>
                  <a:pt x="2320402" y="17300"/>
                </a:lnTo>
                <a:lnTo>
                  <a:pt x="2259158" y="12077"/>
                </a:lnTo>
                <a:lnTo>
                  <a:pt x="2197266" y="7770"/>
                </a:lnTo>
                <a:lnTo>
                  <a:pt x="2134758" y="4393"/>
                </a:lnTo>
                <a:lnTo>
                  <a:pt x="2071667" y="1962"/>
                </a:lnTo>
                <a:lnTo>
                  <a:pt x="2008024" y="493"/>
                </a:lnTo>
                <a:lnTo>
                  <a:pt x="1943862" y="0"/>
                </a:lnTo>
                <a:close/>
              </a:path>
            </a:pathLst>
          </a:custGeom>
          <a:solidFill>
            <a:srgbClr val="AEABAB"/>
          </a:solidFill>
        </p:spPr>
        <p:txBody>
          <a:bodyPr wrap="square" lIns="0" tIns="0" rIns="0" bIns="0" rtlCol="0"/>
          <a:lstStyle/>
          <a:p>
            <a:endParaRPr/>
          </a:p>
        </p:txBody>
      </p:sp>
      <p:sp>
        <p:nvSpPr>
          <p:cNvPr id="3" name="object 3"/>
          <p:cNvSpPr/>
          <p:nvPr/>
        </p:nvSpPr>
        <p:spPr>
          <a:xfrm>
            <a:off x="9104376" y="170687"/>
            <a:ext cx="1191895" cy="1367155"/>
          </a:xfrm>
          <a:custGeom>
            <a:avLst/>
            <a:gdLst/>
            <a:ahLst/>
            <a:cxnLst/>
            <a:rect l="l" t="t" r="r" b="b"/>
            <a:pathLst>
              <a:path w="1191895" h="1367155">
                <a:moveTo>
                  <a:pt x="595883" y="0"/>
                </a:moveTo>
                <a:lnTo>
                  <a:pt x="551417" y="1875"/>
                </a:lnTo>
                <a:lnTo>
                  <a:pt x="507837" y="7412"/>
                </a:lnTo>
                <a:lnTo>
                  <a:pt x="465260" y="16479"/>
                </a:lnTo>
                <a:lnTo>
                  <a:pt x="423799" y="28943"/>
                </a:lnTo>
                <a:lnTo>
                  <a:pt x="383571" y="44673"/>
                </a:lnTo>
                <a:lnTo>
                  <a:pt x="344691" y="63535"/>
                </a:lnTo>
                <a:lnTo>
                  <a:pt x="307275" y="85399"/>
                </a:lnTo>
                <a:lnTo>
                  <a:pt x="271436" y="110131"/>
                </a:lnTo>
                <a:lnTo>
                  <a:pt x="237292" y="137599"/>
                </a:lnTo>
                <a:lnTo>
                  <a:pt x="204956" y="167671"/>
                </a:lnTo>
                <a:lnTo>
                  <a:pt x="174545" y="200215"/>
                </a:lnTo>
                <a:lnTo>
                  <a:pt x="146174" y="235099"/>
                </a:lnTo>
                <a:lnTo>
                  <a:pt x="119957" y="272189"/>
                </a:lnTo>
                <a:lnTo>
                  <a:pt x="96010" y="311355"/>
                </a:lnTo>
                <a:lnTo>
                  <a:pt x="74449" y="352464"/>
                </a:lnTo>
                <a:lnTo>
                  <a:pt x="55389" y="395383"/>
                </a:lnTo>
                <a:lnTo>
                  <a:pt x="38945" y="439981"/>
                </a:lnTo>
                <a:lnTo>
                  <a:pt x="25232" y="486124"/>
                </a:lnTo>
                <a:lnTo>
                  <a:pt x="14366" y="533681"/>
                </a:lnTo>
                <a:lnTo>
                  <a:pt x="6461" y="582520"/>
                </a:lnTo>
                <a:lnTo>
                  <a:pt x="1634" y="632508"/>
                </a:lnTo>
                <a:lnTo>
                  <a:pt x="0" y="683513"/>
                </a:lnTo>
                <a:lnTo>
                  <a:pt x="1634" y="734519"/>
                </a:lnTo>
                <a:lnTo>
                  <a:pt x="6461" y="784507"/>
                </a:lnTo>
                <a:lnTo>
                  <a:pt x="14366" y="833346"/>
                </a:lnTo>
                <a:lnTo>
                  <a:pt x="25232" y="880903"/>
                </a:lnTo>
                <a:lnTo>
                  <a:pt x="38945" y="927046"/>
                </a:lnTo>
                <a:lnTo>
                  <a:pt x="55389" y="971644"/>
                </a:lnTo>
                <a:lnTo>
                  <a:pt x="74449" y="1014563"/>
                </a:lnTo>
                <a:lnTo>
                  <a:pt x="96010" y="1055672"/>
                </a:lnTo>
                <a:lnTo>
                  <a:pt x="119957" y="1094838"/>
                </a:lnTo>
                <a:lnTo>
                  <a:pt x="146174" y="1131928"/>
                </a:lnTo>
                <a:lnTo>
                  <a:pt x="174545" y="1166812"/>
                </a:lnTo>
                <a:lnTo>
                  <a:pt x="204956" y="1199356"/>
                </a:lnTo>
                <a:lnTo>
                  <a:pt x="237292" y="1229428"/>
                </a:lnTo>
                <a:lnTo>
                  <a:pt x="271436" y="1256896"/>
                </a:lnTo>
                <a:lnTo>
                  <a:pt x="307275" y="1281628"/>
                </a:lnTo>
                <a:lnTo>
                  <a:pt x="344691" y="1303492"/>
                </a:lnTo>
                <a:lnTo>
                  <a:pt x="383571" y="1322354"/>
                </a:lnTo>
                <a:lnTo>
                  <a:pt x="423799" y="1338084"/>
                </a:lnTo>
                <a:lnTo>
                  <a:pt x="465260" y="1350548"/>
                </a:lnTo>
                <a:lnTo>
                  <a:pt x="507837" y="1359615"/>
                </a:lnTo>
                <a:lnTo>
                  <a:pt x="551417" y="1365152"/>
                </a:lnTo>
                <a:lnTo>
                  <a:pt x="595883" y="1367027"/>
                </a:lnTo>
                <a:lnTo>
                  <a:pt x="640350" y="1365152"/>
                </a:lnTo>
                <a:lnTo>
                  <a:pt x="683930" y="1359615"/>
                </a:lnTo>
                <a:lnTo>
                  <a:pt x="726507" y="1350548"/>
                </a:lnTo>
                <a:lnTo>
                  <a:pt x="767968" y="1338084"/>
                </a:lnTo>
                <a:lnTo>
                  <a:pt x="808196" y="1322354"/>
                </a:lnTo>
                <a:lnTo>
                  <a:pt x="847076" y="1303492"/>
                </a:lnTo>
                <a:lnTo>
                  <a:pt x="884492" y="1281628"/>
                </a:lnTo>
                <a:lnTo>
                  <a:pt x="920331" y="1256896"/>
                </a:lnTo>
                <a:lnTo>
                  <a:pt x="954475" y="1229428"/>
                </a:lnTo>
                <a:lnTo>
                  <a:pt x="986811" y="1199356"/>
                </a:lnTo>
                <a:lnTo>
                  <a:pt x="1017222" y="1166812"/>
                </a:lnTo>
                <a:lnTo>
                  <a:pt x="1045593" y="1131928"/>
                </a:lnTo>
                <a:lnTo>
                  <a:pt x="1071810" y="1094838"/>
                </a:lnTo>
                <a:lnTo>
                  <a:pt x="1095757" y="1055672"/>
                </a:lnTo>
                <a:lnTo>
                  <a:pt x="1117318" y="1014563"/>
                </a:lnTo>
                <a:lnTo>
                  <a:pt x="1136378" y="971644"/>
                </a:lnTo>
                <a:lnTo>
                  <a:pt x="1152822" y="927046"/>
                </a:lnTo>
                <a:lnTo>
                  <a:pt x="1166535" y="880903"/>
                </a:lnTo>
                <a:lnTo>
                  <a:pt x="1177401" y="833346"/>
                </a:lnTo>
                <a:lnTo>
                  <a:pt x="1185306" y="784507"/>
                </a:lnTo>
                <a:lnTo>
                  <a:pt x="1190133" y="734519"/>
                </a:lnTo>
                <a:lnTo>
                  <a:pt x="1191768" y="683513"/>
                </a:lnTo>
                <a:lnTo>
                  <a:pt x="1190133" y="632508"/>
                </a:lnTo>
                <a:lnTo>
                  <a:pt x="1185306" y="582520"/>
                </a:lnTo>
                <a:lnTo>
                  <a:pt x="1177401" y="533681"/>
                </a:lnTo>
                <a:lnTo>
                  <a:pt x="1166535" y="486124"/>
                </a:lnTo>
                <a:lnTo>
                  <a:pt x="1152822" y="439981"/>
                </a:lnTo>
                <a:lnTo>
                  <a:pt x="1136378" y="395383"/>
                </a:lnTo>
                <a:lnTo>
                  <a:pt x="1117318" y="352464"/>
                </a:lnTo>
                <a:lnTo>
                  <a:pt x="1095757" y="311355"/>
                </a:lnTo>
                <a:lnTo>
                  <a:pt x="1071810" y="272189"/>
                </a:lnTo>
                <a:lnTo>
                  <a:pt x="1045593" y="235099"/>
                </a:lnTo>
                <a:lnTo>
                  <a:pt x="1017222" y="200215"/>
                </a:lnTo>
                <a:lnTo>
                  <a:pt x="986811" y="167671"/>
                </a:lnTo>
                <a:lnTo>
                  <a:pt x="954475" y="137599"/>
                </a:lnTo>
                <a:lnTo>
                  <a:pt x="920331" y="110131"/>
                </a:lnTo>
                <a:lnTo>
                  <a:pt x="884492" y="85399"/>
                </a:lnTo>
                <a:lnTo>
                  <a:pt x="847076" y="63535"/>
                </a:lnTo>
                <a:lnTo>
                  <a:pt x="808196" y="44673"/>
                </a:lnTo>
                <a:lnTo>
                  <a:pt x="767968" y="28943"/>
                </a:lnTo>
                <a:lnTo>
                  <a:pt x="726507" y="16479"/>
                </a:lnTo>
                <a:lnTo>
                  <a:pt x="683930" y="7412"/>
                </a:lnTo>
                <a:lnTo>
                  <a:pt x="640350" y="1875"/>
                </a:lnTo>
                <a:lnTo>
                  <a:pt x="595883" y="0"/>
                </a:lnTo>
                <a:close/>
              </a:path>
            </a:pathLst>
          </a:custGeom>
          <a:solidFill>
            <a:srgbClr val="AEABAB"/>
          </a:solidFill>
        </p:spPr>
        <p:txBody>
          <a:bodyPr wrap="square" lIns="0" tIns="0" rIns="0" bIns="0" rtlCol="0"/>
          <a:lstStyle/>
          <a:p>
            <a:endParaRPr/>
          </a:p>
        </p:txBody>
      </p:sp>
      <p:sp>
        <p:nvSpPr>
          <p:cNvPr id="4" name="object 4"/>
          <p:cNvSpPr/>
          <p:nvPr/>
        </p:nvSpPr>
        <p:spPr>
          <a:xfrm>
            <a:off x="3724655" y="131063"/>
            <a:ext cx="4072254" cy="1744980"/>
          </a:xfrm>
          <a:custGeom>
            <a:avLst/>
            <a:gdLst/>
            <a:ahLst/>
            <a:cxnLst/>
            <a:rect l="l" t="t" r="r" b="b"/>
            <a:pathLst>
              <a:path w="4072254" h="1744980">
                <a:moveTo>
                  <a:pt x="2036064" y="0"/>
                </a:moveTo>
                <a:lnTo>
                  <a:pt x="1970170" y="448"/>
                </a:lnTo>
                <a:lnTo>
                  <a:pt x="1904798" y="1784"/>
                </a:lnTo>
                <a:lnTo>
                  <a:pt x="1839981" y="3994"/>
                </a:lnTo>
                <a:lnTo>
                  <a:pt x="1775750" y="7064"/>
                </a:lnTo>
                <a:lnTo>
                  <a:pt x="1712137" y="10982"/>
                </a:lnTo>
                <a:lnTo>
                  <a:pt x="1649172" y="15733"/>
                </a:lnTo>
                <a:lnTo>
                  <a:pt x="1586888" y="21304"/>
                </a:lnTo>
                <a:lnTo>
                  <a:pt x="1525316" y="27681"/>
                </a:lnTo>
                <a:lnTo>
                  <a:pt x="1464488" y="34851"/>
                </a:lnTo>
                <a:lnTo>
                  <a:pt x="1404436" y="42800"/>
                </a:lnTo>
                <a:lnTo>
                  <a:pt x="1345190" y="51515"/>
                </a:lnTo>
                <a:lnTo>
                  <a:pt x="1286783" y="60982"/>
                </a:lnTo>
                <a:lnTo>
                  <a:pt x="1229247" y="71188"/>
                </a:lnTo>
                <a:lnTo>
                  <a:pt x="1172612" y="82118"/>
                </a:lnTo>
                <a:lnTo>
                  <a:pt x="1116911" y="93761"/>
                </a:lnTo>
                <a:lnTo>
                  <a:pt x="1062175" y="106101"/>
                </a:lnTo>
                <a:lnTo>
                  <a:pt x="1008436" y="119125"/>
                </a:lnTo>
                <a:lnTo>
                  <a:pt x="955725" y="132821"/>
                </a:lnTo>
                <a:lnTo>
                  <a:pt x="904074" y="147174"/>
                </a:lnTo>
                <a:lnTo>
                  <a:pt x="853514" y="162171"/>
                </a:lnTo>
                <a:lnTo>
                  <a:pt x="804078" y="177798"/>
                </a:lnTo>
                <a:lnTo>
                  <a:pt x="755796" y="194041"/>
                </a:lnTo>
                <a:lnTo>
                  <a:pt x="708701" y="210888"/>
                </a:lnTo>
                <a:lnTo>
                  <a:pt x="662823" y="228325"/>
                </a:lnTo>
                <a:lnTo>
                  <a:pt x="618195" y="246337"/>
                </a:lnTo>
                <a:lnTo>
                  <a:pt x="574848" y="264912"/>
                </a:lnTo>
                <a:lnTo>
                  <a:pt x="532814" y="284036"/>
                </a:lnTo>
                <a:lnTo>
                  <a:pt x="492125" y="303696"/>
                </a:lnTo>
                <a:lnTo>
                  <a:pt x="452811" y="323877"/>
                </a:lnTo>
                <a:lnTo>
                  <a:pt x="414905" y="344567"/>
                </a:lnTo>
                <a:lnTo>
                  <a:pt x="378438" y="365751"/>
                </a:lnTo>
                <a:lnTo>
                  <a:pt x="343442" y="387417"/>
                </a:lnTo>
                <a:lnTo>
                  <a:pt x="309948" y="409551"/>
                </a:lnTo>
                <a:lnTo>
                  <a:pt x="277988" y="432138"/>
                </a:lnTo>
                <a:lnTo>
                  <a:pt x="247594" y="455166"/>
                </a:lnTo>
                <a:lnTo>
                  <a:pt x="191629" y="502491"/>
                </a:lnTo>
                <a:lnTo>
                  <a:pt x="142306" y="551415"/>
                </a:lnTo>
                <a:lnTo>
                  <a:pt x="99877" y="601830"/>
                </a:lnTo>
                <a:lnTo>
                  <a:pt x="64595" y="653629"/>
                </a:lnTo>
                <a:lnTo>
                  <a:pt x="36714" y="706703"/>
                </a:lnTo>
                <a:lnTo>
                  <a:pt x="16486" y="760943"/>
                </a:lnTo>
                <a:lnTo>
                  <a:pt x="4163" y="816241"/>
                </a:lnTo>
                <a:lnTo>
                  <a:pt x="0" y="872489"/>
                </a:lnTo>
                <a:lnTo>
                  <a:pt x="1046" y="900725"/>
                </a:lnTo>
                <a:lnTo>
                  <a:pt x="9320" y="956512"/>
                </a:lnTo>
                <a:lnTo>
                  <a:pt x="25627" y="1011295"/>
                </a:lnTo>
                <a:lnTo>
                  <a:pt x="49714" y="1064966"/>
                </a:lnTo>
                <a:lnTo>
                  <a:pt x="81327" y="1117415"/>
                </a:lnTo>
                <a:lnTo>
                  <a:pt x="120214" y="1168536"/>
                </a:lnTo>
                <a:lnTo>
                  <a:pt x="166121" y="1218220"/>
                </a:lnTo>
                <a:lnTo>
                  <a:pt x="218797" y="1266357"/>
                </a:lnTo>
                <a:lnTo>
                  <a:pt x="277988" y="1312841"/>
                </a:lnTo>
                <a:lnTo>
                  <a:pt x="309948" y="1335428"/>
                </a:lnTo>
                <a:lnTo>
                  <a:pt x="343442" y="1357562"/>
                </a:lnTo>
                <a:lnTo>
                  <a:pt x="378438" y="1379228"/>
                </a:lnTo>
                <a:lnTo>
                  <a:pt x="414905" y="1400412"/>
                </a:lnTo>
                <a:lnTo>
                  <a:pt x="452811" y="1421102"/>
                </a:lnTo>
                <a:lnTo>
                  <a:pt x="492125" y="1441283"/>
                </a:lnTo>
                <a:lnTo>
                  <a:pt x="532814" y="1460943"/>
                </a:lnTo>
                <a:lnTo>
                  <a:pt x="574848" y="1480067"/>
                </a:lnTo>
                <a:lnTo>
                  <a:pt x="618195" y="1498642"/>
                </a:lnTo>
                <a:lnTo>
                  <a:pt x="662823" y="1516654"/>
                </a:lnTo>
                <a:lnTo>
                  <a:pt x="708701" y="1534091"/>
                </a:lnTo>
                <a:lnTo>
                  <a:pt x="755796" y="1550938"/>
                </a:lnTo>
                <a:lnTo>
                  <a:pt x="804078" y="1567181"/>
                </a:lnTo>
                <a:lnTo>
                  <a:pt x="853514" y="1582808"/>
                </a:lnTo>
                <a:lnTo>
                  <a:pt x="904074" y="1597805"/>
                </a:lnTo>
                <a:lnTo>
                  <a:pt x="955725" y="1612158"/>
                </a:lnTo>
                <a:lnTo>
                  <a:pt x="1008436" y="1625853"/>
                </a:lnTo>
                <a:lnTo>
                  <a:pt x="1062175" y="1638878"/>
                </a:lnTo>
                <a:lnTo>
                  <a:pt x="1116911" y="1651218"/>
                </a:lnTo>
                <a:lnTo>
                  <a:pt x="1172612" y="1662861"/>
                </a:lnTo>
                <a:lnTo>
                  <a:pt x="1229247" y="1673791"/>
                </a:lnTo>
                <a:lnTo>
                  <a:pt x="1286783" y="1683997"/>
                </a:lnTo>
                <a:lnTo>
                  <a:pt x="1345190" y="1693464"/>
                </a:lnTo>
                <a:lnTo>
                  <a:pt x="1404436" y="1702179"/>
                </a:lnTo>
                <a:lnTo>
                  <a:pt x="1464488" y="1710128"/>
                </a:lnTo>
                <a:lnTo>
                  <a:pt x="1525316" y="1717298"/>
                </a:lnTo>
                <a:lnTo>
                  <a:pt x="1586888" y="1723675"/>
                </a:lnTo>
                <a:lnTo>
                  <a:pt x="1649172" y="1729246"/>
                </a:lnTo>
                <a:lnTo>
                  <a:pt x="1712137" y="1733997"/>
                </a:lnTo>
                <a:lnTo>
                  <a:pt x="1775750" y="1737915"/>
                </a:lnTo>
                <a:lnTo>
                  <a:pt x="1839981" y="1740985"/>
                </a:lnTo>
                <a:lnTo>
                  <a:pt x="1904798" y="1743195"/>
                </a:lnTo>
                <a:lnTo>
                  <a:pt x="1970170" y="1744531"/>
                </a:lnTo>
                <a:lnTo>
                  <a:pt x="2036064" y="1744979"/>
                </a:lnTo>
                <a:lnTo>
                  <a:pt x="2101957" y="1744531"/>
                </a:lnTo>
                <a:lnTo>
                  <a:pt x="2167329" y="1743195"/>
                </a:lnTo>
                <a:lnTo>
                  <a:pt x="2232146" y="1740985"/>
                </a:lnTo>
                <a:lnTo>
                  <a:pt x="2296377" y="1737915"/>
                </a:lnTo>
                <a:lnTo>
                  <a:pt x="2359990" y="1733997"/>
                </a:lnTo>
                <a:lnTo>
                  <a:pt x="2422955" y="1729246"/>
                </a:lnTo>
                <a:lnTo>
                  <a:pt x="2485239" y="1723675"/>
                </a:lnTo>
                <a:lnTo>
                  <a:pt x="2546811" y="1717298"/>
                </a:lnTo>
                <a:lnTo>
                  <a:pt x="2607639" y="1710128"/>
                </a:lnTo>
                <a:lnTo>
                  <a:pt x="2667691" y="1702179"/>
                </a:lnTo>
                <a:lnTo>
                  <a:pt x="2726937" y="1693464"/>
                </a:lnTo>
                <a:lnTo>
                  <a:pt x="2785344" y="1683997"/>
                </a:lnTo>
                <a:lnTo>
                  <a:pt x="2842880" y="1673791"/>
                </a:lnTo>
                <a:lnTo>
                  <a:pt x="2899515" y="1662861"/>
                </a:lnTo>
                <a:lnTo>
                  <a:pt x="2955216" y="1651218"/>
                </a:lnTo>
                <a:lnTo>
                  <a:pt x="3009952" y="1638878"/>
                </a:lnTo>
                <a:lnTo>
                  <a:pt x="3063691" y="1625854"/>
                </a:lnTo>
                <a:lnTo>
                  <a:pt x="3116402" y="1612158"/>
                </a:lnTo>
                <a:lnTo>
                  <a:pt x="3168053" y="1597805"/>
                </a:lnTo>
                <a:lnTo>
                  <a:pt x="3218613" y="1582808"/>
                </a:lnTo>
                <a:lnTo>
                  <a:pt x="3268049" y="1567181"/>
                </a:lnTo>
                <a:lnTo>
                  <a:pt x="3316331" y="1550938"/>
                </a:lnTo>
                <a:lnTo>
                  <a:pt x="3363426" y="1534091"/>
                </a:lnTo>
                <a:lnTo>
                  <a:pt x="3409304" y="1516654"/>
                </a:lnTo>
                <a:lnTo>
                  <a:pt x="3453932" y="1498642"/>
                </a:lnTo>
                <a:lnTo>
                  <a:pt x="3497279" y="1480067"/>
                </a:lnTo>
                <a:lnTo>
                  <a:pt x="3539313" y="1460943"/>
                </a:lnTo>
                <a:lnTo>
                  <a:pt x="3580002" y="1441283"/>
                </a:lnTo>
                <a:lnTo>
                  <a:pt x="3619316" y="1421102"/>
                </a:lnTo>
                <a:lnTo>
                  <a:pt x="3657222" y="1400412"/>
                </a:lnTo>
                <a:lnTo>
                  <a:pt x="3693689" y="1379228"/>
                </a:lnTo>
                <a:lnTo>
                  <a:pt x="3728685" y="1357562"/>
                </a:lnTo>
                <a:lnTo>
                  <a:pt x="3762179" y="1335428"/>
                </a:lnTo>
                <a:lnTo>
                  <a:pt x="3794139" y="1312841"/>
                </a:lnTo>
                <a:lnTo>
                  <a:pt x="3824533" y="1289813"/>
                </a:lnTo>
                <a:lnTo>
                  <a:pt x="3880498" y="1242488"/>
                </a:lnTo>
                <a:lnTo>
                  <a:pt x="3929821" y="1193564"/>
                </a:lnTo>
                <a:lnTo>
                  <a:pt x="3972250" y="1143149"/>
                </a:lnTo>
                <a:lnTo>
                  <a:pt x="4007532" y="1091350"/>
                </a:lnTo>
                <a:lnTo>
                  <a:pt x="4035413" y="1038276"/>
                </a:lnTo>
                <a:lnTo>
                  <a:pt x="4055641" y="984036"/>
                </a:lnTo>
                <a:lnTo>
                  <a:pt x="4067964" y="928738"/>
                </a:lnTo>
                <a:lnTo>
                  <a:pt x="4072128" y="872489"/>
                </a:lnTo>
                <a:lnTo>
                  <a:pt x="4071081" y="844254"/>
                </a:lnTo>
                <a:lnTo>
                  <a:pt x="4062807" y="788467"/>
                </a:lnTo>
                <a:lnTo>
                  <a:pt x="4046500" y="733684"/>
                </a:lnTo>
                <a:lnTo>
                  <a:pt x="4022413" y="680013"/>
                </a:lnTo>
                <a:lnTo>
                  <a:pt x="3990800" y="627564"/>
                </a:lnTo>
                <a:lnTo>
                  <a:pt x="3951913" y="576443"/>
                </a:lnTo>
                <a:lnTo>
                  <a:pt x="3906006" y="526759"/>
                </a:lnTo>
                <a:lnTo>
                  <a:pt x="3853330" y="478622"/>
                </a:lnTo>
                <a:lnTo>
                  <a:pt x="3794139" y="432138"/>
                </a:lnTo>
                <a:lnTo>
                  <a:pt x="3762179" y="409551"/>
                </a:lnTo>
                <a:lnTo>
                  <a:pt x="3728685" y="387417"/>
                </a:lnTo>
                <a:lnTo>
                  <a:pt x="3693689" y="365751"/>
                </a:lnTo>
                <a:lnTo>
                  <a:pt x="3657222" y="344567"/>
                </a:lnTo>
                <a:lnTo>
                  <a:pt x="3619316" y="323877"/>
                </a:lnTo>
                <a:lnTo>
                  <a:pt x="3580002" y="303696"/>
                </a:lnTo>
                <a:lnTo>
                  <a:pt x="3539313" y="284036"/>
                </a:lnTo>
                <a:lnTo>
                  <a:pt x="3497279" y="264912"/>
                </a:lnTo>
                <a:lnTo>
                  <a:pt x="3453932" y="246337"/>
                </a:lnTo>
                <a:lnTo>
                  <a:pt x="3409304" y="228325"/>
                </a:lnTo>
                <a:lnTo>
                  <a:pt x="3363426" y="210888"/>
                </a:lnTo>
                <a:lnTo>
                  <a:pt x="3316331" y="194041"/>
                </a:lnTo>
                <a:lnTo>
                  <a:pt x="3268049" y="177798"/>
                </a:lnTo>
                <a:lnTo>
                  <a:pt x="3218613" y="162171"/>
                </a:lnTo>
                <a:lnTo>
                  <a:pt x="3168053" y="147174"/>
                </a:lnTo>
                <a:lnTo>
                  <a:pt x="3116402" y="132821"/>
                </a:lnTo>
                <a:lnTo>
                  <a:pt x="3063691" y="119125"/>
                </a:lnTo>
                <a:lnTo>
                  <a:pt x="3009952" y="106101"/>
                </a:lnTo>
                <a:lnTo>
                  <a:pt x="2955216" y="93761"/>
                </a:lnTo>
                <a:lnTo>
                  <a:pt x="2899515" y="82118"/>
                </a:lnTo>
                <a:lnTo>
                  <a:pt x="2842880" y="71188"/>
                </a:lnTo>
                <a:lnTo>
                  <a:pt x="2785344" y="60982"/>
                </a:lnTo>
                <a:lnTo>
                  <a:pt x="2726937" y="51515"/>
                </a:lnTo>
                <a:lnTo>
                  <a:pt x="2667691" y="42800"/>
                </a:lnTo>
                <a:lnTo>
                  <a:pt x="2607639" y="34851"/>
                </a:lnTo>
                <a:lnTo>
                  <a:pt x="2546811" y="27681"/>
                </a:lnTo>
                <a:lnTo>
                  <a:pt x="2485239" y="21304"/>
                </a:lnTo>
                <a:lnTo>
                  <a:pt x="2422955" y="15733"/>
                </a:lnTo>
                <a:lnTo>
                  <a:pt x="2359990" y="10982"/>
                </a:lnTo>
                <a:lnTo>
                  <a:pt x="2296377" y="7064"/>
                </a:lnTo>
                <a:lnTo>
                  <a:pt x="2232146" y="3994"/>
                </a:lnTo>
                <a:lnTo>
                  <a:pt x="2167329" y="1784"/>
                </a:lnTo>
                <a:lnTo>
                  <a:pt x="2101957" y="448"/>
                </a:lnTo>
                <a:lnTo>
                  <a:pt x="2036064" y="0"/>
                </a:lnTo>
                <a:close/>
              </a:path>
            </a:pathLst>
          </a:custGeom>
          <a:solidFill>
            <a:srgbClr val="AEABAB"/>
          </a:solidFill>
        </p:spPr>
        <p:txBody>
          <a:bodyPr wrap="square" lIns="0" tIns="0" rIns="0" bIns="0" rtlCol="0"/>
          <a:lstStyle/>
          <a:p>
            <a:endParaRPr/>
          </a:p>
        </p:txBody>
      </p:sp>
      <p:sp>
        <p:nvSpPr>
          <p:cNvPr id="5" name="object 5"/>
          <p:cNvSpPr/>
          <p:nvPr/>
        </p:nvSpPr>
        <p:spPr>
          <a:xfrm>
            <a:off x="9290304" y="3742944"/>
            <a:ext cx="2611120" cy="2196465"/>
          </a:xfrm>
          <a:custGeom>
            <a:avLst/>
            <a:gdLst/>
            <a:ahLst/>
            <a:cxnLst/>
            <a:rect l="l" t="t" r="r" b="b"/>
            <a:pathLst>
              <a:path w="2611120" h="2196465">
                <a:moveTo>
                  <a:pt x="1305305" y="0"/>
                </a:moveTo>
                <a:lnTo>
                  <a:pt x="1252810" y="871"/>
                </a:lnTo>
                <a:lnTo>
                  <a:pt x="1200841" y="3465"/>
                </a:lnTo>
                <a:lnTo>
                  <a:pt x="1149436" y="7748"/>
                </a:lnTo>
                <a:lnTo>
                  <a:pt x="1098635" y="13687"/>
                </a:lnTo>
                <a:lnTo>
                  <a:pt x="1048477" y="21250"/>
                </a:lnTo>
                <a:lnTo>
                  <a:pt x="999001" y="30404"/>
                </a:lnTo>
                <a:lnTo>
                  <a:pt x="950246" y="41115"/>
                </a:lnTo>
                <a:lnTo>
                  <a:pt x="902251" y="53352"/>
                </a:lnTo>
                <a:lnTo>
                  <a:pt x="855055" y="67080"/>
                </a:lnTo>
                <a:lnTo>
                  <a:pt x="808696" y="82269"/>
                </a:lnTo>
                <a:lnTo>
                  <a:pt x="763215" y="98884"/>
                </a:lnTo>
                <a:lnTo>
                  <a:pt x="718649" y="116893"/>
                </a:lnTo>
                <a:lnTo>
                  <a:pt x="675038" y="136263"/>
                </a:lnTo>
                <a:lnTo>
                  <a:pt x="632421" y="156961"/>
                </a:lnTo>
                <a:lnTo>
                  <a:pt x="590838" y="178955"/>
                </a:lnTo>
                <a:lnTo>
                  <a:pt x="550326" y="202211"/>
                </a:lnTo>
                <a:lnTo>
                  <a:pt x="510925" y="226697"/>
                </a:lnTo>
                <a:lnTo>
                  <a:pt x="472674" y="252381"/>
                </a:lnTo>
                <a:lnTo>
                  <a:pt x="435612" y="279228"/>
                </a:lnTo>
                <a:lnTo>
                  <a:pt x="399777" y="307208"/>
                </a:lnTo>
                <a:lnTo>
                  <a:pt x="365210" y="336285"/>
                </a:lnTo>
                <a:lnTo>
                  <a:pt x="331949" y="366429"/>
                </a:lnTo>
                <a:lnTo>
                  <a:pt x="300033" y="397606"/>
                </a:lnTo>
                <a:lnTo>
                  <a:pt x="269501" y="429782"/>
                </a:lnTo>
                <a:lnTo>
                  <a:pt x="240391" y="462927"/>
                </a:lnTo>
                <a:lnTo>
                  <a:pt x="212744" y="497006"/>
                </a:lnTo>
                <a:lnTo>
                  <a:pt x="186598" y="531987"/>
                </a:lnTo>
                <a:lnTo>
                  <a:pt x="161992" y="567837"/>
                </a:lnTo>
                <a:lnTo>
                  <a:pt x="138965" y="604523"/>
                </a:lnTo>
                <a:lnTo>
                  <a:pt x="117555" y="642012"/>
                </a:lnTo>
                <a:lnTo>
                  <a:pt x="97803" y="680272"/>
                </a:lnTo>
                <a:lnTo>
                  <a:pt x="79747" y="719270"/>
                </a:lnTo>
                <a:lnTo>
                  <a:pt x="63426" y="758973"/>
                </a:lnTo>
                <a:lnTo>
                  <a:pt x="48879" y="799349"/>
                </a:lnTo>
                <a:lnTo>
                  <a:pt x="36145" y="840363"/>
                </a:lnTo>
                <a:lnTo>
                  <a:pt x="25263" y="881984"/>
                </a:lnTo>
                <a:lnTo>
                  <a:pt x="16272" y="924179"/>
                </a:lnTo>
                <a:lnTo>
                  <a:pt x="9211" y="966915"/>
                </a:lnTo>
                <a:lnTo>
                  <a:pt x="4120" y="1010160"/>
                </a:lnTo>
                <a:lnTo>
                  <a:pt x="1036" y="1053879"/>
                </a:lnTo>
                <a:lnTo>
                  <a:pt x="0" y="1098041"/>
                </a:lnTo>
                <a:lnTo>
                  <a:pt x="1036" y="1142204"/>
                </a:lnTo>
                <a:lnTo>
                  <a:pt x="4120" y="1185923"/>
                </a:lnTo>
                <a:lnTo>
                  <a:pt x="9211" y="1229168"/>
                </a:lnTo>
                <a:lnTo>
                  <a:pt x="16272" y="1271904"/>
                </a:lnTo>
                <a:lnTo>
                  <a:pt x="25263" y="1314099"/>
                </a:lnTo>
                <a:lnTo>
                  <a:pt x="36145" y="1355720"/>
                </a:lnTo>
                <a:lnTo>
                  <a:pt x="48879" y="1396734"/>
                </a:lnTo>
                <a:lnTo>
                  <a:pt x="63426" y="1437110"/>
                </a:lnTo>
                <a:lnTo>
                  <a:pt x="79747" y="1476813"/>
                </a:lnTo>
                <a:lnTo>
                  <a:pt x="97803" y="1515811"/>
                </a:lnTo>
                <a:lnTo>
                  <a:pt x="117555" y="1554071"/>
                </a:lnTo>
                <a:lnTo>
                  <a:pt x="138965" y="1591560"/>
                </a:lnTo>
                <a:lnTo>
                  <a:pt x="161992" y="1628246"/>
                </a:lnTo>
                <a:lnTo>
                  <a:pt x="186598" y="1664096"/>
                </a:lnTo>
                <a:lnTo>
                  <a:pt x="212744" y="1699077"/>
                </a:lnTo>
                <a:lnTo>
                  <a:pt x="240391" y="1733156"/>
                </a:lnTo>
                <a:lnTo>
                  <a:pt x="269501" y="1766301"/>
                </a:lnTo>
                <a:lnTo>
                  <a:pt x="300033" y="1798477"/>
                </a:lnTo>
                <a:lnTo>
                  <a:pt x="331949" y="1829654"/>
                </a:lnTo>
                <a:lnTo>
                  <a:pt x="365210" y="1859798"/>
                </a:lnTo>
                <a:lnTo>
                  <a:pt x="399777" y="1888875"/>
                </a:lnTo>
                <a:lnTo>
                  <a:pt x="435612" y="1916855"/>
                </a:lnTo>
                <a:lnTo>
                  <a:pt x="472674" y="1943702"/>
                </a:lnTo>
                <a:lnTo>
                  <a:pt x="510925" y="1969386"/>
                </a:lnTo>
                <a:lnTo>
                  <a:pt x="550326" y="1993872"/>
                </a:lnTo>
                <a:lnTo>
                  <a:pt x="590838" y="2017128"/>
                </a:lnTo>
                <a:lnTo>
                  <a:pt x="632421" y="2039122"/>
                </a:lnTo>
                <a:lnTo>
                  <a:pt x="675038" y="2059820"/>
                </a:lnTo>
                <a:lnTo>
                  <a:pt x="718649" y="2079190"/>
                </a:lnTo>
                <a:lnTo>
                  <a:pt x="763215" y="2097199"/>
                </a:lnTo>
                <a:lnTo>
                  <a:pt x="808696" y="2113814"/>
                </a:lnTo>
                <a:lnTo>
                  <a:pt x="855055" y="2129003"/>
                </a:lnTo>
                <a:lnTo>
                  <a:pt x="902251" y="2142731"/>
                </a:lnTo>
                <a:lnTo>
                  <a:pt x="950246" y="2154968"/>
                </a:lnTo>
                <a:lnTo>
                  <a:pt x="999001" y="2165679"/>
                </a:lnTo>
                <a:lnTo>
                  <a:pt x="1048477" y="2174833"/>
                </a:lnTo>
                <a:lnTo>
                  <a:pt x="1098635" y="2182396"/>
                </a:lnTo>
                <a:lnTo>
                  <a:pt x="1149436" y="2188335"/>
                </a:lnTo>
                <a:lnTo>
                  <a:pt x="1200841" y="2192618"/>
                </a:lnTo>
                <a:lnTo>
                  <a:pt x="1252810" y="2195212"/>
                </a:lnTo>
                <a:lnTo>
                  <a:pt x="1305305" y="2196083"/>
                </a:lnTo>
                <a:lnTo>
                  <a:pt x="1357801" y="2195212"/>
                </a:lnTo>
                <a:lnTo>
                  <a:pt x="1409770" y="2192618"/>
                </a:lnTo>
                <a:lnTo>
                  <a:pt x="1461175" y="2188335"/>
                </a:lnTo>
                <a:lnTo>
                  <a:pt x="1511976" y="2182396"/>
                </a:lnTo>
                <a:lnTo>
                  <a:pt x="1562134" y="2174833"/>
                </a:lnTo>
                <a:lnTo>
                  <a:pt x="1611610" y="2165679"/>
                </a:lnTo>
                <a:lnTo>
                  <a:pt x="1660365" y="2154968"/>
                </a:lnTo>
                <a:lnTo>
                  <a:pt x="1708360" y="2142731"/>
                </a:lnTo>
                <a:lnTo>
                  <a:pt x="1755556" y="2129003"/>
                </a:lnTo>
                <a:lnTo>
                  <a:pt x="1801915" y="2113814"/>
                </a:lnTo>
                <a:lnTo>
                  <a:pt x="1847396" y="2097199"/>
                </a:lnTo>
                <a:lnTo>
                  <a:pt x="1891962" y="2079190"/>
                </a:lnTo>
                <a:lnTo>
                  <a:pt x="1935573" y="2059820"/>
                </a:lnTo>
                <a:lnTo>
                  <a:pt x="1978190" y="2039122"/>
                </a:lnTo>
                <a:lnTo>
                  <a:pt x="2019773" y="2017128"/>
                </a:lnTo>
                <a:lnTo>
                  <a:pt x="2060285" y="1993872"/>
                </a:lnTo>
                <a:lnTo>
                  <a:pt x="2099686" y="1969386"/>
                </a:lnTo>
                <a:lnTo>
                  <a:pt x="2137937" y="1943702"/>
                </a:lnTo>
                <a:lnTo>
                  <a:pt x="2174999" y="1916855"/>
                </a:lnTo>
                <a:lnTo>
                  <a:pt x="2210834" y="1888875"/>
                </a:lnTo>
                <a:lnTo>
                  <a:pt x="2245401" y="1859798"/>
                </a:lnTo>
                <a:lnTo>
                  <a:pt x="2278662" y="1829654"/>
                </a:lnTo>
                <a:lnTo>
                  <a:pt x="2310578" y="1798477"/>
                </a:lnTo>
                <a:lnTo>
                  <a:pt x="2341110" y="1766301"/>
                </a:lnTo>
                <a:lnTo>
                  <a:pt x="2370220" y="1733156"/>
                </a:lnTo>
                <a:lnTo>
                  <a:pt x="2397867" y="1699077"/>
                </a:lnTo>
                <a:lnTo>
                  <a:pt x="2424013" y="1664096"/>
                </a:lnTo>
                <a:lnTo>
                  <a:pt x="2448619" y="1628246"/>
                </a:lnTo>
                <a:lnTo>
                  <a:pt x="2471646" y="1591560"/>
                </a:lnTo>
                <a:lnTo>
                  <a:pt x="2493056" y="1554071"/>
                </a:lnTo>
                <a:lnTo>
                  <a:pt x="2512808" y="1515811"/>
                </a:lnTo>
                <a:lnTo>
                  <a:pt x="2530864" y="1476813"/>
                </a:lnTo>
                <a:lnTo>
                  <a:pt x="2547185" y="1437110"/>
                </a:lnTo>
                <a:lnTo>
                  <a:pt x="2561732" y="1396734"/>
                </a:lnTo>
                <a:lnTo>
                  <a:pt x="2574466" y="1355720"/>
                </a:lnTo>
                <a:lnTo>
                  <a:pt x="2585348" y="1314099"/>
                </a:lnTo>
                <a:lnTo>
                  <a:pt x="2594339" y="1271904"/>
                </a:lnTo>
                <a:lnTo>
                  <a:pt x="2601400" y="1229168"/>
                </a:lnTo>
                <a:lnTo>
                  <a:pt x="2606491" y="1185923"/>
                </a:lnTo>
                <a:lnTo>
                  <a:pt x="2609575" y="1142204"/>
                </a:lnTo>
                <a:lnTo>
                  <a:pt x="2610612" y="1098041"/>
                </a:lnTo>
                <a:lnTo>
                  <a:pt x="2609575" y="1053879"/>
                </a:lnTo>
                <a:lnTo>
                  <a:pt x="2606491" y="1010160"/>
                </a:lnTo>
                <a:lnTo>
                  <a:pt x="2601400" y="966915"/>
                </a:lnTo>
                <a:lnTo>
                  <a:pt x="2594339" y="924179"/>
                </a:lnTo>
                <a:lnTo>
                  <a:pt x="2585348" y="881984"/>
                </a:lnTo>
                <a:lnTo>
                  <a:pt x="2574466" y="840363"/>
                </a:lnTo>
                <a:lnTo>
                  <a:pt x="2561732" y="799349"/>
                </a:lnTo>
                <a:lnTo>
                  <a:pt x="2547185" y="758973"/>
                </a:lnTo>
                <a:lnTo>
                  <a:pt x="2530864" y="719270"/>
                </a:lnTo>
                <a:lnTo>
                  <a:pt x="2512808" y="680272"/>
                </a:lnTo>
                <a:lnTo>
                  <a:pt x="2493056" y="642012"/>
                </a:lnTo>
                <a:lnTo>
                  <a:pt x="2471646" y="604523"/>
                </a:lnTo>
                <a:lnTo>
                  <a:pt x="2448619" y="567837"/>
                </a:lnTo>
                <a:lnTo>
                  <a:pt x="2424013" y="531987"/>
                </a:lnTo>
                <a:lnTo>
                  <a:pt x="2397867" y="497006"/>
                </a:lnTo>
                <a:lnTo>
                  <a:pt x="2370220" y="462927"/>
                </a:lnTo>
                <a:lnTo>
                  <a:pt x="2341110" y="429782"/>
                </a:lnTo>
                <a:lnTo>
                  <a:pt x="2310578" y="397606"/>
                </a:lnTo>
                <a:lnTo>
                  <a:pt x="2278662" y="366429"/>
                </a:lnTo>
                <a:lnTo>
                  <a:pt x="2245401" y="336285"/>
                </a:lnTo>
                <a:lnTo>
                  <a:pt x="2210834" y="307208"/>
                </a:lnTo>
                <a:lnTo>
                  <a:pt x="2174999" y="279228"/>
                </a:lnTo>
                <a:lnTo>
                  <a:pt x="2137937" y="252381"/>
                </a:lnTo>
                <a:lnTo>
                  <a:pt x="2099686" y="226697"/>
                </a:lnTo>
                <a:lnTo>
                  <a:pt x="2060285" y="202211"/>
                </a:lnTo>
                <a:lnTo>
                  <a:pt x="2019773" y="178955"/>
                </a:lnTo>
                <a:lnTo>
                  <a:pt x="1978190" y="156961"/>
                </a:lnTo>
                <a:lnTo>
                  <a:pt x="1935573" y="136263"/>
                </a:lnTo>
                <a:lnTo>
                  <a:pt x="1891962" y="116893"/>
                </a:lnTo>
                <a:lnTo>
                  <a:pt x="1847396" y="98884"/>
                </a:lnTo>
                <a:lnTo>
                  <a:pt x="1801915" y="82269"/>
                </a:lnTo>
                <a:lnTo>
                  <a:pt x="1755556" y="67080"/>
                </a:lnTo>
                <a:lnTo>
                  <a:pt x="1708360" y="53352"/>
                </a:lnTo>
                <a:lnTo>
                  <a:pt x="1660365" y="41115"/>
                </a:lnTo>
                <a:lnTo>
                  <a:pt x="1611610" y="30404"/>
                </a:lnTo>
                <a:lnTo>
                  <a:pt x="1562134" y="21250"/>
                </a:lnTo>
                <a:lnTo>
                  <a:pt x="1511976" y="13687"/>
                </a:lnTo>
                <a:lnTo>
                  <a:pt x="1461175" y="7748"/>
                </a:lnTo>
                <a:lnTo>
                  <a:pt x="1409770" y="3465"/>
                </a:lnTo>
                <a:lnTo>
                  <a:pt x="1357801" y="871"/>
                </a:lnTo>
                <a:lnTo>
                  <a:pt x="1305305" y="0"/>
                </a:lnTo>
                <a:close/>
              </a:path>
            </a:pathLst>
          </a:custGeom>
          <a:solidFill>
            <a:srgbClr val="AEABAB"/>
          </a:solidFill>
        </p:spPr>
        <p:txBody>
          <a:bodyPr wrap="square" lIns="0" tIns="0" rIns="0" bIns="0" rtlCol="0"/>
          <a:lstStyle/>
          <a:p>
            <a:endParaRPr/>
          </a:p>
        </p:txBody>
      </p:sp>
      <p:sp>
        <p:nvSpPr>
          <p:cNvPr id="6" name="object 6"/>
          <p:cNvSpPr/>
          <p:nvPr/>
        </p:nvSpPr>
        <p:spPr>
          <a:xfrm>
            <a:off x="5425440" y="2846832"/>
            <a:ext cx="2371725" cy="1033780"/>
          </a:xfrm>
          <a:custGeom>
            <a:avLst/>
            <a:gdLst/>
            <a:ahLst/>
            <a:cxnLst/>
            <a:rect l="l" t="t" r="r" b="b"/>
            <a:pathLst>
              <a:path w="2371725" h="1033779">
                <a:moveTo>
                  <a:pt x="1185671" y="0"/>
                </a:moveTo>
                <a:lnTo>
                  <a:pt x="1120619" y="764"/>
                </a:lnTo>
                <a:lnTo>
                  <a:pt x="1056482" y="3031"/>
                </a:lnTo>
                <a:lnTo>
                  <a:pt x="993353" y="6760"/>
                </a:lnTo>
                <a:lnTo>
                  <a:pt x="931322" y="11914"/>
                </a:lnTo>
                <a:lnTo>
                  <a:pt x="870479" y="18452"/>
                </a:lnTo>
                <a:lnTo>
                  <a:pt x="810914" y="26334"/>
                </a:lnTo>
                <a:lnTo>
                  <a:pt x="752718" y="35522"/>
                </a:lnTo>
                <a:lnTo>
                  <a:pt x="695981" y="45977"/>
                </a:lnTo>
                <a:lnTo>
                  <a:pt x="640794" y="57658"/>
                </a:lnTo>
                <a:lnTo>
                  <a:pt x="587247" y="70527"/>
                </a:lnTo>
                <a:lnTo>
                  <a:pt x="535431" y="84544"/>
                </a:lnTo>
                <a:lnTo>
                  <a:pt x="485436" y="99669"/>
                </a:lnTo>
                <a:lnTo>
                  <a:pt x="437352" y="115864"/>
                </a:lnTo>
                <a:lnTo>
                  <a:pt x="391271" y="133089"/>
                </a:lnTo>
                <a:lnTo>
                  <a:pt x="347281" y="151304"/>
                </a:lnTo>
                <a:lnTo>
                  <a:pt x="305474" y="170471"/>
                </a:lnTo>
                <a:lnTo>
                  <a:pt x="265940" y="190549"/>
                </a:lnTo>
                <a:lnTo>
                  <a:pt x="228770" y="211500"/>
                </a:lnTo>
                <a:lnTo>
                  <a:pt x="194054" y="233284"/>
                </a:lnTo>
                <a:lnTo>
                  <a:pt x="161882" y="255862"/>
                </a:lnTo>
                <a:lnTo>
                  <a:pt x="105533" y="303242"/>
                </a:lnTo>
                <a:lnTo>
                  <a:pt x="60447" y="353324"/>
                </a:lnTo>
                <a:lnTo>
                  <a:pt x="27348" y="405793"/>
                </a:lnTo>
                <a:lnTo>
                  <a:pt x="6957" y="460336"/>
                </a:lnTo>
                <a:lnTo>
                  <a:pt x="0" y="516635"/>
                </a:lnTo>
                <a:lnTo>
                  <a:pt x="1754" y="544985"/>
                </a:lnTo>
                <a:lnTo>
                  <a:pt x="15518" y="600446"/>
                </a:lnTo>
                <a:lnTo>
                  <a:pt x="42354" y="653991"/>
                </a:lnTo>
                <a:lnTo>
                  <a:pt x="81537" y="705306"/>
                </a:lnTo>
                <a:lnTo>
                  <a:pt x="132345" y="754077"/>
                </a:lnTo>
                <a:lnTo>
                  <a:pt x="194054" y="799987"/>
                </a:lnTo>
                <a:lnTo>
                  <a:pt x="228770" y="821771"/>
                </a:lnTo>
                <a:lnTo>
                  <a:pt x="265940" y="842722"/>
                </a:lnTo>
                <a:lnTo>
                  <a:pt x="305474" y="862800"/>
                </a:lnTo>
                <a:lnTo>
                  <a:pt x="347281" y="881967"/>
                </a:lnTo>
                <a:lnTo>
                  <a:pt x="391271" y="900182"/>
                </a:lnTo>
                <a:lnTo>
                  <a:pt x="437352" y="917407"/>
                </a:lnTo>
                <a:lnTo>
                  <a:pt x="485436" y="933602"/>
                </a:lnTo>
                <a:lnTo>
                  <a:pt x="535431" y="948727"/>
                </a:lnTo>
                <a:lnTo>
                  <a:pt x="587247" y="962744"/>
                </a:lnTo>
                <a:lnTo>
                  <a:pt x="640794" y="975613"/>
                </a:lnTo>
                <a:lnTo>
                  <a:pt x="695981" y="987294"/>
                </a:lnTo>
                <a:lnTo>
                  <a:pt x="752718" y="997749"/>
                </a:lnTo>
                <a:lnTo>
                  <a:pt x="810914" y="1006937"/>
                </a:lnTo>
                <a:lnTo>
                  <a:pt x="870479" y="1014819"/>
                </a:lnTo>
                <a:lnTo>
                  <a:pt x="931322" y="1021357"/>
                </a:lnTo>
                <a:lnTo>
                  <a:pt x="993353" y="1026511"/>
                </a:lnTo>
                <a:lnTo>
                  <a:pt x="1056482" y="1030240"/>
                </a:lnTo>
                <a:lnTo>
                  <a:pt x="1120619" y="1032507"/>
                </a:lnTo>
                <a:lnTo>
                  <a:pt x="1185671" y="1033271"/>
                </a:lnTo>
                <a:lnTo>
                  <a:pt x="1250724" y="1032507"/>
                </a:lnTo>
                <a:lnTo>
                  <a:pt x="1314861" y="1030240"/>
                </a:lnTo>
                <a:lnTo>
                  <a:pt x="1377990" y="1026511"/>
                </a:lnTo>
                <a:lnTo>
                  <a:pt x="1440021" y="1021357"/>
                </a:lnTo>
                <a:lnTo>
                  <a:pt x="1500864" y="1014819"/>
                </a:lnTo>
                <a:lnTo>
                  <a:pt x="1560429" y="1006937"/>
                </a:lnTo>
                <a:lnTo>
                  <a:pt x="1618625" y="997749"/>
                </a:lnTo>
                <a:lnTo>
                  <a:pt x="1675362" y="987294"/>
                </a:lnTo>
                <a:lnTo>
                  <a:pt x="1730549" y="975613"/>
                </a:lnTo>
                <a:lnTo>
                  <a:pt x="1784095" y="962744"/>
                </a:lnTo>
                <a:lnTo>
                  <a:pt x="1835912" y="948727"/>
                </a:lnTo>
                <a:lnTo>
                  <a:pt x="1885907" y="933602"/>
                </a:lnTo>
                <a:lnTo>
                  <a:pt x="1933991" y="917407"/>
                </a:lnTo>
                <a:lnTo>
                  <a:pt x="1980072" y="900182"/>
                </a:lnTo>
                <a:lnTo>
                  <a:pt x="2024062" y="881967"/>
                </a:lnTo>
                <a:lnTo>
                  <a:pt x="2065869" y="862800"/>
                </a:lnTo>
                <a:lnTo>
                  <a:pt x="2105403" y="842722"/>
                </a:lnTo>
                <a:lnTo>
                  <a:pt x="2142573" y="821771"/>
                </a:lnTo>
                <a:lnTo>
                  <a:pt x="2177289" y="799987"/>
                </a:lnTo>
                <a:lnTo>
                  <a:pt x="2209461" y="777409"/>
                </a:lnTo>
                <a:lnTo>
                  <a:pt x="2265810" y="730029"/>
                </a:lnTo>
                <a:lnTo>
                  <a:pt x="2310896" y="679947"/>
                </a:lnTo>
                <a:lnTo>
                  <a:pt x="2343995" y="627478"/>
                </a:lnTo>
                <a:lnTo>
                  <a:pt x="2364386" y="572935"/>
                </a:lnTo>
                <a:lnTo>
                  <a:pt x="2371343" y="516635"/>
                </a:lnTo>
                <a:lnTo>
                  <a:pt x="2369589" y="488286"/>
                </a:lnTo>
                <a:lnTo>
                  <a:pt x="2355825" y="432825"/>
                </a:lnTo>
                <a:lnTo>
                  <a:pt x="2328989" y="379280"/>
                </a:lnTo>
                <a:lnTo>
                  <a:pt x="2289806" y="327965"/>
                </a:lnTo>
                <a:lnTo>
                  <a:pt x="2238998" y="279194"/>
                </a:lnTo>
                <a:lnTo>
                  <a:pt x="2177289" y="233284"/>
                </a:lnTo>
                <a:lnTo>
                  <a:pt x="2142573" y="211500"/>
                </a:lnTo>
                <a:lnTo>
                  <a:pt x="2105403" y="190549"/>
                </a:lnTo>
                <a:lnTo>
                  <a:pt x="2065869" y="170471"/>
                </a:lnTo>
                <a:lnTo>
                  <a:pt x="2024062" y="151304"/>
                </a:lnTo>
                <a:lnTo>
                  <a:pt x="1980072" y="133089"/>
                </a:lnTo>
                <a:lnTo>
                  <a:pt x="1933991" y="115864"/>
                </a:lnTo>
                <a:lnTo>
                  <a:pt x="1885907" y="99669"/>
                </a:lnTo>
                <a:lnTo>
                  <a:pt x="1835912" y="84544"/>
                </a:lnTo>
                <a:lnTo>
                  <a:pt x="1784095" y="70527"/>
                </a:lnTo>
                <a:lnTo>
                  <a:pt x="1730549" y="57658"/>
                </a:lnTo>
                <a:lnTo>
                  <a:pt x="1675362" y="45977"/>
                </a:lnTo>
                <a:lnTo>
                  <a:pt x="1618625" y="35522"/>
                </a:lnTo>
                <a:lnTo>
                  <a:pt x="1560429" y="26334"/>
                </a:lnTo>
                <a:lnTo>
                  <a:pt x="1500864" y="18452"/>
                </a:lnTo>
                <a:lnTo>
                  <a:pt x="1440021" y="11914"/>
                </a:lnTo>
                <a:lnTo>
                  <a:pt x="1377990" y="6760"/>
                </a:lnTo>
                <a:lnTo>
                  <a:pt x="1314861" y="3031"/>
                </a:lnTo>
                <a:lnTo>
                  <a:pt x="1250724" y="764"/>
                </a:lnTo>
                <a:lnTo>
                  <a:pt x="1185671" y="0"/>
                </a:lnTo>
                <a:close/>
              </a:path>
            </a:pathLst>
          </a:custGeom>
          <a:solidFill>
            <a:srgbClr val="AEABAB"/>
          </a:solidFill>
        </p:spPr>
        <p:txBody>
          <a:bodyPr wrap="square" lIns="0" tIns="0" rIns="0" bIns="0" rtlCol="0"/>
          <a:lstStyle/>
          <a:p>
            <a:endParaRPr/>
          </a:p>
        </p:txBody>
      </p:sp>
      <p:grpSp>
        <p:nvGrpSpPr>
          <p:cNvPr id="7" name="object 7"/>
          <p:cNvGrpSpPr/>
          <p:nvPr/>
        </p:nvGrpSpPr>
        <p:grpSpPr>
          <a:xfrm>
            <a:off x="-28575" y="6088762"/>
            <a:ext cx="12249150" cy="721995"/>
            <a:chOff x="-28575" y="6088762"/>
            <a:chExt cx="12249150" cy="721995"/>
          </a:xfrm>
        </p:grpSpPr>
        <p:sp>
          <p:nvSpPr>
            <p:cNvPr id="8" name="object 8"/>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9" name="object 9"/>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0" name="object 10"/>
          <p:cNvSpPr txBox="1">
            <a:spLocks noGrp="1"/>
          </p:cNvSpPr>
          <p:nvPr>
            <p:ph type="title"/>
          </p:nvPr>
        </p:nvSpPr>
        <p:spPr>
          <a:xfrm>
            <a:off x="0" y="458723"/>
            <a:ext cx="6367780" cy="789940"/>
          </a:xfrm>
          <a:prstGeom prst="rect">
            <a:avLst/>
          </a:prstGeom>
          <a:solidFill>
            <a:srgbClr val="FAE4D5"/>
          </a:solidFill>
        </p:spPr>
        <p:txBody>
          <a:bodyPr vert="horz" wrap="square" lIns="0" tIns="88265" rIns="0" bIns="0" rtlCol="0">
            <a:spAutoFit/>
          </a:bodyPr>
          <a:lstStyle/>
          <a:p>
            <a:pPr marL="460375">
              <a:lnSpc>
                <a:spcPct val="100000"/>
              </a:lnSpc>
              <a:spcBef>
                <a:spcPts val="695"/>
              </a:spcBef>
            </a:pPr>
            <a:r>
              <a:rPr sz="3600" spc="405" dirty="0">
                <a:solidFill>
                  <a:srgbClr val="843B0C"/>
                </a:solidFill>
              </a:rPr>
              <a:t>Modivcare</a:t>
            </a:r>
            <a:r>
              <a:rPr sz="3600" spc="210" dirty="0">
                <a:solidFill>
                  <a:srgbClr val="843B0C"/>
                </a:solidFill>
              </a:rPr>
              <a:t> </a:t>
            </a:r>
            <a:r>
              <a:rPr sz="3600" spc="484" dirty="0">
                <a:solidFill>
                  <a:srgbClr val="843B0C"/>
                </a:solidFill>
              </a:rPr>
              <a:t>Fights</a:t>
            </a:r>
            <a:r>
              <a:rPr sz="3600" spc="220" dirty="0">
                <a:solidFill>
                  <a:srgbClr val="843B0C"/>
                </a:solidFill>
              </a:rPr>
              <a:t> </a:t>
            </a:r>
            <a:r>
              <a:rPr sz="3600" spc="685" dirty="0">
                <a:solidFill>
                  <a:srgbClr val="843B0C"/>
                </a:solidFill>
              </a:rPr>
              <a:t>FWA</a:t>
            </a:r>
            <a:endParaRPr sz="3600"/>
          </a:p>
        </p:txBody>
      </p:sp>
      <p:sp>
        <p:nvSpPr>
          <p:cNvPr id="11" name="object 11"/>
          <p:cNvSpPr/>
          <p:nvPr/>
        </p:nvSpPr>
        <p:spPr>
          <a:xfrm>
            <a:off x="291084" y="1516380"/>
            <a:ext cx="2936875" cy="3535679"/>
          </a:xfrm>
          <a:custGeom>
            <a:avLst/>
            <a:gdLst/>
            <a:ahLst/>
            <a:cxnLst/>
            <a:rect l="l" t="t" r="r" b="b"/>
            <a:pathLst>
              <a:path w="2936875" h="3535679">
                <a:moveTo>
                  <a:pt x="1468373" y="0"/>
                </a:moveTo>
                <a:lnTo>
                  <a:pt x="1424295" y="781"/>
                </a:lnTo>
                <a:lnTo>
                  <a:pt x="1380539" y="3110"/>
                </a:lnTo>
                <a:lnTo>
                  <a:pt x="1337123" y="6965"/>
                </a:lnTo>
                <a:lnTo>
                  <a:pt x="1294067" y="12325"/>
                </a:lnTo>
                <a:lnTo>
                  <a:pt x="1251388" y="19167"/>
                </a:lnTo>
                <a:lnTo>
                  <a:pt x="1209105" y="27469"/>
                </a:lnTo>
                <a:lnTo>
                  <a:pt x="1167235" y="37210"/>
                </a:lnTo>
                <a:lnTo>
                  <a:pt x="1125797" y="48368"/>
                </a:lnTo>
                <a:lnTo>
                  <a:pt x="1084809" y="60921"/>
                </a:lnTo>
                <a:lnTo>
                  <a:pt x="1044288" y="74846"/>
                </a:lnTo>
                <a:lnTo>
                  <a:pt x="1004255" y="90123"/>
                </a:lnTo>
                <a:lnTo>
                  <a:pt x="964725" y="106729"/>
                </a:lnTo>
                <a:lnTo>
                  <a:pt x="925718" y="124642"/>
                </a:lnTo>
                <a:lnTo>
                  <a:pt x="887252" y="143841"/>
                </a:lnTo>
                <a:lnTo>
                  <a:pt x="849345" y="164303"/>
                </a:lnTo>
                <a:lnTo>
                  <a:pt x="812015" y="186007"/>
                </a:lnTo>
                <a:lnTo>
                  <a:pt x="775280" y="208931"/>
                </a:lnTo>
                <a:lnTo>
                  <a:pt x="739159" y="233053"/>
                </a:lnTo>
                <a:lnTo>
                  <a:pt x="703669" y="258351"/>
                </a:lnTo>
                <a:lnTo>
                  <a:pt x="668829" y="284803"/>
                </a:lnTo>
                <a:lnTo>
                  <a:pt x="634658" y="312388"/>
                </a:lnTo>
                <a:lnTo>
                  <a:pt x="601172" y="341083"/>
                </a:lnTo>
                <a:lnTo>
                  <a:pt x="568390" y="370867"/>
                </a:lnTo>
                <a:lnTo>
                  <a:pt x="536331" y="401717"/>
                </a:lnTo>
                <a:lnTo>
                  <a:pt x="505013" y="433612"/>
                </a:lnTo>
                <a:lnTo>
                  <a:pt x="474454" y="466531"/>
                </a:lnTo>
                <a:lnTo>
                  <a:pt x="444671" y="500450"/>
                </a:lnTo>
                <a:lnTo>
                  <a:pt x="415684" y="535349"/>
                </a:lnTo>
                <a:lnTo>
                  <a:pt x="387510" y="571205"/>
                </a:lnTo>
                <a:lnTo>
                  <a:pt x="360168" y="607996"/>
                </a:lnTo>
                <a:lnTo>
                  <a:pt x="333675" y="645702"/>
                </a:lnTo>
                <a:lnTo>
                  <a:pt x="308050" y="684299"/>
                </a:lnTo>
                <a:lnTo>
                  <a:pt x="283311" y="723765"/>
                </a:lnTo>
                <a:lnTo>
                  <a:pt x="259476" y="764080"/>
                </a:lnTo>
                <a:lnTo>
                  <a:pt x="236564" y="805221"/>
                </a:lnTo>
                <a:lnTo>
                  <a:pt x="214592" y="847166"/>
                </a:lnTo>
                <a:lnTo>
                  <a:pt x="193579" y="889894"/>
                </a:lnTo>
                <a:lnTo>
                  <a:pt x="173543" y="933382"/>
                </a:lnTo>
                <a:lnTo>
                  <a:pt x="154502" y="977609"/>
                </a:lnTo>
                <a:lnTo>
                  <a:pt x="136474" y="1022552"/>
                </a:lnTo>
                <a:lnTo>
                  <a:pt x="119478" y="1068190"/>
                </a:lnTo>
                <a:lnTo>
                  <a:pt x="103531" y="1114502"/>
                </a:lnTo>
                <a:lnTo>
                  <a:pt x="88652" y="1161464"/>
                </a:lnTo>
                <a:lnTo>
                  <a:pt x="74858" y="1209056"/>
                </a:lnTo>
                <a:lnTo>
                  <a:pt x="62169" y="1257255"/>
                </a:lnTo>
                <a:lnTo>
                  <a:pt x="50602" y="1306039"/>
                </a:lnTo>
                <a:lnTo>
                  <a:pt x="40176" y="1355388"/>
                </a:lnTo>
                <a:lnTo>
                  <a:pt x="30908" y="1405278"/>
                </a:lnTo>
                <a:lnTo>
                  <a:pt x="22817" y="1455688"/>
                </a:lnTo>
                <a:lnTo>
                  <a:pt x="15920" y="1506595"/>
                </a:lnTo>
                <a:lnTo>
                  <a:pt x="10237" y="1557979"/>
                </a:lnTo>
                <a:lnTo>
                  <a:pt x="5786" y="1609818"/>
                </a:lnTo>
                <a:lnTo>
                  <a:pt x="2583" y="1662088"/>
                </a:lnTo>
                <a:lnTo>
                  <a:pt x="648" y="1714770"/>
                </a:lnTo>
                <a:lnTo>
                  <a:pt x="0" y="1767840"/>
                </a:lnTo>
                <a:lnTo>
                  <a:pt x="648" y="1820909"/>
                </a:lnTo>
                <a:lnTo>
                  <a:pt x="2583" y="1873591"/>
                </a:lnTo>
                <a:lnTo>
                  <a:pt x="5786" y="1925861"/>
                </a:lnTo>
                <a:lnTo>
                  <a:pt x="10237" y="1977700"/>
                </a:lnTo>
                <a:lnTo>
                  <a:pt x="15920" y="2029084"/>
                </a:lnTo>
                <a:lnTo>
                  <a:pt x="22817" y="2079991"/>
                </a:lnTo>
                <a:lnTo>
                  <a:pt x="30908" y="2130401"/>
                </a:lnTo>
                <a:lnTo>
                  <a:pt x="40176" y="2180291"/>
                </a:lnTo>
                <a:lnTo>
                  <a:pt x="50602" y="2229640"/>
                </a:lnTo>
                <a:lnTo>
                  <a:pt x="62169" y="2278424"/>
                </a:lnTo>
                <a:lnTo>
                  <a:pt x="74858" y="2326623"/>
                </a:lnTo>
                <a:lnTo>
                  <a:pt x="88652" y="2374215"/>
                </a:lnTo>
                <a:lnTo>
                  <a:pt x="103531" y="2421177"/>
                </a:lnTo>
                <a:lnTo>
                  <a:pt x="119478" y="2467489"/>
                </a:lnTo>
                <a:lnTo>
                  <a:pt x="136474" y="2513127"/>
                </a:lnTo>
                <a:lnTo>
                  <a:pt x="154502" y="2558070"/>
                </a:lnTo>
                <a:lnTo>
                  <a:pt x="173543" y="2602297"/>
                </a:lnTo>
                <a:lnTo>
                  <a:pt x="193579" y="2645785"/>
                </a:lnTo>
                <a:lnTo>
                  <a:pt x="214592" y="2688513"/>
                </a:lnTo>
                <a:lnTo>
                  <a:pt x="236564" y="2730458"/>
                </a:lnTo>
                <a:lnTo>
                  <a:pt x="259476" y="2771599"/>
                </a:lnTo>
                <a:lnTo>
                  <a:pt x="283311" y="2811914"/>
                </a:lnTo>
                <a:lnTo>
                  <a:pt x="308050" y="2851380"/>
                </a:lnTo>
                <a:lnTo>
                  <a:pt x="333675" y="2889977"/>
                </a:lnTo>
                <a:lnTo>
                  <a:pt x="360168" y="2927683"/>
                </a:lnTo>
                <a:lnTo>
                  <a:pt x="387510" y="2964474"/>
                </a:lnTo>
                <a:lnTo>
                  <a:pt x="415684" y="3000330"/>
                </a:lnTo>
                <a:lnTo>
                  <a:pt x="444671" y="3035229"/>
                </a:lnTo>
                <a:lnTo>
                  <a:pt x="474454" y="3069148"/>
                </a:lnTo>
                <a:lnTo>
                  <a:pt x="505013" y="3102067"/>
                </a:lnTo>
                <a:lnTo>
                  <a:pt x="536331" y="3133962"/>
                </a:lnTo>
                <a:lnTo>
                  <a:pt x="568390" y="3164812"/>
                </a:lnTo>
                <a:lnTo>
                  <a:pt x="601172" y="3194596"/>
                </a:lnTo>
                <a:lnTo>
                  <a:pt x="634658" y="3223291"/>
                </a:lnTo>
                <a:lnTo>
                  <a:pt x="668829" y="3250876"/>
                </a:lnTo>
                <a:lnTo>
                  <a:pt x="703669" y="3277328"/>
                </a:lnTo>
                <a:lnTo>
                  <a:pt x="739159" y="3302626"/>
                </a:lnTo>
                <a:lnTo>
                  <a:pt x="775280" y="3326748"/>
                </a:lnTo>
                <a:lnTo>
                  <a:pt x="812015" y="3349672"/>
                </a:lnTo>
                <a:lnTo>
                  <a:pt x="849345" y="3371376"/>
                </a:lnTo>
                <a:lnTo>
                  <a:pt x="887252" y="3391838"/>
                </a:lnTo>
                <a:lnTo>
                  <a:pt x="925718" y="3411037"/>
                </a:lnTo>
                <a:lnTo>
                  <a:pt x="964725" y="3428950"/>
                </a:lnTo>
                <a:lnTo>
                  <a:pt x="1004255" y="3445556"/>
                </a:lnTo>
                <a:lnTo>
                  <a:pt x="1044288" y="3460833"/>
                </a:lnTo>
                <a:lnTo>
                  <a:pt x="1084809" y="3474758"/>
                </a:lnTo>
                <a:lnTo>
                  <a:pt x="1125797" y="3487311"/>
                </a:lnTo>
                <a:lnTo>
                  <a:pt x="1167235" y="3498469"/>
                </a:lnTo>
                <a:lnTo>
                  <a:pt x="1209105" y="3508210"/>
                </a:lnTo>
                <a:lnTo>
                  <a:pt x="1251388" y="3516512"/>
                </a:lnTo>
                <a:lnTo>
                  <a:pt x="1294067" y="3523354"/>
                </a:lnTo>
                <a:lnTo>
                  <a:pt x="1337123" y="3528714"/>
                </a:lnTo>
                <a:lnTo>
                  <a:pt x="1380539" y="3532569"/>
                </a:lnTo>
                <a:lnTo>
                  <a:pt x="1424295" y="3534898"/>
                </a:lnTo>
                <a:lnTo>
                  <a:pt x="1468373" y="3535680"/>
                </a:lnTo>
                <a:lnTo>
                  <a:pt x="1512456" y="3534898"/>
                </a:lnTo>
                <a:lnTo>
                  <a:pt x="1556215" y="3532569"/>
                </a:lnTo>
                <a:lnTo>
                  <a:pt x="1599633" y="3528714"/>
                </a:lnTo>
                <a:lnTo>
                  <a:pt x="1642692" y="3523354"/>
                </a:lnTo>
                <a:lnTo>
                  <a:pt x="1685373" y="3516512"/>
                </a:lnTo>
                <a:lnTo>
                  <a:pt x="1727659" y="3508210"/>
                </a:lnTo>
                <a:lnTo>
                  <a:pt x="1769530" y="3498469"/>
                </a:lnTo>
                <a:lnTo>
                  <a:pt x="1810970" y="3487311"/>
                </a:lnTo>
                <a:lnTo>
                  <a:pt x="1851960" y="3474758"/>
                </a:lnTo>
                <a:lnTo>
                  <a:pt x="1892482" y="3460833"/>
                </a:lnTo>
                <a:lnTo>
                  <a:pt x="1932517" y="3445556"/>
                </a:lnTo>
                <a:lnTo>
                  <a:pt x="1972047" y="3428950"/>
                </a:lnTo>
                <a:lnTo>
                  <a:pt x="2011055" y="3411037"/>
                </a:lnTo>
                <a:lnTo>
                  <a:pt x="2049522" y="3391838"/>
                </a:lnTo>
                <a:lnTo>
                  <a:pt x="2087430" y="3371376"/>
                </a:lnTo>
                <a:lnTo>
                  <a:pt x="2124760" y="3349672"/>
                </a:lnTo>
                <a:lnTo>
                  <a:pt x="2161495" y="3326748"/>
                </a:lnTo>
                <a:lnTo>
                  <a:pt x="2197616" y="3302626"/>
                </a:lnTo>
                <a:lnTo>
                  <a:pt x="2233106" y="3277328"/>
                </a:lnTo>
                <a:lnTo>
                  <a:pt x="2267946" y="3250876"/>
                </a:lnTo>
                <a:lnTo>
                  <a:pt x="2302117" y="3223291"/>
                </a:lnTo>
                <a:lnTo>
                  <a:pt x="2335603" y="3194596"/>
                </a:lnTo>
                <a:lnTo>
                  <a:pt x="2368384" y="3164812"/>
                </a:lnTo>
                <a:lnTo>
                  <a:pt x="2400442" y="3133962"/>
                </a:lnTo>
                <a:lnTo>
                  <a:pt x="2431760" y="3102067"/>
                </a:lnTo>
                <a:lnTo>
                  <a:pt x="2462318" y="3069148"/>
                </a:lnTo>
                <a:lnTo>
                  <a:pt x="2492100" y="3035229"/>
                </a:lnTo>
                <a:lnTo>
                  <a:pt x="2521086" y="3000330"/>
                </a:lnTo>
                <a:lnTo>
                  <a:pt x="2549259" y="2964474"/>
                </a:lnTo>
                <a:lnTo>
                  <a:pt x="2576601" y="2927683"/>
                </a:lnTo>
                <a:lnTo>
                  <a:pt x="2603093" y="2889977"/>
                </a:lnTo>
                <a:lnTo>
                  <a:pt x="2628716" y="2851380"/>
                </a:lnTo>
                <a:lnTo>
                  <a:pt x="2653454" y="2811914"/>
                </a:lnTo>
                <a:lnTo>
                  <a:pt x="2677288" y="2771599"/>
                </a:lnTo>
                <a:lnTo>
                  <a:pt x="2700199" y="2730458"/>
                </a:lnTo>
                <a:lnTo>
                  <a:pt x="2722169" y="2688513"/>
                </a:lnTo>
                <a:lnTo>
                  <a:pt x="2743181" y="2645785"/>
                </a:lnTo>
                <a:lnTo>
                  <a:pt x="2763216" y="2602297"/>
                </a:lnTo>
                <a:lnTo>
                  <a:pt x="2782256" y="2558070"/>
                </a:lnTo>
                <a:lnTo>
                  <a:pt x="2800283" y="2513127"/>
                </a:lnTo>
                <a:lnTo>
                  <a:pt x="2817278" y="2467489"/>
                </a:lnTo>
                <a:lnTo>
                  <a:pt x="2833224" y="2421177"/>
                </a:lnTo>
                <a:lnTo>
                  <a:pt x="2848102" y="2374215"/>
                </a:lnTo>
                <a:lnTo>
                  <a:pt x="2861895" y="2326623"/>
                </a:lnTo>
                <a:lnTo>
                  <a:pt x="2874583" y="2278424"/>
                </a:lnTo>
                <a:lnTo>
                  <a:pt x="2886149" y="2229640"/>
                </a:lnTo>
                <a:lnTo>
                  <a:pt x="2896575" y="2180291"/>
                </a:lnTo>
                <a:lnTo>
                  <a:pt x="2905842" y="2130401"/>
                </a:lnTo>
                <a:lnTo>
                  <a:pt x="2913932" y="2079991"/>
                </a:lnTo>
                <a:lnTo>
                  <a:pt x="2920828" y="2029084"/>
                </a:lnTo>
                <a:lnTo>
                  <a:pt x="2926511" y="1977700"/>
                </a:lnTo>
                <a:lnTo>
                  <a:pt x="2930962" y="1925861"/>
                </a:lnTo>
                <a:lnTo>
                  <a:pt x="2934164" y="1873591"/>
                </a:lnTo>
                <a:lnTo>
                  <a:pt x="2936099" y="1820909"/>
                </a:lnTo>
                <a:lnTo>
                  <a:pt x="2936748" y="1767840"/>
                </a:lnTo>
                <a:lnTo>
                  <a:pt x="2936099" y="1714770"/>
                </a:lnTo>
                <a:lnTo>
                  <a:pt x="2934164" y="1662088"/>
                </a:lnTo>
                <a:lnTo>
                  <a:pt x="2930962" y="1609818"/>
                </a:lnTo>
                <a:lnTo>
                  <a:pt x="2926511" y="1557979"/>
                </a:lnTo>
                <a:lnTo>
                  <a:pt x="2920828" y="1506595"/>
                </a:lnTo>
                <a:lnTo>
                  <a:pt x="2913932" y="1455688"/>
                </a:lnTo>
                <a:lnTo>
                  <a:pt x="2905842" y="1405278"/>
                </a:lnTo>
                <a:lnTo>
                  <a:pt x="2896575" y="1355388"/>
                </a:lnTo>
                <a:lnTo>
                  <a:pt x="2886149" y="1306039"/>
                </a:lnTo>
                <a:lnTo>
                  <a:pt x="2874583" y="1257255"/>
                </a:lnTo>
                <a:lnTo>
                  <a:pt x="2861895" y="1209056"/>
                </a:lnTo>
                <a:lnTo>
                  <a:pt x="2848102" y="1161464"/>
                </a:lnTo>
                <a:lnTo>
                  <a:pt x="2833224" y="1114502"/>
                </a:lnTo>
                <a:lnTo>
                  <a:pt x="2817278" y="1068190"/>
                </a:lnTo>
                <a:lnTo>
                  <a:pt x="2800283" y="1022552"/>
                </a:lnTo>
                <a:lnTo>
                  <a:pt x="2782256" y="977609"/>
                </a:lnTo>
                <a:lnTo>
                  <a:pt x="2763216" y="933382"/>
                </a:lnTo>
                <a:lnTo>
                  <a:pt x="2743181" y="889894"/>
                </a:lnTo>
                <a:lnTo>
                  <a:pt x="2722169" y="847166"/>
                </a:lnTo>
                <a:lnTo>
                  <a:pt x="2700199" y="805221"/>
                </a:lnTo>
                <a:lnTo>
                  <a:pt x="2677288" y="764080"/>
                </a:lnTo>
                <a:lnTo>
                  <a:pt x="2653454" y="723765"/>
                </a:lnTo>
                <a:lnTo>
                  <a:pt x="2628716" y="684299"/>
                </a:lnTo>
                <a:lnTo>
                  <a:pt x="2603093" y="645702"/>
                </a:lnTo>
                <a:lnTo>
                  <a:pt x="2576601" y="607996"/>
                </a:lnTo>
                <a:lnTo>
                  <a:pt x="2549259" y="571205"/>
                </a:lnTo>
                <a:lnTo>
                  <a:pt x="2521086" y="535349"/>
                </a:lnTo>
                <a:lnTo>
                  <a:pt x="2492100" y="500450"/>
                </a:lnTo>
                <a:lnTo>
                  <a:pt x="2462318" y="466531"/>
                </a:lnTo>
                <a:lnTo>
                  <a:pt x="2431760" y="433612"/>
                </a:lnTo>
                <a:lnTo>
                  <a:pt x="2400442" y="401717"/>
                </a:lnTo>
                <a:lnTo>
                  <a:pt x="2368384" y="370867"/>
                </a:lnTo>
                <a:lnTo>
                  <a:pt x="2335603" y="341083"/>
                </a:lnTo>
                <a:lnTo>
                  <a:pt x="2302117" y="312388"/>
                </a:lnTo>
                <a:lnTo>
                  <a:pt x="2267946" y="284803"/>
                </a:lnTo>
                <a:lnTo>
                  <a:pt x="2233106" y="258351"/>
                </a:lnTo>
                <a:lnTo>
                  <a:pt x="2197616" y="233053"/>
                </a:lnTo>
                <a:lnTo>
                  <a:pt x="2161495" y="208931"/>
                </a:lnTo>
                <a:lnTo>
                  <a:pt x="2124760" y="186007"/>
                </a:lnTo>
                <a:lnTo>
                  <a:pt x="2087430" y="164303"/>
                </a:lnTo>
                <a:lnTo>
                  <a:pt x="2049522" y="143841"/>
                </a:lnTo>
                <a:lnTo>
                  <a:pt x="2011055" y="124642"/>
                </a:lnTo>
                <a:lnTo>
                  <a:pt x="1972047" y="106729"/>
                </a:lnTo>
                <a:lnTo>
                  <a:pt x="1932517" y="90123"/>
                </a:lnTo>
                <a:lnTo>
                  <a:pt x="1892482" y="74846"/>
                </a:lnTo>
                <a:lnTo>
                  <a:pt x="1851960" y="60921"/>
                </a:lnTo>
                <a:lnTo>
                  <a:pt x="1810970" y="48368"/>
                </a:lnTo>
                <a:lnTo>
                  <a:pt x="1769530" y="37210"/>
                </a:lnTo>
                <a:lnTo>
                  <a:pt x="1727659" y="27469"/>
                </a:lnTo>
                <a:lnTo>
                  <a:pt x="1685373" y="19167"/>
                </a:lnTo>
                <a:lnTo>
                  <a:pt x="1642692" y="12325"/>
                </a:lnTo>
                <a:lnTo>
                  <a:pt x="1599633" y="6965"/>
                </a:lnTo>
                <a:lnTo>
                  <a:pt x="1556215" y="3110"/>
                </a:lnTo>
                <a:lnTo>
                  <a:pt x="1512456" y="781"/>
                </a:lnTo>
                <a:lnTo>
                  <a:pt x="1468373" y="0"/>
                </a:lnTo>
                <a:close/>
              </a:path>
            </a:pathLst>
          </a:custGeom>
          <a:solidFill>
            <a:srgbClr val="DAE2F3"/>
          </a:solidFill>
        </p:spPr>
        <p:txBody>
          <a:bodyPr wrap="square" lIns="0" tIns="0" rIns="0" bIns="0" rtlCol="0"/>
          <a:lstStyle/>
          <a:p>
            <a:endParaRPr/>
          </a:p>
        </p:txBody>
      </p:sp>
      <p:sp>
        <p:nvSpPr>
          <p:cNvPr id="12" name="object 12"/>
          <p:cNvSpPr txBox="1"/>
          <p:nvPr/>
        </p:nvSpPr>
        <p:spPr>
          <a:xfrm>
            <a:off x="833119" y="1785366"/>
            <a:ext cx="1891664" cy="2707640"/>
          </a:xfrm>
          <a:prstGeom prst="rect">
            <a:avLst/>
          </a:prstGeom>
        </p:spPr>
        <p:txBody>
          <a:bodyPr vert="horz" wrap="square" lIns="0" tIns="12065" rIns="0" bIns="0" rtlCol="0">
            <a:spAutoFit/>
          </a:bodyPr>
          <a:lstStyle/>
          <a:p>
            <a:pPr marL="12065" marR="5080" indent="-635" algn="ctr">
              <a:lnSpc>
                <a:spcPct val="100000"/>
              </a:lnSpc>
              <a:spcBef>
                <a:spcPts val="95"/>
              </a:spcBef>
            </a:pPr>
            <a:r>
              <a:rPr sz="1600" b="1" spc="165" dirty="0">
                <a:solidFill>
                  <a:srgbClr val="3A3838"/>
                </a:solidFill>
                <a:latin typeface="Calibri"/>
                <a:cs typeface="Calibri"/>
              </a:rPr>
              <a:t>Modivcare </a:t>
            </a:r>
            <a:r>
              <a:rPr sz="1600" b="1" spc="204" dirty="0">
                <a:solidFill>
                  <a:srgbClr val="3A3838"/>
                </a:solidFill>
                <a:latin typeface="Calibri"/>
                <a:cs typeface="Calibri"/>
              </a:rPr>
              <a:t>employs</a:t>
            </a:r>
            <a:r>
              <a:rPr sz="1600" b="1" spc="120" dirty="0">
                <a:solidFill>
                  <a:srgbClr val="3A3838"/>
                </a:solidFill>
                <a:latin typeface="Calibri"/>
                <a:cs typeface="Calibri"/>
              </a:rPr>
              <a:t> </a:t>
            </a:r>
            <a:r>
              <a:rPr sz="1600" b="1" spc="225" dirty="0">
                <a:solidFill>
                  <a:srgbClr val="3A3838"/>
                </a:solidFill>
                <a:latin typeface="Calibri"/>
                <a:cs typeface="Calibri"/>
              </a:rPr>
              <a:t>many methods</a:t>
            </a:r>
            <a:r>
              <a:rPr sz="1600" b="1" spc="100" dirty="0">
                <a:solidFill>
                  <a:srgbClr val="3A3838"/>
                </a:solidFill>
                <a:latin typeface="Calibri"/>
                <a:cs typeface="Calibri"/>
              </a:rPr>
              <a:t> </a:t>
            </a:r>
            <a:r>
              <a:rPr sz="1600" b="1" spc="135" dirty="0">
                <a:solidFill>
                  <a:srgbClr val="3A3838"/>
                </a:solidFill>
                <a:latin typeface="Calibri"/>
                <a:cs typeface="Calibri"/>
              </a:rPr>
              <a:t>to </a:t>
            </a:r>
            <a:r>
              <a:rPr sz="1600" b="1" spc="229" dirty="0">
                <a:solidFill>
                  <a:srgbClr val="3A3838"/>
                </a:solidFill>
                <a:latin typeface="Calibri"/>
                <a:cs typeface="Calibri"/>
              </a:rPr>
              <a:t>combat</a:t>
            </a:r>
            <a:r>
              <a:rPr sz="1600" b="1" spc="105" dirty="0">
                <a:solidFill>
                  <a:srgbClr val="3A3838"/>
                </a:solidFill>
                <a:latin typeface="Calibri"/>
                <a:cs typeface="Calibri"/>
              </a:rPr>
              <a:t> </a:t>
            </a:r>
            <a:r>
              <a:rPr sz="1600" b="1" spc="305" dirty="0">
                <a:solidFill>
                  <a:srgbClr val="3A3838"/>
                </a:solidFill>
                <a:latin typeface="Calibri"/>
                <a:cs typeface="Calibri"/>
              </a:rPr>
              <a:t>FWA</a:t>
            </a:r>
            <a:r>
              <a:rPr sz="1600" b="1" spc="100" dirty="0">
                <a:solidFill>
                  <a:srgbClr val="3A3838"/>
                </a:solidFill>
                <a:latin typeface="Calibri"/>
                <a:cs typeface="Calibri"/>
              </a:rPr>
              <a:t> </a:t>
            </a:r>
            <a:r>
              <a:rPr sz="1600" b="1" spc="135" dirty="0">
                <a:solidFill>
                  <a:srgbClr val="3A3838"/>
                </a:solidFill>
                <a:latin typeface="Calibri"/>
                <a:cs typeface="Calibri"/>
              </a:rPr>
              <a:t>in </a:t>
            </a:r>
            <a:r>
              <a:rPr sz="1600" b="1" spc="170" dirty="0">
                <a:solidFill>
                  <a:srgbClr val="3A3838"/>
                </a:solidFill>
                <a:latin typeface="Calibri"/>
                <a:cs typeface="Calibri"/>
              </a:rPr>
              <a:t>our</a:t>
            </a:r>
            <a:r>
              <a:rPr sz="1600" b="1" spc="105" dirty="0">
                <a:solidFill>
                  <a:srgbClr val="3A3838"/>
                </a:solidFill>
                <a:latin typeface="Calibri"/>
                <a:cs typeface="Calibri"/>
              </a:rPr>
              <a:t> </a:t>
            </a:r>
            <a:r>
              <a:rPr sz="1600" b="1" spc="180" dirty="0">
                <a:solidFill>
                  <a:srgbClr val="3A3838"/>
                </a:solidFill>
                <a:latin typeface="Calibri"/>
                <a:cs typeface="Calibri"/>
              </a:rPr>
              <a:t>business,</a:t>
            </a:r>
            <a:r>
              <a:rPr sz="1600" b="1" spc="95" dirty="0">
                <a:solidFill>
                  <a:srgbClr val="3A3838"/>
                </a:solidFill>
                <a:latin typeface="Calibri"/>
                <a:cs typeface="Calibri"/>
              </a:rPr>
              <a:t> </a:t>
            </a:r>
            <a:r>
              <a:rPr sz="1600" b="1" spc="200" dirty="0">
                <a:solidFill>
                  <a:srgbClr val="3A3838"/>
                </a:solidFill>
                <a:latin typeface="Calibri"/>
                <a:cs typeface="Calibri"/>
              </a:rPr>
              <a:t>and </a:t>
            </a:r>
            <a:r>
              <a:rPr sz="1600" b="1" spc="160" dirty="0">
                <a:solidFill>
                  <a:srgbClr val="3A3838"/>
                </a:solidFill>
                <a:latin typeface="Calibri"/>
                <a:cs typeface="Calibri"/>
              </a:rPr>
              <a:t>in</a:t>
            </a:r>
            <a:r>
              <a:rPr sz="1600" b="1" spc="95" dirty="0">
                <a:solidFill>
                  <a:srgbClr val="3A3838"/>
                </a:solidFill>
                <a:latin typeface="Calibri"/>
                <a:cs typeface="Calibri"/>
              </a:rPr>
              <a:t> </a:t>
            </a:r>
            <a:r>
              <a:rPr sz="1600" b="1" spc="190" dirty="0">
                <a:solidFill>
                  <a:srgbClr val="3A3838"/>
                </a:solidFill>
                <a:latin typeface="Calibri"/>
                <a:cs typeface="Calibri"/>
              </a:rPr>
              <a:t>the</a:t>
            </a:r>
            <a:r>
              <a:rPr sz="1600" b="1" spc="100" dirty="0">
                <a:solidFill>
                  <a:srgbClr val="3A3838"/>
                </a:solidFill>
                <a:latin typeface="Calibri"/>
                <a:cs typeface="Calibri"/>
              </a:rPr>
              <a:t> </a:t>
            </a:r>
            <a:r>
              <a:rPr sz="1600" b="1" spc="145" dirty="0">
                <a:solidFill>
                  <a:srgbClr val="3A3838"/>
                </a:solidFill>
                <a:latin typeface="Calibri"/>
                <a:cs typeface="Calibri"/>
              </a:rPr>
              <a:t>industry.</a:t>
            </a:r>
            <a:endParaRPr sz="1600">
              <a:latin typeface="Calibri"/>
              <a:cs typeface="Calibri"/>
            </a:endParaRPr>
          </a:p>
          <a:p>
            <a:pPr marL="17145" marR="10795" indent="-635" algn="ctr">
              <a:lnSpc>
                <a:spcPct val="100000"/>
              </a:lnSpc>
            </a:pPr>
            <a:r>
              <a:rPr sz="1600" b="1" spc="245" dirty="0">
                <a:solidFill>
                  <a:srgbClr val="3A3838"/>
                </a:solidFill>
                <a:latin typeface="Calibri"/>
                <a:cs typeface="Calibri"/>
              </a:rPr>
              <a:t>Some</a:t>
            </a:r>
            <a:r>
              <a:rPr sz="1600" b="1" spc="95" dirty="0">
                <a:solidFill>
                  <a:srgbClr val="3A3838"/>
                </a:solidFill>
                <a:latin typeface="Calibri"/>
                <a:cs typeface="Calibri"/>
              </a:rPr>
              <a:t> </a:t>
            </a:r>
            <a:r>
              <a:rPr sz="1600" b="1" spc="175" dirty="0">
                <a:solidFill>
                  <a:srgbClr val="3A3838"/>
                </a:solidFill>
                <a:latin typeface="Calibri"/>
                <a:cs typeface="Calibri"/>
              </a:rPr>
              <a:t>important </a:t>
            </a:r>
            <a:r>
              <a:rPr sz="1600" b="1" spc="170" dirty="0">
                <a:solidFill>
                  <a:srgbClr val="3A3838"/>
                </a:solidFill>
                <a:latin typeface="Calibri"/>
                <a:cs typeface="Calibri"/>
              </a:rPr>
              <a:t>protocols</a:t>
            </a:r>
            <a:r>
              <a:rPr sz="1600" b="1" spc="155" dirty="0">
                <a:solidFill>
                  <a:srgbClr val="3A3838"/>
                </a:solidFill>
                <a:latin typeface="Calibri"/>
                <a:cs typeface="Calibri"/>
              </a:rPr>
              <a:t> </a:t>
            </a:r>
            <a:r>
              <a:rPr sz="1600" b="1" spc="100" dirty="0">
                <a:solidFill>
                  <a:srgbClr val="3A3838"/>
                </a:solidFill>
                <a:latin typeface="Calibri"/>
                <a:cs typeface="Calibri"/>
              </a:rPr>
              <a:t>for </a:t>
            </a:r>
            <a:r>
              <a:rPr sz="1600" b="1" spc="210" dirty="0">
                <a:solidFill>
                  <a:srgbClr val="3A3838"/>
                </a:solidFill>
                <a:latin typeface="Calibri"/>
                <a:cs typeface="Calibri"/>
              </a:rPr>
              <a:t>reducing</a:t>
            </a:r>
            <a:r>
              <a:rPr sz="1600" b="1" spc="160" dirty="0">
                <a:solidFill>
                  <a:srgbClr val="3A3838"/>
                </a:solidFill>
                <a:latin typeface="Calibri"/>
                <a:cs typeface="Calibri"/>
              </a:rPr>
              <a:t> </a:t>
            </a:r>
            <a:r>
              <a:rPr sz="1600" b="1" spc="130" dirty="0">
                <a:solidFill>
                  <a:srgbClr val="3A3838"/>
                </a:solidFill>
                <a:latin typeface="Calibri"/>
                <a:cs typeface="Calibri"/>
              </a:rPr>
              <a:t>fraud, </a:t>
            </a:r>
            <a:r>
              <a:rPr sz="1600" b="1" spc="175" dirty="0">
                <a:solidFill>
                  <a:srgbClr val="3A3838"/>
                </a:solidFill>
                <a:latin typeface="Calibri"/>
                <a:cs typeface="Calibri"/>
              </a:rPr>
              <a:t>waste,</a:t>
            </a:r>
            <a:r>
              <a:rPr sz="1600" b="1" spc="110" dirty="0">
                <a:solidFill>
                  <a:srgbClr val="3A3838"/>
                </a:solidFill>
                <a:latin typeface="Calibri"/>
                <a:cs typeface="Calibri"/>
              </a:rPr>
              <a:t> </a:t>
            </a:r>
            <a:r>
              <a:rPr sz="1600" b="1" spc="225" dirty="0">
                <a:solidFill>
                  <a:srgbClr val="3A3838"/>
                </a:solidFill>
                <a:latin typeface="Calibri"/>
                <a:cs typeface="Calibri"/>
              </a:rPr>
              <a:t>and</a:t>
            </a:r>
            <a:r>
              <a:rPr sz="1600" b="1" spc="95" dirty="0">
                <a:solidFill>
                  <a:srgbClr val="3A3838"/>
                </a:solidFill>
                <a:latin typeface="Calibri"/>
                <a:cs typeface="Calibri"/>
              </a:rPr>
              <a:t> </a:t>
            </a:r>
            <a:r>
              <a:rPr sz="1600" b="1" spc="200" dirty="0">
                <a:solidFill>
                  <a:srgbClr val="3A3838"/>
                </a:solidFill>
                <a:latin typeface="Calibri"/>
                <a:cs typeface="Calibri"/>
              </a:rPr>
              <a:t>abuse </a:t>
            </a:r>
            <a:r>
              <a:rPr sz="1600" b="1" spc="100" dirty="0">
                <a:solidFill>
                  <a:srgbClr val="3A3838"/>
                </a:solidFill>
                <a:latin typeface="Calibri"/>
                <a:cs typeface="Calibri"/>
              </a:rPr>
              <a:t>are:</a:t>
            </a:r>
            <a:endParaRPr sz="1600">
              <a:latin typeface="Calibri"/>
              <a:cs typeface="Calibri"/>
            </a:endParaRPr>
          </a:p>
        </p:txBody>
      </p:sp>
      <p:sp>
        <p:nvSpPr>
          <p:cNvPr id="13" name="object 13"/>
          <p:cNvSpPr/>
          <p:nvPr/>
        </p:nvSpPr>
        <p:spPr>
          <a:xfrm>
            <a:off x="3444240" y="2112264"/>
            <a:ext cx="2322830" cy="3537585"/>
          </a:xfrm>
          <a:custGeom>
            <a:avLst/>
            <a:gdLst/>
            <a:ahLst/>
            <a:cxnLst/>
            <a:rect l="l" t="t" r="r" b="b"/>
            <a:pathLst>
              <a:path w="2322829" h="3537585">
                <a:moveTo>
                  <a:pt x="1161288" y="0"/>
                </a:moveTo>
                <a:lnTo>
                  <a:pt x="1122955" y="945"/>
                </a:lnTo>
                <a:lnTo>
                  <a:pt x="1084934" y="3762"/>
                </a:lnTo>
                <a:lnTo>
                  <a:pt x="1009899" y="14892"/>
                </a:lnTo>
                <a:lnTo>
                  <a:pt x="936335" y="33158"/>
                </a:lnTo>
                <a:lnTo>
                  <a:pt x="864396" y="58327"/>
                </a:lnTo>
                <a:lnTo>
                  <a:pt x="829084" y="73427"/>
                </a:lnTo>
                <a:lnTo>
                  <a:pt x="794235" y="90165"/>
                </a:lnTo>
                <a:lnTo>
                  <a:pt x="759869" y="108513"/>
                </a:lnTo>
                <a:lnTo>
                  <a:pt x="726005" y="128440"/>
                </a:lnTo>
                <a:lnTo>
                  <a:pt x="692661" y="149918"/>
                </a:lnTo>
                <a:lnTo>
                  <a:pt x="659858" y="172918"/>
                </a:lnTo>
                <a:lnTo>
                  <a:pt x="627614" y="197410"/>
                </a:lnTo>
                <a:lnTo>
                  <a:pt x="595948" y="223366"/>
                </a:lnTo>
                <a:lnTo>
                  <a:pt x="564880" y="250756"/>
                </a:lnTo>
                <a:lnTo>
                  <a:pt x="534428" y="279552"/>
                </a:lnTo>
                <a:lnTo>
                  <a:pt x="504612" y="309723"/>
                </a:lnTo>
                <a:lnTo>
                  <a:pt x="475451" y="341241"/>
                </a:lnTo>
                <a:lnTo>
                  <a:pt x="446964" y="374077"/>
                </a:lnTo>
                <a:lnTo>
                  <a:pt x="419170" y="408202"/>
                </a:lnTo>
                <a:lnTo>
                  <a:pt x="392088" y="443586"/>
                </a:lnTo>
                <a:lnTo>
                  <a:pt x="365737" y="480201"/>
                </a:lnTo>
                <a:lnTo>
                  <a:pt x="340137" y="518017"/>
                </a:lnTo>
                <a:lnTo>
                  <a:pt x="315307" y="557005"/>
                </a:lnTo>
                <a:lnTo>
                  <a:pt x="291265" y="597135"/>
                </a:lnTo>
                <a:lnTo>
                  <a:pt x="268031" y="638380"/>
                </a:lnTo>
                <a:lnTo>
                  <a:pt x="245625" y="680710"/>
                </a:lnTo>
                <a:lnTo>
                  <a:pt x="224064" y="724095"/>
                </a:lnTo>
                <a:lnTo>
                  <a:pt x="203369" y="768506"/>
                </a:lnTo>
                <a:lnTo>
                  <a:pt x="183558" y="813915"/>
                </a:lnTo>
                <a:lnTo>
                  <a:pt x="164650" y="860292"/>
                </a:lnTo>
                <a:lnTo>
                  <a:pt x="146666" y="907608"/>
                </a:lnTo>
                <a:lnTo>
                  <a:pt x="129623" y="955834"/>
                </a:lnTo>
                <a:lnTo>
                  <a:pt x="113540" y="1004940"/>
                </a:lnTo>
                <a:lnTo>
                  <a:pt x="98438" y="1054899"/>
                </a:lnTo>
                <a:lnTo>
                  <a:pt x="84336" y="1105679"/>
                </a:lnTo>
                <a:lnTo>
                  <a:pt x="71251" y="1157254"/>
                </a:lnTo>
                <a:lnTo>
                  <a:pt x="59204" y="1209592"/>
                </a:lnTo>
                <a:lnTo>
                  <a:pt x="48213" y="1262666"/>
                </a:lnTo>
                <a:lnTo>
                  <a:pt x="38298" y="1316445"/>
                </a:lnTo>
                <a:lnTo>
                  <a:pt x="29478" y="1370902"/>
                </a:lnTo>
                <a:lnTo>
                  <a:pt x="21772" y="1426006"/>
                </a:lnTo>
                <a:lnTo>
                  <a:pt x="15199" y="1481729"/>
                </a:lnTo>
                <a:lnTo>
                  <a:pt x="9778" y="1538041"/>
                </a:lnTo>
                <a:lnTo>
                  <a:pt x="5529" y="1594913"/>
                </a:lnTo>
                <a:lnTo>
                  <a:pt x="2470" y="1652317"/>
                </a:lnTo>
                <a:lnTo>
                  <a:pt x="620" y="1710223"/>
                </a:lnTo>
                <a:lnTo>
                  <a:pt x="0" y="1768602"/>
                </a:lnTo>
                <a:lnTo>
                  <a:pt x="620" y="1826980"/>
                </a:lnTo>
                <a:lnTo>
                  <a:pt x="2470" y="1884886"/>
                </a:lnTo>
                <a:lnTo>
                  <a:pt x="5529" y="1942290"/>
                </a:lnTo>
                <a:lnTo>
                  <a:pt x="9778" y="1999162"/>
                </a:lnTo>
                <a:lnTo>
                  <a:pt x="15199" y="2055474"/>
                </a:lnTo>
                <a:lnTo>
                  <a:pt x="21772" y="2111197"/>
                </a:lnTo>
                <a:lnTo>
                  <a:pt x="29478" y="2166301"/>
                </a:lnTo>
                <a:lnTo>
                  <a:pt x="38298" y="2220758"/>
                </a:lnTo>
                <a:lnTo>
                  <a:pt x="48213" y="2274537"/>
                </a:lnTo>
                <a:lnTo>
                  <a:pt x="59204" y="2327611"/>
                </a:lnTo>
                <a:lnTo>
                  <a:pt x="71251" y="2379949"/>
                </a:lnTo>
                <a:lnTo>
                  <a:pt x="84336" y="2431524"/>
                </a:lnTo>
                <a:lnTo>
                  <a:pt x="98438" y="2482304"/>
                </a:lnTo>
                <a:lnTo>
                  <a:pt x="113540" y="2532263"/>
                </a:lnTo>
                <a:lnTo>
                  <a:pt x="129623" y="2581369"/>
                </a:lnTo>
                <a:lnTo>
                  <a:pt x="146666" y="2629595"/>
                </a:lnTo>
                <a:lnTo>
                  <a:pt x="164650" y="2676911"/>
                </a:lnTo>
                <a:lnTo>
                  <a:pt x="183558" y="2723288"/>
                </a:lnTo>
                <a:lnTo>
                  <a:pt x="203369" y="2768697"/>
                </a:lnTo>
                <a:lnTo>
                  <a:pt x="224064" y="2813108"/>
                </a:lnTo>
                <a:lnTo>
                  <a:pt x="245625" y="2856493"/>
                </a:lnTo>
                <a:lnTo>
                  <a:pt x="268031" y="2898823"/>
                </a:lnTo>
                <a:lnTo>
                  <a:pt x="291265" y="2940068"/>
                </a:lnTo>
                <a:lnTo>
                  <a:pt x="315307" y="2980198"/>
                </a:lnTo>
                <a:lnTo>
                  <a:pt x="340137" y="3019186"/>
                </a:lnTo>
                <a:lnTo>
                  <a:pt x="365737" y="3057002"/>
                </a:lnTo>
                <a:lnTo>
                  <a:pt x="392088" y="3093617"/>
                </a:lnTo>
                <a:lnTo>
                  <a:pt x="419170" y="3129001"/>
                </a:lnTo>
                <a:lnTo>
                  <a:pt x="446964" y="3163126"/>
                </a:lnTo>
                <a:lnTo>
                  <a:pt x="475451" y="3195962"/>
                </a:lnTo>
                <a:lnTo>
                  <a:pt x="504612" y="3227480"/>
                </a:lnTo>
                <a:lnTo>
                  <a:pt x="534428" y="3257651"/>
                </a:lnTo>
                <a:lnTo>
                  <a:pt x="564880" y="3286447"/>
                </a:lnTo>
                <a:lnTo>
                  <a:pt x="595948" y="3313837"/>
                </a:lnTo>
                <a:lnTo>
                  <a:pt x="627614" y="3339793"/>
                </a:lnTo>
                <a:lnTo>
                  <a:pt x="659858" y="3364285"/>
                </a:lnTo>
                <a:lnTo>
                  <a:pt x="692661" y="3387285"/>
                </a:lnTo>
                <a:lnTo>
                  <a:pt x="726005" y="3408763"/>
                </a:lnTo>
                <a:lnTo>
                  <a:pt x="759869" y="3428690"/>
                </a:lnTo>
                <a:lnTo>
                  <a:pt x="794235" y="3447038"/>
                </a:lnTo>
                <a:lnTo>
                  <a:pt x="829084" y="3463776"/>
                </a:lnTo>
                <a:lnTo>
                  <a:pt x="864396" y="3478876"/>
                </a:lnTo>
                <a:lnTo>
                  <a:pt x="900153" y="3492308"/>
                </a:lnTo>
                <a:lnTo>
                  <a:pt x="972923" y="3514055"/>
                </a:lnTo>
                <a:lnTo>
                  <a:pt x="1047242" y="3528783"/>
                </a:lnTo>
                <a:lnTo>
                  <a:pt x="1122955" y="3536258"/>
                </a:lnTo>
                <a:lnTo>
                  <a:pt x="1161288" y="3537204"/>
                </a:lnTo>
                <a:lnTo>
                  <a:pt x="1199620" y="3536258"/>
                </a:lnTo>
                <a:lnTo>
                  <a:pt x="1237641" y="3533441"/>
                </a:lnTo>
                <a:lnTo>
                  <a:pt x="1312676" y="3522311"/>
                </a:lnTo>
                <a:lnTo>
                  <a:pt x="1386240" y="3504045"/>
                </a:lnTo>
                <a:lnTo>
                  <a:pt x="1458179" y="3478876"/>
                </a:lnTo>
                <a:lnTo>
                  <a:pt x="1493491" y="3463776"/>
                </a:lnTo>
                <a:lnTo>
                  <a:pt x="1528340" y="3447038"/>
                </a:lnTo>
                <a:lnTo>
                  <a:pt x="1562706" y="3428690"/>
                </a:lnTo>
                <a:lnTo>
                  <a:pt x="1596570" y="3408763"/>
                </a:lnTo>
                <a:lnTo>
                  <a:pt x="1629914" y="3387285"/>
                </a:lnTo>
                <a:lnTo>
                  <a:pt x="1662717" y="3364285"/>
                </a:lnTo>
                <a:lnTo>
                  <a:pt x="1694961" y="3339793"/>
                </a:lnTo>
                <a:lnTo>
                  <a:pt x="1726627" y="3313837"/>
                </a:lnTo>
                <a:lnTo>
                  <a:pt x="1757695" y="3286447"/>
                </a:lnTo>
                <a:lnTo>
                  <a:pt x="1788147" y="3257651"/>
                </a:lnTo>
                <a:lnTo>
                  <a:pt x="1817963" y="3227480"/>
                </a:lnTo>
                <a:lnTo>
                  <a:pt x="1847124" y="3195962"/>
                </a:lnTo>
                <a:lnTo>
                  <a:pt x="1875611" y="3163126"/>
                </a:lnTo>
                <a:lnTo>
                  <a:pt x="1903405" y="3129001"/>
                </a:lnTo>
                <a:lnTo>
                  <a:pt x="1930487" y="3093617"/>
                </a:lnTo>
                <a:lnTo>
                  <a:pt x="1956838" y="3057002"/>
                </a:lnTo>
                <a:lnTo>
                  <a:pt x="1982438" y="3019186"/>
                </a:lnTo>
                <a:lnTo>
                  <a:pt x="2007268" y="2980198"/>
                </a:lnTo>
                <a:lnTo>
                  <a:pt x="2031310" y="2940068"/>
                </a:lnTo>
                <a:lnTo>
                  <a:pt x="2054544" y="2898823"/>
                </a:lnTo>
                <a:lnTo>
                  <a:pt x="2076950" y="2856493"/>
                </a:lnTo>
                <a:lnTo>
                  <a:pt x="2098511" y="2813108"/>
                </a:lnTo>
                <a:lnTo>
                  <a:pt x="2119206" y="2768697"/>
                </a:lnTo>
                <a:lnTo>
                  <a:pt x="2139017" y="2723288"/>
                </a:lnTo>
                <a:lnTo>
                  <a:pt x="2157925" y="2676911"/>
                </a:lnTo>
                <a:lnTo>
                  <a:pt x="2175909" y="2629595"/>
                </a:lnTo>
                <a:lnTo>
                  <a:pt x="2192952" y="2581369"/>
                </a:lnTo>
                <a:lnTo>
                  <a:pt x="2209035" y="2532263"/>
                </a:lnTo>
                <a:lnTo>
                  <a:pt x="2224137" y="2482304"/>
                </a:lnTo>
                <a:lnTo>
                  <a:pt x="2238239" y="2431524"/>
                </a:lnTo>
                <a:lnTo>
                  <a:pt x="2251324" y="2379949"/>
                </a:lnTo>
                <a:lnTo>
                  <a:pt x="2263371" y="2327611"/>
                </a:lnTo>
                <a:lnTo>
                  <a:pt x="2274362" y="2274537"/>
                </a:lnTo>
                <a:lnTo>
                  <a:pt x="2284277" y="2220758"/>
                </a:lnTo>
                <a:lnTo>
                  <a:pt x="2293097" y="2166301"/>
                </a:lnTo>
                <a:lnTo>
                  <a:pt x="2300803" y="2111197"/>
                </a:lnTo>
                <a:lnTo>
                  <a:pt x="2307376" y="2055474"/>
                </a:lnTo>
                <a:lnTo>
                  <a:pt x="2312797" y="1999162"/>
                </a:lnTo>
                <a:lnTo>
                  <a:pt x="2317046" y="1942290"/>
                </a:lnTo>
                <a:lnTo>
                  <a:pt x="2320105" y="1884886"/>
                </a:lnTo>
                <a:lnTo>
                  <a:pt x="2321955" y="1826980"/>
                </a:lnTo>
                <a:lnTo>
                  <a:pt x="2322576" y="1768602"/>
                </a:lnTo>
                <a:lnTo>
                  <a:pt x="2321955" y="1710223"/>
                </a:lnTo>
                <a:lnTo>
                  <a:pt x="2320105" y="1652317"/>
                </a:lnTo>
                <a:lnTo>
                  <a:pt x="2317046" y="1594913"/>
                </a:lnTo>
                <a:lnTo>
                  <a:pt x="2312797" y="1538041"/>
                </a:lnTo>
                <a:lnTo>
                  <a:pt x="2307376" y="1481729"/>
                </a:lnTo>
                <a:lnTo>
                  <a:pt x="2300803" y="1426006"/>
                </a:lnTo>
                <a:lnTo>
                  <a:pt x="2293097" y="1370902"/>
                </a:lnTo>
                <a:lnTo>
                  <a:pt x="2284277" y="1316445"/>
                </a:lnTo>
                <a:lnTo>
                  <a:pt x="2274362" y="1262666"/>
                </a:lnTo>
                <a:lnTo>
                  <a:pt x="2263371" y="1209592"/>
                </a:lnTo>
                <a:lnTo>
                  <a:pt x="2251324" y="1157254"/>
                </a:lnTo>
                <a:lnTo>
                  <a:pt x="2238239" y="1105679"/>
                </a:lnTo>
                <a:lnTo>
                  <a:pt x="2224137" y="1054899"/>
                </a:lnTo>
                <a:lnTo>
                  <a:pt x="2209035" y="1004940"/>
                </a:lnTo>
                <a:lnTo>
                  <a:pt x="2192952" y="955834"/>
                </a:lnTo>
                <a:lnTo>
                  <a:pt x="2175909" y="907608"/>
                </a:lnTo>
                <a:lnTo>
                  <a:pt x="2157925" y="860292"/>
                </a:lnTo>
                <a:lnTo>
                  <a:pt x="2139017" y="813915"/>
                </a:lnTo>
                <a:lnTo>
                  <a:pt x="2119206" y="768506"/>
                </a:lnTo>
                <a:lnTo>
                  <a:pt x="2098511" y="724095"/>
                </a:lnTo>
                <a:lnTo>
                  <a:pt x="2076950" y="680710"/>
                </a:lnTo>
                <a:lnTo>
                  <a:pt x="2054544" y="638380"/>
                </a:lnTo>
                <a:lnTo>
                  <a:pt x="2031310" y="597135"/>
                </a:lnTo>
                <a:lnTo>
                  <a:pt x="2007268" y="557005"/>
                </a:lnTo>
                <a:lnTo>
                  <a:pt x="1982438" y="518017"/>
                </a:lnTo>
                <a:lnTo>
                  <a:pt x="1956838" y="480201"/>
                </a:lnTo>
                <a:lnTo>
                  <a:pt x="1930487" y="443586"/>
                </a:lnTo>
                <a:lnTo>
                  <a:pt x="1903405" y="408202"/>
                </a:lnTo>
                <a:lnTo>
                  <a:pt x="1875611" y="374077"/>
                </a:lnTo>
                <a:lnTo>
                  <a:pt x="1847124" y="341241"/>
                </a:lnTo>
                <a:lnTo>
                  <a:pt x="1817963" y="309723"/>
                </a:lnTo>
                <a:lnTo>
                  <a:pt x="1788147" y="279552"/>
                </a:lnTo>
                <a:lnTo>
                  <a:pt x="1757695" y="250756"/>
                </a:lnTo>
                <a:lnTo>
                  <a:pt x="1726627" y="223366"/>
                </a:lnTo>
                <a:lnTo>
                  <a:pt x="1694961" y="197410"/>
                </a:lnTo>
                <a:lnTo>
                  <a:pt x="1662717" y="172918"/>
                </a:lnTo>
                <a:lnTo>
                  <a:pt x="1629914" y="149918"/>
                </a:lnTo>
                <a:lnTo>
                  <a:pt x="1596570" y="128440"/>
                </a:lnTo>
                <a:lnTo>
                  <a:pt x="1562706" y="108513"/>
                </a:lnTo>
                <a:lnTo>
                  <a:pt x="1528340" y="90165"/>
                </a:lnTo>
                <a:lnTo>
                  <a:pt x="1493491" y="73427"/>
                </a:lnTo>
                <a:lnTo>
                  <a:pt x="1458179" y="58327"/>
                </a:lnTo>
                <a:lnTo>
                  <a:pt x="1422422" y="44895"/>
                </a:lnTo>
                <a:lnTo>
                  <a:pt x="1349652" y="23148"/>
                </a:lnTo>
                <a:lnTo>
                  <a:pt x="1275333" y="8420"/>
                </a:lnTo>
                <a:lnTo>
                  <a:pt x="1199620" y="945"/>
                </a:lnTo>
                <a:lnTo>
                  <a:pt x="1161288" y="0"/>
                </a:lnTo>
                <a:close/>
              </a:path>
            </a:pathLst>
          </a:custGeom>
          <a:solidFill>
            <a:srgbClr val="D0CECE"/>
          </a:solidFill>
        </p:spPr>
        <p:txBody>
          <a:bodyPr wrap="square" lIns="0" tIns="0" rIns="0" bIns="0" rtlCol="0"/>
          <a:lstStyle/>
          <a:p>
            <a:endParaRPr/>
          </a:p>
        </p:txBody>
      </p:sp>
      <p:sp>
        <p:nvSpPr>
          <p:cNvPr id="14" name="object 14"/>
          <p:cNvSpPr txBox="1"/>
          <p:nvPr/>
        </p:nvSpPr>
        <p:spPr>
          <a:xfrm>
            <a:off x="3863721" y="2849956"/>
            <a:ext cx="1522730" cy="1947545"/>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10" dirty="0">
                <a:solidFill>
                  <a:srgbClr val="3A3838"/>
                </a:solidFill>
                <a:latin typeface="Century Gothic"/>
                <a:cs typeface="Century Gothic"/>
              </a:rPr>
              <a:t>Gatekeeping </a:t>
            </a:r>
            <a:r>
              <a:rPr sz="1400" dirty="0">
                <a:solidFill>
                  <a:srgbClr val="3A3838"/>
                </a:solidFill>
                <a:latin typeface="Century Gothic"/>
                <a:cs typeface="Century Gothic"/>
              </a:rPr>
              <a:t>protocols</a:t>
            </a:r>
            <a:r>
              <a:rPr sz="1400" spc="180" dirty="0">
                <a:solidFill>
                  <a:srgbClr val="3A3838"/>
                </a:solidFill>
                <a:latin typeface="Century Gothic"/>
                <a:cs typeface="Century Gothic"/>
              </a:rPr>
              <a:t> </a:t>
            </a:r>
            <a:r>
              <a:rPr sz="1400" spc="-25" dirty="0">
                <a:solidFill>
                  <a:srgbClr val="3A3838"/>
                </a:solidFill>
                <a:latin typeface="Century Gothic"/>
                <a:cs typeface="Century Gothic"/>
              </a:rPr>
              <a:t>and </a:t>
            </a:r>
            <a:r>
              <a:rPr sz="1400" spc="60" dirty="0">
                <a:solidFill>
                  <a:srgbClr val="3A3838"/>
                </a:solidFill>
                <a:latin typeface="Century Gothic"/>
                <a:cs typeface="Century Gothic"/>
              </a:rPr>
              <a:t>trip </a:t>
            </a:r>
            <a:r>
              <a:rPr sz="1400" spc="-10" dirty="0">
                <a:solidFill>
                  <a:srgbClr val="3A3838"/>
                </a:solidFill>
                <a:latin typeface="Century Gothic"/>
                <a:cs typeface="Century Gothic"/>
              </a:rPr>
              <a:t>preauthorization practices </a:t>
            </a:r>
            <a:r>
              <a:rPr sz="1400" dirty="0">
                <a:solidFill>
                  <a:srgbClr val="3A3838"/>
                </a:solidFill>
                <a:latin typeface="Century Gothic"/>
                <a:cs typeface="Century Gothic"/>
              </a:rPr>
              <a:t>designed</a:t>
            </a:r>
            <a:r>
              <a:rPr sz="1400" spc="150" dirty="0">
                <a:solidFill>
                  <a:srgbClr val="3A3838"/>
                </a:solidFill>
                <a:latin typeface="Century Gothic"/>
                <a:cs typeface="Century Gothic"/>
              </a:rPr>
              <a:t> </a:t>
            </a:r>
            <a:r>
              <a:rPr sz="1400" spc="-25" dirty="0">
                <a:solidFill>
                  <a:srgbClr val="3A3838"/>
                </a:solidFill>
                <a:latin typeface="Century Gothic"/>
                <a:cs typeface="Century Gothic"/>
              </a:rPr>
              <a:t>to </a:t>
            </a:r>
            <a:r>
              <a:rPr sz="1400" spc="50" dirty="0">
                <a:solidFill>
                  <a:srgbClr val="3A3838"/>
                </a:solidFill>
                <a:latin typeface="Century Gothic"/>
                <a:cs typeface="Century Gothic"/>
              </a:rPr>
              <a:t>ensure</a:t>
            </a:r>
            <a:r>
              <a:rPr sz="1400" spc="-25" dirty="0">
                <a:solidFill>
                  <a:srgbClr val="3A3838"/>
                </a:solidFill>
                <a:latin typeface="Century Gothic"/>
                <a:cs typeface="Century Gothic"/>
              </a:rPr>
              <a:t> </a:t>
            </a:r>
            <a:r>
              <a:rPr sz="1400" spc="-10" dirty="0">
                <a:solidFill>
                  <a:srgbClr val="3A3838"/>
                </a:solidFill>
                <a:latin typeface="Century Gothic"/>
                <a:cs typeface="Century Gothic"/>
              </a:rPr>
              <a:t>Member </a:t>
            </a:r>
            <a:r>
              <a:rPr sz="1400" spc="114" dirty="0">
                <a:solidFill>
                  <a:srgbClr val="3A3838"/>
                </a:solidFill>
                <a:latin typeface="Century Gothic"/>
                <a:cs typeface="Century Gothic"/>
              </a:rPr>
              <a:t>is</a:t>
            </a:r>
            <a:r>
              <a:rPr sz="1400" spc="120" dirty="0">
                <a:solidFill>
                  <a:srgbClr val="3A3838"/>
                </a:solidFill>
                <a:latin typeface="Century Gothic"/>
                <a:cs typeface="Century Gothic"/>
              </a:rPr>
              <a:t> </a:t>
            </a:r>
            <a:r>
              <a:rPr sz="1400" spc="10" dirty="0">
                <a:solidFill>
                  <a:srgbClr val="3A3838"/>
                </a:solidFill>
                <a:latin typeface="Century Gothic"/>
                <a:cs typeface="Century Gothic"/>
              </a:rPr>
              <a:t>entitled</a:t>
            </a:r>
            <a:r>
              <a:rPr sz="1400" spc="75" dirty="0">
                <a:solidFill>
                  <a:srgbClr val="3A3838"/>
                </a:solidFill>
                <a:latin typeface="Century Gothic"/>
                <a:cs typeface="Century Gothic"/>
              </a:rPr>
              <a:t> </a:t>
            </a:r>
            <a:r>
              <a:rPr sz="1400" spc="-25" dirty="0">
                <a:solidFill>
                  <a:srgbClr val="3A3838"/>
                </a:solidFill>
                <a:latin typeface="Century Gothic"/>
                <a:cs typeface="Century Gothic"/>
              </a:rPr>
              <a:t>to </a:t>
            </a:r>
            <a:r>
              <a:rPr sz="1400" spc="-60" dirty="0">
                <a:solidFill>
                  <a:srgbClr val="3A3838"/>
                </a:solidFill>
                <a:latin typeface="Century Gothic"/>
                <a:cs typeface="Century Gothic"/>
              </a:rPr>
              <a:t>each</a:t>
            </a:r>
            <a:r>
              <a:rPr sz="1400" spc="-30" dirty="0">
                <a:solidFill>
                  <a:srgbClr val="3A3838"/>
                </a:solidFill>
                <a:latin typeface="Century Gothic"/>
                <a:cs typeface="Century Gothic"/>
              </a:rPr>
              <a:t> </a:t>
            </a:r>
            <a:r>
              <a:rPr sz="1400" spc="60" dirty="0">
                <a:solidFill>
                  <a:srgbClr val="3A3838"/>
                </a:solidFill>
                <a:latin typeface="Century Gothic"/>
                <a:cs typeface="Century Gothic"/>
              </a:rPr>
              <a:t>trip</a:t>
            </a:r>
            <a:endParaRPr sz="1400">
              <a:latin typeface="Century Gothic"/>
              <a:cs typeface="Century Gothic"/>
            </a:endParaRPr>
          </a:p>
        </p:txBody>
      </p:sp>
      <p:sp>
        <p:nvSpPr>
          <p:cNvPr id="15" name="object 15"/>
          <p:cNvSpPr/>
          <p:nvPr/>
        </p:nvSpPr>
        <p:spPr>
          <a:xfrm>
            <a:off x="6729983" y="318515"/>
            <a:ext cx="2397760" cy="2854960"/>
          </a:xfrm>
          <a:custGeom>
            <a:avLst/>
            <a:gdLst/>
            <a:ahLst/>
            <a:cxnLst/>
            <a:rect l="l" t="t" r="r" b="b"/>
            <a:pathLst>
              <a:path w="2397759" h="2854960">
                <a:moveTo>
                  <a:pt x="1198626" y="0"/>
                </a:moveTo>
                <a:lnTo>
                  <a:pt x="1154687" y="941"/>
                </a:lnTo>
                <a:lnTo>
                  <a:pt x="1111147" y="3743"/>
                </a:lnTo>
                <a:lnTo>
                  <a:pt x="1068032" y="8374"/>
                </a:lnTo>
                <a:lnTo>
                  <a:pt x="1025370" y="14801"/>
                </a:lnTo>
                <a:lnTo>
                  <a:pt x="983186" y="22992"/>
                </a:lnTo>
                <a:lnTo>
                  <a:pt x="941510" y="32916"/>
                </a:lnTo>
                <a:lnTo>
                  <a:pt x="900367" y="44539"/>
                </a:lnTo>
                <a:lnTo>
                  <a:pt x="859784" y="57829"/>
                </a:lnTo>
                <a:lnTo>
                  <a:pt x="819790" y="72755"/>
                </a:lnTo>
                <a:lnTo>
                  <a:pt x="780410" y="89284"/>
                </a:lnTo>
                <a:lnTo>
                  <a:pt x="741672" y="107384"/>
                </a:lnTo>
                <a:lnTo>
                  <a:pt x="703603" y="127022"/>
                </a:lnTo>
                <a:lnTo>
                  <a:pt x="666231" y="148167"/>
                </a:lnTo>
                <a:lnTo>
                  <a:pt x="629581" y="170785"/>
                </a:lnTo>
                <a:lnTo>
                  <a:pt x="593682" y="194846"/>
                </a:lnTo>
                <a:lnTo>
                  <a:pt x="558561" y="220316"/>
                </a:lnTo>
                <a:lnTo>
                  <a:pt x="524243" y="247163"/>
                </a:lnTo>
                <a:lnTo>
                  <a:pt x="490758" y="275356"/>
                </a:lnTo>
                <a:lnTo>
                  <a:pt x="458131" y="304861"/>
                </a:lnTo>
                <a:lnTo>
                  <a:pt x="426390" y="335647"/>
                </a:lnTo>
                <a:lnTo>
                  <a:pt x="395562" y="367682"/>
                </a:lnTo>
                <a:lnTo>
                  <a:pt x="365674" y="400933"/>
                </a:lnTo>
                <a:lnTo>
                  <a:pt x="336753" y="435367"/>
                </a:lnTo>
                <a:lnTo>
                  <a:pt x="308826" y="470954"/>
                </a:lnTo>
                <a:lnTo>
                  <a:pt x="281921" y="507660"/>
                </a:lnTo>
                <a:lnTo>
                  <a:pt x="256063" y="545453"/>
                </a:lnTo>
                <a:lnTo>
                  <a:pt x="231282" y="584301"/>
                </a:lnTo>
                <a:lnTo>
                  <a:pt x="207603" y="624172"/>
                </a:lnTo>
                <a:lnTo>
                  <a:pt x="185053" y="665034"/>
                </a:lnTo>
                <a:lnTo>
                  <a:pt x="163660" y="706853"/>
                </a:lnTo>
                <a:lnTo>
                  <a:pt x="143451" y="749599"/>
                </a:lnTo>
                <a:lnTo>
                  <a:pt x="124453" y="793239"/>
                </a:lnTo>
                <a:lnTo>
                  <a:pt x="106693" y="837740"/>
                </a:lnTo>
                <a:lnTo>
                  <a:pt x="90198" y="883071"/>
                </a:lnTo>
                <a:lnTo>
                  <a:pt x="74995" y="929198"/>
                </a:lnTo>
                <a:lnTo>
                  <a:pt x="61112" y="976091"/>
                </a:lnTo>
                <a:lnTo>
                  <a:pt x="48575" y="1023716"/>
                </a:lnTo>
                <a:lnTo>
                  <a:pt x="37411" y="1072042"/>
                </a:lnTo>
                <a:lnTo>
                  <a:pt x="27648" y="1121036"/>
                </a:lnTo>
                <a:lnTo>
                  <a:pt x="19313" y="1170666"/>
                </a:lnTo>
                <a:lnTo>
                  <a:pt x="12432" y="1220899"/>
                </a:lnTo>
                <a:lnTo>
                  <a:pt x="7034" y="1271704"/>
                </a:lnTo>
                <a:lnTo>
                  <a:pt x="3144" y="1323048"/>
                </a:lnTo>
                <a:lnTo>
                  <a:pt x="790" y="1374900"/>
                </a:lnTo>
                <a:lnTo>
                  <a:pt x="0" y="1427225"/>
                </a:lnTo>
                <a:lnTo>
                  <a:pt x="790" y="1479551"/>
                </a:lnTo>
                <a:lnTo>
                  <a:pt x="3144" y="1531403"/>
                </a:lnTo>
                <a:lnTo>
                  <a:pt x="7034" y="1582747"/>
                </a:lnTo>
                <a:lnTo>
                  <a:pt x="12432" y="1633552"/>
                </a:lnTo>
                <a:lnTo>
                  <a:pt x="19313" y="1683785"/>
                </a:lnTo>
                <a:lnTo>
                  <a:pt x="27648" y="1733415"/>
                </a:lnTo>
                <a:lnTo>
                  <a:pt x="37411" y="1782409"/>
                </a:lnTo>
                <a:lnTo>
                  <a:pt x="48575" y="1830735"/>
                </a:lnTo>
                <a:lnTo>
                  <a:pt x="61112" y="1878360"/>
                </a:lnTo>
                <a:lnTo>
                  <a:pt x="74995" y="1925253"/>
                </a:lnTo>
                <a:lnTo>
                  <a:pt x="90198" y="1971380"/>
                </a:lnTo>
                <a:lnTo>
                  <a:pt x="106693" y="2016711"/>
                </a:lnTo>
                <a:lnTo>
                  <a:pt x="124453" y="2061212"/>
                </a:lnTo>
                <a:lnTo>
                  <a:pt x="143451" y="2104852"/>
                </a:lnTo>
                <a:lnTo>
                  <a:pt x="163660" y="2147598"/>
                </a:lnTo>
                <a:lnTo>
                  <a:pt x="185053" y="2189417"/>
                </a:lnTo>
                <a:lnTo>
                  <a:pt x="207603" y="2230279"/>
                </a:lnTo>
                <a:lnTo>
                  <a:pt x="231282" y="2270150"/>
                </a:lnTo>
                <a:lnTo>
                  <a:pt x="256063" y="2308998"/>
                </a:lnTo>
                <a:lnTo>
                  <a:pt x="281921" y="2346791"/>
                </a:lnTo>
                <a:lnTo>
                  <a:pt x="308826" y="2383497"/>
                </a:lnTo>
                <a:lnTo>
                  <a:pt x="336753" y="2419084"/>
                </a:lnTo>
                <a:lnTo>
                  <a:pt x="365674" y="2453518"/>
                </a:lnTo>
                <a:lnTo>
                  <a:pt x="395562" y="2486769"/>
                </a:lnTo>
                <a:lnTo>
                  <a:pt x="426390" y="2518804"/>
                </a:lnTo>
                <a:lnTo>
                  <a:pt x="458131" y="2549590"/>
                </a:lnTo>
                <a:lnTo>
                  <a:pt x="490758" y="2579095"/>
                </a:lnTo>
                <a:lnTo>
                  <a:pt x="524243" y="2607288"/>
                </a:lnTo>
                <a:lnTo>
                  <a:pt x="558561" y="2634135"/>
                </a:lnTo>
                <a:lnTo>
                  <a:pt x="593682" y="2659605"/>
                </a:lnTo>
                <a:lnTo>
                  <a:pt x="629581" y="2683666"/>
                </a:lnTo>
                <a:lnTo>
                  <a:pt x="666231" y="2706284"/>
                </a:lnTo>
                <a:lnTo>
                  <a:pt x="703603" y="2727429"/>
                </a:lnTo>
                <a:lnTo>
                  <a:pt x="741672" y="2747067"/>
                </a:lnTo>
                <a:lnTo>
                  <a:pt x="780410" y="2765167"/>
                </a:lnTo>
                <a:lnTo>
                  <a:pt x="819790" y="2781696"/>
                </a:lnTo>
                <a:lnTo>
                  <a:pt x="859784" y="2796622"/>
                </a:lnTo>
                <a:lnTo>
                  <a:pt x="900367" y="2809912"/>
                </a:lnTo>
                <a:lnTo>
                  <a:pt x="941510" y="2821535"/>
                </a:lnTo>
                <a:lnTo>
                  <a:pt x="983186" y="2831459"/>
                </a:lnTo>
                <a:lnTo>
                  <a:pt x="1025370" y="2839650"/>
                </a:lnTo>
                <a:lnTo>
                  <a:pt x="1068032" y="2846077"/>
                </a:lnTo>
                <a:lnTo>
                  <a:pt x="1111147" y="2850708"/>
                </a:lnTo>
                <a:lnTo>
                  <a:pt x="1154687" y="2853510"/>
                </a:lnTo>
                <a:lnTo>
                  <a:pt x="1198626" y="2854451"/>
                </a:lnTo>
                <a:lnTo>
                  <a:pt x="1242564" y="2853510"/>
                </a:lnTo>
                <a:lnTo>
                  <a:pt x="1286104" y="2850708"/>
                </a:lnTo>
                <a:lnTo>
                  <a:pt x="1329219" y="2846077"/>
                </a:lnTo>
                <a:lnTo>
                  <a:pt x="1371881" y="2839650"/>
                </a:lnTo>
                <a:lnTo>
                  <a:pt x="1414065" y="2831459"/>
                </a:lnTo>
                <a:lnTo>
                  <a:pt x="1455741" y="2821535"/>
                </a:lnTo>
                <a:lnTo>
                  <a:pt x="1496884" y="2809912"/>
                </a:lnTo>
                <a:lnTo>
                  <a:pt x="1537467" y="2796622"/>
                </a:lnTo>
                <a:lnTo>
                  <a:pt x="1577461" y="2781696"/>
                </a:lnTo>
                <a:lnTo>
                  <a:pt x="1616841" y="2765167"/>
                </a:lnTo>
                <a:lnTo>
                  <a:pt x="1655579" y="2747067"/>
                </a:lnTo>
                <a:lnTo>
                  <a:pt x="1693648" y="2727429"/>
                </a:lnTo>
                <a:lnTo>
                  <a:pt x="1731020" y="2706284"/>
                </a:lnTo>
                <a:lnTo>
                  <a:pt x="1767670" y="2683666"/>
                </a:lnTo>
                <a:lnTo>
                  <a:pt x="1803569" y="2659605"/>
                </a:lnTo>
                <a:lnTo>
                  <a:pt x="1838690" y="2634135"/>
                </a:lnTo>
                <a:lnTo>
                  <a:pt x="1873008" y="2607288"/>
                </a:lnTo>
                <a:lnTo>
                  <a:pt x="1906493" y="2579095"/>
                </a:lnTo>
                <a:lnTo>
                  <a:pt x="1939120" y="2549590"/>
                </a:lnTo>
                <a:lnTo>
                  <a:pt x="1970861" y="2518804"/>
                </a:lnTo>
                <a:lnTo>
                  <a:pt x="2001689" y="2486769"/>
                </a:lnTo>
                <a:lnTo>
                  <a:pt x="2031577" y="2453518"/>
                </a:lnTo>
                <a:lnTo>
                  <a:pt x="2060498" y="2419084"/>
                </a:lnTo>
                <a:lnTo>
                  <a:pt x="2088425" y="2383497"/>
                </a:lnTo>
                <a:lnTo>
                  <a:pt x="2115330" y="2346791"/>
                </a:lnTo>
                <a:lnTo>
                  <a:pt x="2141188" y="2308998"/>
                </a:lnTo>
                <a:lnTo>
                  <a:pt x="2165969" y="2270150"/>
                </a:lnTo>
                <a:lnTo>
                  <a:pt x="2189648" y="2230279"/>
                </a:lnTo>
                <a:lnTo>
                  <a:pt x="2212198" y="2189417"/>
                </a:lnTo>
                <a:lnTo>
                  <a:pt x="2233591" y="2147598"/>
                </a:lnTo>
                <a:lnTo>
                  <a:pt x="2253800" y="2104852"/>
                </a:lnTo>
                <a:lnTo>
                  <a:pt x="2272798" y="2061212"/>
                </a:lnTo>
                <a:lnTo>
                  <a:pt x="2290558" y="2016711"/>
                </a:lnTo>
                <a:lnTo>
                  <a:pt x="2307053" y="1971380"/>
                </a:lnTo>
                <a:lnTo>
                  <a:pt x="2322256" y="1925253"/>
                </a:lnTo>
                <a:lnTo>
                  <a:pt x="2336139" y="1878360"/>
                </a:lnTo>
                <a:lnTo>
                  <a:pt x="2348676" y="1830735"/>
                </a:lnTo>
                <a:lnTo>
                  <a:pt x="2359840" y="1782409"/>
                </a:lnTo>
                <a:lnTo>
                  <a:pt x="2369603" y="1733415"/>
                </a:lnTo>
                <a:lnTo>
                  <a:pt x="2377938" y="1683785"/>
                </a:lnTo>
                <a:lnTo>
                  <a:pt x="2384819" y="1633552"/>
                </a:lnTo>
                <a:lnTo>
                  <a:pt x="2390217" y="1582747"/>
                </a:lnTo>
                <a:lnTo>
                  <a:pt x="2394107" y="1531403"/>
                </a:lnTo>
                <a:lnTo>
                  <a:pt x="2396461" y="1479551"/>
                </a:lnTo>
                <a:lnTo>
                  <a:pt x="2397252" y="1427225"/>
                </a:lnTo>
                <a:lnTo>
                  <a:pt x="2396461" y="1374900"/>
                </a:lnTo>
                <a:lnTo>
                  <a:pt x="2394107" y="1323048"/>
                </a:lnTo>
                <a:lnTo>
                  <a:pt x="2390217" y="1271704"/>
                </a:lnTo>
                <a:lnTo>
                  <a:pt x="2384819" y="1220899"/>
                </a:lnTo>
                <a:lnTo>
                  <a:pt x="2377938" y="1170666"/>
                </a:lnTo>
                <a:lnTo>
                  <a:pt x="2369603" y="1121036"/>
                </a:lnTo>
                <a:lnTo>
                  <a:pt x="2359840" y="1072042"/>
                </a:lnTo>
                <a:lnTo>
                  <a:pt x="2348676" y="1023716"/>
                </a:lnTo>
                <a:lnTo>
                  <a:pt x="2336139" y="976091"/>
                </a:lnTo>
                <a:lnTo>
                  <a:pt x="2322256" y="929198"/>
                </a:lnTo>
                <a:lnTo>
                  <a:pt x="2307053" y="883071"/>
                </a:lnTo>
                <a:lnTo>
                  <a:pt x="2290558" y="837740"/>
                </a:lnTo>
                <a:lnTo>
                  <a:pt x="2272798" y="793239"/>
                </a:lnTo>
                <a:lnTo>
                  <a:pt x="2253800" y="749599"/>
                </a:lnTo>
                <a:lnTo>
                  <a:pt x="2233591" y="706853"/>
                </a:lnTo>
                <a:lnTo>
                  <a:pt x="2212198" y="665034"/>
                </a:lnTo>
                <a:lnTo>
                  <a:pt x="2189648" y="624172"/>
                </a:lnTo>
                <a:lnTo>
                  <a:pt x="2165969" y="584301"/>
                </a:lnTo>
                <a:lnTo>
                  <a:pt x="2141188" y="545453"/>
                </a:lnTo>
                <a:lnTo>
                  <a:pt x="2115330" y="507660"/>
                </a:lnTo>
                <a:lnTo>
                  <a:pt x="2088425" y="470954"/>
                </a:lnTo>
                <a:lnTo>
                  <a:pt x="2060498" y="435367"/>
                </a:lnTo>
                <a:lnTo>
                  <a:pt x="2031577" y="400933"/>
                </a:lnTo>
                <a:lnTo>
                  <a:pt x="2001689" y="367682"/>
                </a:lnTo>
                <a:lnTo>
                  <a:pt x="1970861" y="335647"/>
                </a:lnTo>
                <a:lnTo>
                  <a:pt x="1939120" y="304861"/>
                </a:lnTo>
                <a:lnTo>
                  <a:pt x="1906493" y="275356"/>
                </a:lnTo>
                <a:lnTo>
                  <a:pt x="1873008" y="247163"/>
                </a:lnTo>
                <a:lnTo>
                  <a:pt x="1838690" y="220316"/>
                </a:lnTo>
                <a:lnTo>
                  <a:pt x="1803569" y="194846"/>
                </a:lnTo>
                <a:lnTo>
                  <a:pt x="1767670" y="170785"/>
                </a:lnTo>
                <a:lnTo>
                  <a:pt x="1731020" y="148167"/>
                </a:lnTo>
                <a:lnTo>
                  <a:pt x="1693648" y="127022"/>
                </a:lnTo>
                <a:lnTo>
                  <a:pt x="1655579" y="107384"/>
                </a:lnTo>
                <a:lnTo>
                  <a:pt x="1616841" y="89284"/>
                </a:lnTo>
                <a:lnTo>
                  <a:pt x="1577461" y="72755"/>
                </a:lnTo>
                <a:lnTo>
                  <a:pt x="1537467" y="57829"/>
                </a:lnTo>
                <a:lnTo>
                  <a:pt x="1496884" y="44539"/>
                </a:lnTo>
                <a:lnTo>
                  <a:pt x="1455741" y="32916"/>
                </a:lnTo>
                <a:lnTo>
                  <a:pt x="1414065" y="22992"/>
                </a:lnTo>
                <a:lnTo>
                  <a:pt x="1371881" y="14801"/>
                </a:lnTo>
                <a:lnTo>
                  <a:pt x="1329219" y="8374"/>
                </a:lnTo>
                <a:lnTo>
                  <a:pt x="1286104" y="3743"/>
                </a:lnTo>
                <a:lnTo>
                  <a:pt x="1242564" y="941"/>
                </a:lnTo>
                <a:lnTo>
                  <a:pt x="1198626" y="0"/>
                </a:lnTo>
                <a:close/>
              </a:path>
            </a:pathLst>
          </a:custGeom>
          <a:solidFill>
            <a:srgbClr val="D0CECE"/>
          </a:solidFill>
        </p:spPr>
        <p:txBody>
          <a:bodyPr wrap="square" lIns="0" tIns="0" rIns="0" bIns="0" rtlCol="0"/>
          <a:lstStyle/>
          <a:p>
            <a:endParaRPr/>
          </a:p>
        </p:txBody>
      </p:sp>
      <p:sp>
        <p:nvSpPr>
          <p:cNvPr id="16" name="object 16"/>
          <p:cNvSpPr txBox="1"/>
          <p:nvPr/>
        </p:nvSpPr>
        <p:spPr>
          <a:xfrm>
            <a:off x="6880352" y="1228470"/>
            <a:ext cx="2098040" cy="1306195"/>
          </a:xfrm>
          <a:prstGeom prst="rect">
            <a:avLst/>
          </a:prstGeom>
        </p:spPr>
        <p:txBody>
          <a:bodyPr vert="horz" wrap="square" lIns="0" tIns="13335" rIns="0" bIns="0" rtlCol="0">
            <a:spAutoFit/>
          </a:bodyPr>
          <a:lstStyle/>
          <a:p>
            <a:pPr marL="12700" marR="5080" algn="ctr">
              <a:lnSpc>
                <a:spcPct val="100000"/>
              </a:lnSpc>
              <a:spcBef>
                <a:spcPts val="105"/>
              </a:spcBef>
            </a:pPr>
            <a:r>
              <a:rPr sz="1400" spc="10" dirty="0">
                <a:solidFill>
                  <a:srgbClr val="3A3838"/>
                </a:solidFill>
                <a:latin typeface="Century Gothic"/>
                <a:cs typeface="Century Gothic"/>
              </a:rPr>
              <a:t>Regular</a:t>
            </a:r>
            <a:r>
              <a:rPr sz="1400" spc="220" dirty="0">
                <a:solidFill>
                  <a:srgbClr val="3A3838"/>
                </a:solidFill>
                <a:latin typeface="Century Gothic"/>
                <a:cs typeface="Century Gothic"/>
              </a:rPr>
              <a:t> </a:t>
            </a:r>
            <a:r>
              <a:rPr sz="1400" spc="10" dirty="0">
                <a:solidFill>
                  <a:srgbClr val="3A3838"/>
                </a:solidFill>
                <a:latin typeface="Century Gothic"/>
                <a:cs typeface="Century Gothic"/>
              </a:rPr>
              <a:t>standing</a:t>
            </a:r>
            <a:r>
              <a:rPr sz="1400" spc="240" dirty="0">
                <a:solidFill>
                  <a:srgbClr val="3A3838"/>
                </a:solidFill>
                <a:latin typeface="Century Gothic"/>
                <a:cs typeface="Century Gothic"/>
              </a:rPr>
              <a:t> </a:t>
            </a:r>
            <a:r>
              <a:rPr sz="1400" spc="-10" dirty="0">
                <a:solidFill>
                  <a:srgbClr val="3A3838"/>
                </a:solidFill>
                <a:latin typeface="Century Gothic"/>
                <a:cs typeface="Century Gothic"/>
              </a:rPr>
              <a:t>order </a:t>
            </a:r>
            <a:r>
              <a:rPr sz="1400" dirty="0">
                <a:solidFill>
                  <a:srgbClr val="3A3838"/>
                </a:solidFill>
                <a:latin typeface="Century Gothic"/>
                <a:cs typeface="Century Gothic"/>
              </a:rPr>
              <a:t>recertification</a:t>
            </a:r>
            <a:r>
              <a:rPr sz="1400" spc="254" dirty="0">
                <a:solidFill>
                  <a:srgbClr val="3A3838"/>
                </a:solidFill>
                <a:latin typeface="Century Gothic"/>
                <a:cs typeface="Century Gothic"/>
              </a:rPr>
              <a:t> </a:t>
            </a:r>
            <a:r>
              <a:rPr sz="1400" spc="-25" dirty="0">
                <a:solidFill>
                  <a:srgbClr val="3A3838"/>
                </a:solidFill>
                <a:latin typeface="Century Gothic"/>
                <a:cs typeface="Century Gothic"/>
              </a:rPr>
              <a:t>and </a:t>
            </a:r>
            <a:r>
              <a:rPr sz="1400" spc="-20" dirty="0">
                <a:solidFill>
                  <a:srgbClr val="3A3838"/>
                </a:solidFill>
                <a:latin typeface="Century Gothic"/>
                <a:cs typeface="Century Gothic"/>
              </a:rPr>
              <a:t>attendance</a:t>
            </a:r>
            <a:r>
              <a:rPr sz="1400" spc="-45" dirty="0">
                <a:solidFill>
                  <a:srgbClr val="3A3838"/>
                </a:solidFill>
                <a:latin typeface="Century Gothic"/>
                <a:cs typeface="Century Gothic"/>
              </a:rPr>
              <a:t> </a:t>
            </a:r>
            <a:r>
              <a:rPr sz="1400" spc="-10" dirty="0">
                <a:solidFill>
                  <a:srgbClr val="3A3838"/>
                </a:solidFill>
                <a:latin typeface="Century Gothic"/>
                <a:cs typeface="Century Gothic"/>
              </a:rPr>
              <a:t>verification </a:t>
            </a:r>
            <a:r>
              <a:rPr sz="1400" dirty="0">
                <a:solidFill>
                  <a:srgbClr val="3A3838"/>
                </a:solidFill>
                <a:latin typeface="Century Gothic"/>
                <a:cs typeface="Century Gothic"/>
              </a:rPr>
              <a:t>to</a:t>
            </a:r>
            <a:r>
              <a:rPr sz="1400" spc="-10" dirty="0">
                <a:solidFill>
                  <a:srgbClr val="3A3838"/>
                </a:solidFill>
                <a:latin typeface="Century Gothic"/>
                <a:cs typeface="Century Gothic"/>
              </a:rPr>
              <a:t> </a:t>
            </a:r>
            <a:r>
              <a:rPr sz="1400" spc="50" dirty="0">
                <a:solidFill>
                  <a:srgbClr val="3A3838"/>
                </a:solidFill>
                <a:latin typeface="Century Gothic"/>
                <a:cs typeface="Century Gothic"/>
              </a:rPr>
              <a:t>ensure</a:t>
            </a:r>
            <a:r>
              <a:rPr sz="1400" dirty="0">
                <a:solidFill>
                  <a:srgbClr val="3A3838"/>
                </a:solidFill>
                <a:latin typeface="Century Gothic"/>
                <a:cs typeface="Century Gothic"/>
              </a:rPr>
              <a:t> </a:t>
            </a:r>
            <a:r>
              <a:rPr sz="1400" spc="-10" dirty="0">
                <a:solidFill>
                  <a:srgbClr val="3A3838"/>
                </a:solidFill>
                <a:latin typeface="Century Gothic"/>
                <a:cs typeface="Century Gothic"/>
              </a:rPr>
              <a:t>standing </a:t>
            </a:r>
            <a:r>
              <a:rPr sz="1400" dirty="0">
                <a:solidFill>
                  <a:srgbClr val="3A3838"/>
                </a:solidFill>
                <a:latin typeface="Century Gothic"/>
                <a:cs typeface="Century Gothic"/>
              </a:rPr>
              <a:t>order</a:t>
            </a:r>
            <a:r>
              <a:rPr sz="1400" spc="55" dirty="0">
                <a:solidFill>
                  <a:srgbClr val="3A3838"/>
                </a:solidFill>
                <a:latin typeface="Century Gothic"/>
                <a:cs typeface="Century Gothic"/>
              </a:rPr>
              <a:t> </a:t>
            </a:r>
            <a:r>
              <a:rPr sz="1400" spc="65" dirty="0">
                <a:solidFill>
                  <a:srgbClr val="3A3838"/>
                </a:solidFill>
                <a:latin typeface="Century Gothic"/>
                <a:cs typeface="Century Gothic"/>
              </a:rPr>
              <a:t>billing</a:t>
            </a:r>
            <a:r>
              <a:rPr sz="1400" spc="85" dirty="0">
                <a:solidFill>
                  <a:srgbClr val="3A3838"/>
                </a:solidFill>
                <a:latin typeface="Century Gothic"/>
                <a:cs typeface="Century Gothic"/>
              </a:rPr>
              <a:t> </a:t>
            </a:r>
            <a:r>
              <a:rPr sz="1400" spc="90" dirty="0">
                <a:solidFill>
                  <a:srgbClr val="3A3838"/>
                </a:solidFill>
                <a:latin typeface="Century Gothic"/>
                <a:cs typeface="Century Gothic"/>
              </a:rPr>
              <a:t>is </a:t>
            </a:r>
            <a:r>
              <a:rPr sz="1400" spc="-10" dirty="0">
                <a:solidFill>
                  <a:srgbClr val="3A3838"/>
                </a:solidFill>
                <a:latin typeface="Century Gothic"/>
                <a:cs typeface="Century Gothic"/>
              </a:rPr>
              <a:t>accurate</a:t>
            </a:r>
            <a:endParaRPr sz="1400">
              <a:latin typeface="Century Gothic"/>
              <a:cs typeface="Century Gothic"/>
            </a:endParaRPr>
          </a:p>
        </p:txBody>
      </p:sp>
      <p:sp>
        <p:nvSpPr>
          <p:cNvPr id="17" name="object 17"/>
          <p:cNvSpPr/>
          <p:nvPr/>
        </p:nvSpPr>
        <p:spPr>
          <a:xfrm>
            <a:off x="6027420" y="3616452"/>
            <a:ext cx="3997960" cy="2322830"/>
          </a:xfrm>
          <a:custGeom>
            <a:avLst/>
            <a:gdLst/>
            <a:ahLst/>
            <a:cxnLst/>
            <a:rect l="l" t="t" r="r" b="b"/>
            <a:pathLst>
              <a:path w="3997959" h="2322829">
                <a:moveTo>
                  <a:pt x="1998726" y="0"/>
                </a:moveTo>
                <a:lnTo>
                  <a:pt x="1938725" y="513"/>
                </a:lnTo>
                <a:lnTo>
                  <a:pt x="1879164" y="2043"/>
                </a:lnTo>
                <a:lnTo>
                  <a:pt x="1820067" y="4576"/>
                </a:lnTo>
                <a:lnTo>
                  <a:pt x="1761459" y="8096"/>
                </a:lnTo>
                <a:lnTo>
                  <a:pt x="1703364" y="12591"/>
                </a:lnTo>
                <a:lnTo>
                  <a:pt x="1645808" y="18045"/>
                </a:lnTo>
                <a:lnTo>
                  <a:pt x="1588815" y="24444"/>
                </a:lnTo>
                <a:lnTo>
                  <a:pt x="1532409" y="31774"/>
                </a:lnTo>
                <a:lnTo>
                  <a:pt x="1476616" y="40020"/>
                </a:lnTo>
                <a:lnTo>
                  <a:pt x="1421460" y="49168"/>
                </a:lnTo>
                <a:lnTo>
                  <a:pt x="1366967" y="59204"/>
                </a:lnTo>
                <a:lnTo>
                  <a:pt x="1313159" y="70113"/>
                </a:lnTo>
                <a:lnTo>
                  <a:pt x="1260064" y="81880"/>
                </a:lnTo>
                <a:lnTo>
                  <a:pt x="1207704" y="94492"/>
                </a:lnTo>
                <a:lnTo>
                  <a:pt x="1156105" y="107934"/>
                </a:lnTo>
                <a:lnTo>
                  <a:pt x="1105292" y="122192"/>
                </a:lnTo>
                <a:lnTo>
                  <a:pt x="1055289" y="137251"/>
                </a:lnTo>
                <a:lnTo>
                  <a:pt x="1006122" y="153098"/>
                </a:lnTo>
                <a:lnTo>
                  <a:pt x="957814" y="169716"/>
                </a:lnTo>
                <a:lnTo>
                  <a:pt x="910390" y="187093"/>
                </a:lnTo>
                <a:lnTo>
                  <a:pt x="863876" y="205214"/>
                </a:lnTo>
                <a:lnTo>
                  <a:pt x="818296" y="224064"/>
                </a:lnTo>
                <a:lnTo>
                  <a:pt x="773675" y="243629"/>
                </a:lnTo>
                <a:lnTo>
                  <a:pt x="730037" y="263895"/>
                </a:lnTo>
                <a:lnTo>
                  <a:pt x="687407" y="284848"/>
                </a:lnTo>
                <a:lnTo>
                  <a:pt x="645810" y="306472"/>
                </a:lnTo>
                <a:lnTo>
                  <a:pt x="605271" y="328754"/>
                </a:lnTo>
                <a:lnTo>
                  <a:pt x="565814" y="351679"/>
                </a:lnTo>
                <a:lnTo>
                  <a:pt x="527465" y="375233"/>
                </a:lnTo>
                <a:lnTo>
                  <a:pt x="490247" y="399402"/>
                </a:lnTo>
                <a:lnTo>
                  <a:pt x="454186" y="424171"/>
                </a:lnTo>
                <a:lnTo>
                  <a:pt x="419306" y="449525"/>
                </a:lnTo>
                <a:lnTo>
                  <a:pt x="385632" y="475451"/>
                </a:lnTo>
                <a:lnTo>
                  <a:pt x="353189" y="501934"/>
                </a:lnTo>
                <a:lnTo>
                  <a:pt x="322002" y="528959"/>
                </a:lnTo>
                <a:lnTo>
                  <a:pt x="292095" y="556513"/>
                </a:lnTo>
                <a:lnTo>
                  <a:pt x="263493" y="584580"/>
                </a:lnTo>
                <a:lnTo>
                  <a:pt x="236220" y="613148"/>
                </a:lnTo>
                <a:lnTo>
                  <a:pt x="210302" y="642200"/>
                </a:lnTo>
                <a:lnTo>
                  <a:pt x="185763" y="671723"/>
                </a:lnTo>
                <a:lnTo>
                  <a:pt x="140922" y="732124"/>
                </a:lnTo>
                <a:lnTo>
                  <a:pt x="101894" y="794235"/>
                </a:lnTo>
                <a:lnTo>
                  <a:pt x="68878" y="857942"/>
                </a:lnTo>
                <a:lnTo>
                  <a:pt x="42071" y="923130"/>
                </a:lnTo>
                <a:lnTo>
                  <a:pt x="21670" y="989683"/>
                </a:lnTo>
                <a:lnTo>
                  <a:pt x="7875" y="1057488"/>
                </a:lnTo>
                <a:lnTo>
                  <a:pt x="883" y="1126428"/>
                </a:lnTo>
                <a:lnTo>
                  <a:pt x="0" y="1161288"/>
                </a:lnTo>
                <a:lnTo>
                  <a:pt x="883" y="1196147"/>
                </a:lnTo>
                <a:lnTo>
                  <a:pt x="7875" y="1265087"/>
                </a:lnTo>
                <a:lnTo>
                  <a:pt x="21670" y="1332892"/>
                </a:lnTo>
                <a:lnTo>
                  <a:pt x="42071" y="1399445"/>
                </a:lnTo>
                <a:lnTo>
                  <a:pt x="68878" y="1464633"/>
                </a:lnTo>
                <a:lnTo>
                  <a:pt x="101894" y="1528340"/>
                </a:lnTo>
                <a:lnTo>
                  <a:pt x="140922" y="1590451"/>
                </a:lnTo>
                <a:lnTo>
                  <a:pt x="185763" y="1650852"/>
                </a:lnTo>
                <a:lnTo>
                  <a:pt x="210302" y="1680375"/>
                </a:lnTo>
                <a:lnTo>
                  <a:pt x="236220" y="1709427"/>
                </a:lnTo>
                <a:lnTo>
                  <a:pt x="263493" y="1737995"/>
                </a:lnTo>
                <a:lnTo>
                  <a:pt x="292095" y="1766062"/>
                </a:lnTo>
                <a:lnTo>
                  <a:pt x="322002" y="1793616"/>
                </a:lnTo>
                <a:lnTo>
                  <a:pt x="353189" y="1820641"/>
                </a:lnTo>
                <a:lnTo>
                  <a:pt x="385632" y="1847124"/>
                </a:lnTo>
                <a:lnTo>
                  <a:pt x="419306" y="1873050"/>
                </a:lnTo>
                <a:lnTo>
                  <a:pt x="454186" y="1898404"/>
                </a:lnTo>
                <a:lnTo>
                  <a:pt x="490247" y="1923173"/>
                </a:lnTo>
                <a:lnTo>
                  <a:pt x="527465" y="1947342"/>
                </a:lnTo>
                <a:lnTo>
                  <a:pt x="565814" y="1970896"/>
                </a:lnTo>
                <a:lnTo>
                  <a:pt x="605271" y="1993821"/>
                </a:lnTo>
                <a:lnTo>
                  <a:pt x="645810" y="2016103"/>
                </a:lnTo>
                <a:lnTo>
                  <a:pt x="687407" y="2037727"/>
                </a:lnTo>
                <a:lnTo>
                  <a:pt x="730037" y="2058680"/>
                </a:lnTo>
                <a:lnTo>
                  <a:pt x="773675" y="2078946"/>
                </a:lnTo>
                <a:lnTo>
                  <a:pt x="818296" y="2098511"/>
                </a:lnTo>
                <a:lnTo>
                  <a:pt x="863876" y="2117361"/>
                </a:lnTo>
                <a:lnTo>
                  <a:pt x="910390" y="2135482"/>
                </a:lnTo>
                <a:lnTo>
                  <a:pt x="957814" y="2152859"/>
                </a:lnTo>
                <a:lnTo>
                  <a:pt x="1006122" y="2169477"/>
                </a:lnTo>
                <a:lnTo>
                  <a:pt x="1055289" y="2185324"/>
                </a:lnTo>
                <a:lnTo>
                  <a:pt x="1105292" y="2200383"/>
                </a:lnTo>
                <a:lnTo>
                  <a:pt x="1156105" y="2214641"/>
                </a:lnTo>
                <a:lnTo>
                  <a:pt x="1207704" y="2228083"/>
                </a:lnTo>
                <a:lnTo>
                  <a:pt x="1260064" y="2240695"/>
                </a:lnTo>
                <a:lnTo>
                  <a:pt x="1313159" y="2252462"/>
                </a:lnTo>
                <a:lnTo>
                  <a:pt x="1366967" y="2263371"/>
                </a:lnTo>
                <a:lnTo>
                  <a:pt x="1421460" y="2273407"/>
                </a:lnTo>
                <a:lnTo>
                  <a:pt x="1476616" y="2282555"/>
                </a:lnTo>
                <a:lnTo>
                  <a:pt x="1532409" y="2290801"/>
                </a:lnTo>
                <a:lnTo>
                  <a:pt x="1588815" y="2298131"/>
                </a:lnTo>
                <a:lnTo>
                  <a:pt x="1645808" y="2304530"/>
                </a:lnTo>
                <a:lnTo>
                  <a:pt x="1703364" y="2309984"/>
                </a:lnTo>
                <a:lnTo>
                  <a:pt x="1761459" y="2314479"/>
                </a:lnTo>
                <a:lnTo>
                  <a:pt x="1820067" y="2317999"/>
                </a:lnTo>
                <a:lnTo>
                  <a:pt x="1879164" y="2320532"/>
                </a:lnTo>
                <a:lnTo>
                  <a:pt x="1938725" y="2322062"/>
                </a:lnTo>
                <a:lnTo>
                  <a:pt x="1998726" y="2322576"/>
                </a:lnTo>
                <a:lnTo>
                  <a:pt x="2058726" y="2322062"/>
                </a:lnTo>
                <a:lnTo>
                  <a:pt x="2118287" y="2320532"/>
                </a:lnTo>
                <a:lnTo>
                  <a:pt x="2177384" y="2317999"/>
                </a:lnTo>
                <a:lnTo>
                  <a:pt x="2235992" y="2314479"/>
                </a:lnTo>
                <a:lnTo>
                  <a:pt x="2294087" y="2309984"/>
                </a:lnTo>
                <a:lnTo>
                  <a:pt x="2351643" y="2304530"/>
                </a:lnTo>
                <a:lnTo>
                  <a:pt x="2408636" y="2298131"/>
                </a:lnTo>
                <a:lnTo>
                  <a:pt x="2465042" y="2290801"/>
                </a:lnTo>
                <a:lnTo>
                  <a:pt x="2520835" y="2282555"/>
                </a:lnTo>
                <a:lnTo>
                  <a:pt x="2575991" y="2273407"/>
                </a:lnTo>
                <a:lnTo>
                  <a:pt x="2630484" y="2263371"/>
                </a:lnTo>
                <a:lnTo>
                  <a:pt x="2684292" y="2252462"/>
                </a:lnTo>
                <a:lnTo>
                  <a:pt x="2737387" y="2240695"/>
                </a:lnTo>
                <a:lnTo>
                  <a:pt x="2789747" y="2228083"/>
                </a:lnTo>
                <a:lnTo>
                  <a:pt x="2841346" y="2214641"/>
                </a:lnTo>
                <a:lnTo>
                  <a:pt x="2892159" y="2200383"/>
                </a:lnTo>
                <a:lnTo>
                  <a:pt x="2942162" y="2185324"/>
                </a:lnTo>
                <a:lnTo>
                  <a:pt x="2991329" y="2169477"/>
                </a:lnTo>
                <a:lnTo>
                  <a:pt x="3039637" y="2152859"/>
                </a:lnTo>
                <a:lnTo>
                  <a:pt x="3087061" y="2135482"/>
                </a:lnTo>
                <a:lnTo>
                  <a:pt x="3133575" y="2117361"/>
                </a:lnTo>
                <a:lnTo>
                  <a:pt x="3179155" y="2098511"/>
                </a:lnTo>
                <a:lnTo>
                  <a:pt x="3223776" y="2078946"/>
                </a:lnTo>
                <a:lnTo>
                  <a:pt x="3267414" y="2058680"/>
                </a:lnTo>
                <a:lnTo>
                  <a:pt x="3310044" y="2037727"/>
                </a:lnTo>
                <a:lnTo>
                  <a:pt x="3351641" y="2016103"/>
                </a:lnTo>
                <a:lnTo>
                  <a:pt x="3392180" y="1993821"/>
                </a:lnTo>
                <a:lnTo>
                  <a:pt x="3431637" y="1970896"/>
                </a:lnTo>
                <a:lnTo>
                  <a:pt x="3469986" y="1947342"/>
                </a:lnTo>
                <a:lnTo>
                  <a:pt x="3507204" y="1923173"/>
                </a:lnTo>
                <a:lnTo>
                  <a:pt x="3543265" y="1898404"/>
                </a:lnTo>
                <a:lnTo>
                  <a:pt x="3578145" y="1873050"/>
                </a:lnTo>
                <a:lnTo>
                  <a:pt x="3611819" y="1847124"/>
                </a:lnTo>
                <a:lnTo>
                  <a:pt x="3644262" y="1820641"/>
                </a:lnTo>
                <a:lnTo>
                  <a:pt x="3675449" y="1793616"/>
                </a:lnTo>
                <a:lnTo>
                  <a:pt x="3705356" y="1766062"/>
                </a:lnTo>
                <a:lnTo>
                  <a:pt x="3733958" y="1737995"/>
                </a:lnTo>
                <a:lnTo>
                  <a:pt x="3761231" y="1709427"/>
                </a:lnTo>
                <a:lnTo>
                  <a:pt x="3787149" y="1680375"/>
                </a:lnTo>
                <a:lnTo>
                  <a:pt x="3811688" y="1650852"/>
                </a:lnTo>
                <a:lnTo>
                  <a:pt x="3856529" y="1590451"/>
                </a:lnTo>
                <a:lnTo>
                  <a:pt x="3895557" y="1528340"/>
                </a:lnTo>
                <a:lnTo>
                  <a:pt x="3928573" y="1464633"/>
                </a:lnTo>
                <a:lnTo>
                  <a:pt x="3955380" y="1399445"/>
                </a:lnTo>
                <a:lnTo>
                  <a:pt x="3975781" y="1332892"/>
                </a:lnTo>
                <a:lnTo>
                  <a:pt x="3989576" y="1265087"/>
                </a:lnTo>
                <a:lnTo>
                  <a:pt x="3996568" y="1196147"/>
                </a:lnTo>
                <a:lnTo>
                  <a:pt x="3997452" y="1161288"/>
                </a:lnTo>
                <a:lnTo>
                  <a:pt x="3996568" y="1126428"/>
                </a:lnTo>
                <a:lnTo>
                  <a:pt x="3989576" y="1057488"/>
                </a:lnTo>
                <a:lnTo>
                  <a:pt x="3975781" y="989683"/>
                </a:lnTo>
                <a:lnTo>
                  <a:pt x="3955380" y="923130"/>
                </a:lnTo>
                <a:lnTo>
                  <a:pt x="3928573" y="857942"/>
                </a:lnTo>
                <a:lnTo>
                  <a:pt x="3895557" y="794235"/>
                </a:lnTo>
                <a:lnTo>
                  <a:pt x="3856529" y="732124"/>
                </a:lnTo>
                <a:lnTo>
                  <a:pt x="3811688" y="671723"/>
                </a:lnTo>
                <a:lnTo>
                  <a:pt x="3787149" y="642200"/>
                </a:lnTo>
                <a:lnTo>
                  <a:pt x="3761231" y="613148"/>
                </a:lnTo>
                <a:lnTo>
                  <a:pt x="3733958" y="584580"/>
                </a:lnTo>
                <a:lnTo>
                  <a:pt x="3705356" y="556513"/>
                </a:lnTo>
                <a:lnTo>
                  <a:pt x="3675449" y="528959"/>
                </a:lnTo>
                <a:lnTo>
                  <a:pt x="3644262" y="501934"/>
                </a:lnTo>
                <a:lnTo>
                  <a:pt x="3611819" y="475451"/>
                </a:lnTo>
                <a:lnTo>
                  <a:pt x="3578145" y="449525"/>
                </a:lnTo>
                <a:lnTo>
                  <a:pt x="3543265" y="424171"/>
                </a:lnTo>
                <a:lnTo>
                  <a:pt x="3507204" y="399402"/>
                </a:lnTo>
                <a:lnTo>
                  <a:pt x="3469986" y="375233"/>
                </a:lnTo>
                <a:lnTo>
                  <a:pt x="3431637" y="351679"/>
                </a:lnTo>
                <a:lnTo>
                  <a:pt x="3392180" y="328754"/>
                </a:lnTo>
                <a:lnTo>
                  <a:pt x="3351641" y="306472"/>
                </a:lnTo>
                <a:lnTo>
                  <a:pt x="3310044" y="284848"/>
                </a:lnTo>
                <a:lnTo>
                  <a:pt x="3267414" y="263895"/>
                </a:lnTo>
                <a:lnTo>
                  <a:pt x="3223776" y="243629"/>
                </a:lnTo>
                <a:lnTo>
                  <a:pt x="3179155" y="224064"/>
                </a:lnTo>
                <a:lnTo>
                  <a:pt x="3133575" y="205214"/>
                </a:lnTo>
                <a:lnTo>
                  <a:pt x="3087061" y="187093"/>
                </a:lnTo>
                <a:lnTo>
                  <a:pt x="3039637" y="169716"/>
                </a:lnTo>
                <a:lnTo>
                  <a:pt x="2991329" y="153098"/>
                </a:lnTo>
                <a:lnTo>
                  <a:pt x="2942162" y="137251"/>
                </a:lnTo>
                <a:lnTo>
                  <a:pt x="2892159" y="122192"/>
                </a:lnTo>
                <a:lnTo>
                  <a:pt x="2841346" y="107934"/>
                </a:lnTo>
                <a:lnTo>
                  <a:pt x="2789747" y="94492"/>
                </a:lnTo>
                <a:lnTo>
                  <a:pt x="2737387" y="81880"/>
                </a:lnTo>
                <a:lnTo>
                  <a:pt x="2684292" y="70113"/>
                </a:lnTo>
                <a:lnTo>
                  <a:pt x="2630484" y="59204"/>
                </a:lnTo>
                <a:lnTo>
                  <a:pt x="2575991" y="49168"/>
                </a:lnTo>
                <a:lnTo>
                  <a:pt x="2520835" y="40020"/>
                </a:lnTo>
                <a:lnTo>
                  <a:pt x="2465042" y="31774"/>
                </a:lnTo>
                <a:lnTo>
                  <a:pt x="2408636" y="24444"/>
                </a:lnTo>
                <a:lnTo>
                  <a:pt x="2351643" y="18045"/>
                </a:lnTo>
                <a:lnTo>
                  <a:pt x="2294087" y="12591"/>
                </a:lnTo>
                <a:lnTo>
                  <a:pt x="2235992" y="8096"/>
                </a:lnTo>
                <a:lnTo>
                  <a:pt x="2177384" y="4576"/>
                </a:lnTo>
                <a:lnTo>
                  <a:pt x="2118287" y="2043"/>
                </a:lnTo>
                <a:lnTo>
                  <a:pt x="2058726" y="513"/>
                </a:lnTo>
                <a:lnTo>
                  <a:pt x="1998726" y="0"/>
                </a:lnTo>
                <a:close/>
              </a:path>
            </a:pathLst>
          </a:custGeom>
          <a:solidFill>
            <a:srgbClr val="D0CECE"/>
          </a:solidFill>
        </p:spPr>
        <p:txBody>
          <a:bodyPr wrap="square" lIns="0" tIns="0" rIns="0" bIns="0" rtlCol="0"/>
          <a:lstStyle/>
          <a:p>
            <a:endParaRPr/>
          </a:p>
        </p:txBody>
      </p:sp>
      <p:sp>
        <p:nvSpPr>
          <p:cNvPr id="18" name="object 18"/>
          <p:cNvSpPr txBox="1"/>
          <p:nvPr/>
        </p:nvSpPr>
        <p:spPr>
          <a:xfrm>
            <a:off x="6265926" y="4277359"/>
            <a:ext cx="3433445" cy="1092835"/>
          </a:xfrm>
          <a:prstGeom prst="rect">
            <a:avLst/>
          </a:prstGeom>
        </p:spPr>
        <p:txBody>
          <a:bodyPr vert="horz" wrap="square" lIns="0" tIns="12700" rIns="0" bIns="0" rtlCol="0">
            <a:spAutoFit/>
          </a:bodyPr>
          <a:lstStyle/>
          <a:p>
            <a:pPr marL="12700" marR="5080" algn="ctr">
              <a:lnSpc>
                <a:spcPct val="100000"/>
              </a:lnSpc>
              <a:spcBef>
                <a:spcPts val="100"/>
              </a:spcBef>
            </a:pPr>
            <a:r>
              <a:rPr sz="1400" spc="10" dirty="0">
                <a:solidFill>
                  <a:srgbClr val="3A3838"/>
                </a:solidFill>
                <a:latin typeface="Century Gothic"/>
                <a:cs typeface="Century Gothic"/>
              </a:rPr>
              <a:t>Provider</a:t>
            </a:r>
            <a:r>
              <a:rPr sz="1400" spc="130" dirty="0">
                <a:solidFill>
                  <a:srgbClr val="3A3838"/>
                </a:solidFill>
                <a:latin typeface="Century Gothic"/>
                <a:cs typeface="Century Gothic"/>
              </a:rPr>
              <a:t> </a:t>
            </a:r>
            <a:r>
              <a:rPr sz="1400" spc="10" dirty="0">
                <a:solidFill>
                  <a:srgbClr val="3A3838"/>
                </a:solidFill>
                <a:latin typeface="Century Gothic"/>
                <a:cs typeface="Century Gothic"/>
              </a:rPr>
              <a:t>credentialing</a:t>
            </a:r>
            <a:r>
              <a:rPr sz="1400" spc="110" dirty="0">
                <a:solidFill>
                  <a:srgbClr val="3A3838"/>
                </a:solidFill>
                <a:latin typeface="Century Gothic"/>
                <a:cs typeface="Century Gothic"/>
              </a:rPr>
              <a:t> </a:t>
            </a:r>
            <a:r>
              <a:rPr sz="1400" dirty="0">
                <a:solidFill>
                  <a:srgbClr val="3A3838"/>
                </a:solidFill>
                <a:latin typeface="Century Gothic"/>
                <a:cs typeface="Century Gothic"/>
              </a:rPr>
              <a:t>and</a:t>
            </a:r>
            <a:r>
              <a:rPr sz="1400" spc="135" dirty="0">
                <a:solidFill>
                  <a:srgbClr val="3A3838"/>
                </a:solidFill>
                <a:latin typeface="Century Gothic"/>
                <a:cs typeface="Century Gothic"/>
              </a:rPr>
              <a:t> </a:t>
            </a:r>
            <a:r>
              <a:rPr sz="1400" spc="-20" dirty="0">
                <a:solidFill>
                  <a:srgbClr val="3A3838"/>
                </a:solidFill>
                <a:latin typeface="Century Gothic"/>
                <a:cs typeface="Century Gothic"/>
              </a:rPr>
              <a:t>field </a:t>
            </a:r>
            <a:r>
              <a:rPr sz="1400" spc="70" dirty="0">
                <a:solidFill>
                  <a:srgbClr val="3A3838"/>
                </a:solidFill>
                <a:latin typeface="Century Gothic"/>
                <a:cs typeface="Century Gothic"/>
              </a:rPr>
              <a:t>monitoring</a:t>
            </a:r>
            <a:r>
              <a:rPr sz="1400" spc="80" dirty="0">
                <a:solidFill>
                  <a:srgbClr val="3A3838"/>
                </a:solidFill>
                <a:latin typeface="Century Gothic"/>
                <a:cs typeface="Century Gothic"/>
              </a:rPr>
              <a:t> </a:t>
            </a:r>
            <a:r>
              <a:rPr sz="1400" dirty="0">
                <a:solidFill>
                  <a:srgbClr val="3A3838"/>
                </a:solidFill>
                <a:latin typeface="Century Gothic"/>
                <a:cs typeface="Century Gothic"/>
              </a:rPr>
              <a:t>activities</a:t>
            </a:r>
            <a:r>
              <a:rPr sz="1400" spc="75" dirty="0">
                <a:solidFill>
                  <a:srgbClr val="3A3838"/>
                </a:solidFill>
                <a:latin typeface="Century Gothic"/>
                <a:cs typeface="Century Gothic"/>
              </a:rPr>
              <a:t> </a:t>
            </a:r>
            <a:r>
              <a:rPr sz="1400" dirty="0">
                <a:solidFill>
                  <a:srgbClr val="3A3838"/>
                </a:solidFill>
                <a:latin typeface="Century Gothic"/>
                <a:cs typeface="Century Gothic"/>
              </a:rPr>
              <a:t>to</a:t>
            </a:r>
            <a:r>
              <a:rPr sz="1400" spc="65" dirty="0">
                <a:solidFill>
                  <a:srgbClr val="3A3838"/>
                </a:solidFill>
                <a:latin typeface="Century Gothic"/>
                <a:cs typeface="Century Gothic"/>
              </a:rPr>
              <a:t> </a:t>
            </a:r>
            <a:r>
              <a:rPr sz="1400" spc="40" dirty="0">
                <a:solidFill>
                  <a:srgbClr val="3A3838"/>
                </a:solidFill>
                <a:latin typeface="Century Gothic"/>
                <a:cs typeface="Century Gothic"/>
              </a:rPr>
              <a:t>ensure </a:t>
            </a:r>
            <a:r>
              <a:rPr sz="1400" spc="60" dirty="0">
                <a:solidFill>
                  <a:srgbClr val="3A3838"/>
                </a:solidFill>
                <a:latin typeface="Century Gothic"/>
                <a:cs typeface="Century Gothic"/>
              </a:rPr>
              <a:t>Providers</a:t>
            </a:r>
            <a:r>
              <a:rPr sz="1400" spc="45" dirty="0">
                <a:solidFill>
                  <a:srgbClr val="3A3838"/>
                </a:solidFill>
                <a:latin typeface="Century Gothic"/>
                <a:cs typeface="Century Gothic"/>
              </a:rPr>
              <a:t> </a:t>
            </a:r>
            <a:r>
              <a:rPr sz="1400" spc="-10" dirty="0">
                <a:solidFill>
                  <a:srgbClr val="3A3838"/>
                </a:solidFill>
                <a:latin typeface="Century Gothic"/>
                <a:cs typeface="Century Gothic"/>
              </a:rPr>
              <a:t>are</a:t>
            </a:r>
            <a:r>
              <a:rPr sz="1400" spc="45" dirty="0">
                <a:solidFill>
                  <a:srgbClr val="3A3838"/>
                </a:solidFill>
                <a:latin typeface="Century Gothic"/>
                <a:cs typeface="Century Gothic"/>
              </a:rPr>
              <a:t> </a:t>
            </a:r>
            <a:r>
              <a:rPr sz="1400" dirty="0">
                <a:solidFill>
                  <a:srgbClr val="3A3838"/>
                </a:solidFill>
                <a:latin typeface="Century Gothic"/>
                <a:cs typeface="Century Gothic"/>
              </a:rPr>
              <a:t>complying</a:t>
            </a:r>
            <a:r>
              <a:rPr sz="1400" spc="50" dirty="0">
                <a:solidFill>
                  <a:srgbClr val="3A3838"/>
                </a:solidFill>
                <a:latin typeface="Century Gothic"/>
                <a:cs typeface="Century Gothic"/>
              </a:rPr>
              <a:t> </a:t>
            </a:r>
            <a:r>
              <a:rPr sz="1400" spc="85" dirty="0">
                <a:solidFill>
                  <a:srgbClr val="3A3838"/>
                </a:solidFill>
                <a:latin typeface="Century Gothic"/>
                <a:cs typeface="Century Gothic"/>
              </a:rPr>
              <a:t>with</a:t>
            </a:r>
            <a:r>
              <a:rPr sz="1400" spc="25" dirty="0">
                <a:solidFill>
                  <a:srgbClr val="3A3838"/>
                </a:solidFill>
                <a:latin typeface="Century Gothic"/>
                <a:cs typeface="Century Gothic"/>
              </a:rPr>
              <a:t> </a:t>
            </a:r>
            <a:r>
              <a:rPr sz="1400" spc="-25" dirty="0">
                <a:solidFill>
                  <a:srgbClr val="3A3838"/>
                </a:solidFill>
                <a:latin typeface="Century Gothic"/>
                <a:cs typeface="Century Gothic"/>
              </a:rPr>
              <a:t>QA </a:t>
            </a:r>
            <a:r>
              <a:rPr sz="1400" spc="60" dirty="0">
                <a:solidFill>
                  <a:srgbClr val="3A3838"/>
                </a:solidFill>
                <a:latin typeface="Century Gothic"/>
                <a:cs typeface="Century Gothic"/>
              </a:rPr>
              <a:t>requirements</a:t>
            </a:r>
            <a:r>
              <a:rPr sz="1400" spc="30" dirty="0">
                <a:solidFill>
                  <a:srgbClr val="3A3838"/>
                </a:solidFill>
                <a:latin typeface="Century Gothic"/>
                <a:cs typeface="Century Gothic"/>
              </a:rPr>
              <a:t> </a:t>
            </a:r>
            <a:r>
              <a:rPr sz="1400" dirty="0">
                <a:solidFill>
                  <a:srgbClr val="3A3838"/>
                </a:solidFill>
                <a:latin typeface="Century Gothic"/>
                <a:cs typeface="Century Gothic"/>
              </a:rPr>
              <a:t>imposed</a:t>
            </a:r>
            <a:r>
              <a:rPr sz="1400" spc="75" dirty="0">
                <a:solidFill>
                  <a:srgbClr val="3A3838"/>
                </a:solidFill>
                <a:latin typeface="Century Gothic"/>
                <a:cs typeface="Century Gothic"/>
              </a:rPr>
              <a:t> </a:t>
            </a:r>
            <a:r>
              <a:rPr sz="1400" dirty="0">
                <a:solidFill>
                  <a:srgbClr val="3A3838"/>
                </a:solidFill>
                <a:latin typeface="Century Gothic"/>
                <a:cs typeface="Century Gothic"/>
              </a:rPr>
              <a:t>by</a:t>
            </a:r>
            <a:r>
              <a:rPr sz="1400" spc="60" dirty="0">
                <a:solidFill>
                  <a:srgbClr val="3A3838"/>
                </a:solidFill>
                <a:latin typeface="Century Gothic"/>
                <a:cs typeface="Century Gothic"/>
              </a:rPr>
              <a:t> </a:t>
            </a:r>
            <a:r>
              <a:rPr sz="1400" dirty="0">
                <a:solidFill>
                  <a:srgbClr val="3A3838"/>
                </a:solidFill>
                <a:latin typeface="Century Gothic"/>
                <a:cs typeface="Century Gothic"/>
              </a:rPr>
              <a:t>the</a:t>
            </a:r>
            <a:r>
              <a:rPr sz="1400" spc="50" dirty="0">
                <a:solidFill>
                  <a:srgbClr val="3A3838"/>
                </a:solidFill>
                <a:latin typeface="Century Gothic"/>
                <a:cs typeface="Century Gothic"/>
              </a:rPr>
              <a:t> </a:t>
            </a:r>
            <a:r>
              <a:rPr sz="1400" dirty="0">
                <a:solidFill>
                  <a:srgbClr val="3A3838"/>
                </a:solidFill>
                <a:latin typeface="Century Gothic"/>
                <a:cs typeface="Century Gothic"/>
              </a:rPr>
              <a:t>law</a:t>
            </a:r>
            <a:r>
              <a:rPr sz="1400" spc="50" dirty="0">
                <a:solidFill>
                  <a:srgbClr val="3A3838"/>
                </a:solidFill>
                <a:latin typeface="Century Gothic"/>
                <a:cs typeface="Century Gothic"/>
              </a:rPr>
              <a:t> </a:t>
            </a:r>
            <a:r>
              <a:rPr sz="1400" spc="-25" dirty="0">
                <a:solidFill>
                  <a:srgbClr val="3A3838"/>
                </a:solidFill>
                <a:latin typeface="Century Gothic"/>
                <a:cs typeface="Century Gothic"/>
              </a:rPr>
              <a:t>and </a:t>
            </a:r>
            <a:r>
              <a:rPr sz="1400" spc="60" dirty="0">
                <a:solidFill>
                  <a:srgbClr val="3A3838"/>
                </a:solidFill>
                <a:latin typeface="Century Gothic"/>
                <a:cs typeface="Century Gothic"/>
              </a:rPr>
              <a:t>our</a:t>
            </a:r>
            <a:r>
              <a:rPr sz="1400" spc="-35" dirty="0">
                <a:solidFill>
                  <a:srgbClr val="3A3838"/>
                </a:solidFill>
                <a:latin typeface="Century Gothic"/>
                <a:cs typeface="Century Gothic"/>
              </a:rPr>
              <a:t> </a:t>
            </a:r>
            <a:r>
              <a:rPr sz="1400" spc="-10" dirty="0">
                <a:solidFill>
                  <a:srgbClr val="3A3838"/>
                </a:solidFill>
                <a:latin typeface="Century Gothic"/>
                <a:cs typeface="Century Gothic"/>
              </a:rPr>
              <a:t>contracts</a:t>
            </a:r>
            <a:endParaRPr sz="1400">
              <a:latin typeface="Century Gothic"/>
              <a:cs typeface="Century Gothic"/>
            </a:endParaRPr>
          </a:p>
        </p:txBody>
      </p:sp>
      <p:sp>
        <p:nvSpPr>
          <p:cNvPr id="19" name="object 19"/>
          <p:cNvSpPr/>
          <p:nvPr/>
        </p:nvSpPr>
        <p:spPr>
          <a:xfrm>
            <a:off x="9579864" y="318515"/>
            <a:ext cx="2321560" cy="3834765"/>
          </a:xfrm>
          <a:custGeom>
            <a:avLst/>
            <a:gdLst/>
            <a:ahLst/>
            <a:cxnLst/>
            <a:rect l="l" t="t" r="r" b="b"/>
            <a:pathLst>
              <a:path w="2321559" h="3834765">
                <a:moveTo>
                  <a:pt x="1160526" y="0"/>
                </a:moveTo>
                <a:lnTo>
                  <a:pt x="1088503" y="3631"/>
                </a:lnTo>
                <a:lnTo>
                  <a:pt x="1017646" y="14385"/>
                </a:lnTo>
                <a:lnTo>
                  <a:pt x="948084" y="32048"/>
                </a:lnTo>
                <a:lnTo>
                  <a:pt x="879943" y="56409"/>
                </a:lnTo>
                <a:lnTo>
                  <a:pt x="813354" y="87256"/>
                </a:lnTo>
                <a:lnTo>
                  <a:pt x="748444" y="124376"/>
                </a:lnTo>
                <a:lnTo>
                  <a:pt x="685341" y="167557"/>
                </a:lnTo>
                <a:lnTo>
                  <a:pt x="654508" y="191354"/>
                </a:lnTo>
                <a:lnTo>
                  <a:pt x="624174" y="216587"/>
                </a:lnTo>
                <a:lnTo>
                  <a:pt x="594357" y="243229"/>
                </a:lnTo>
                <a:lnTo>
                  <a:pt x="565072" y="271254"/>
                </a:lnTo>
                <a:lnTo>
                  <a:pt x="536335" y="300635"/>
                </a:lnTo>
                <a:lnTo>
                  <a:pt x="508162" y="331346"/>
                </a:lnTo>
                <a:lnTo>
                  <a:pt x="480569" y="363360"/>
                </a:lnTo>
                <a:lnTo>
                  <a:pt x="453573" y="396651"/>
                </a:lnTo>
                <a:lnTo>
                  <a:pt x="427189" y="431191"/>
                </a:lnTo>
                <a:lnTo>
                  <a:pt x="401433" y="466956"/>
                </a:lnTo>
                <a:lnTo>
                  <a:pt x="376322" y="503917"/>
                </a:lnTo>
                <a:lnTo>
                  <a:pt x="351872" y="542049"/>
                </a:lnTo>
                <a:lnTo>
                  <a:pt x="328098" y="581325"/>
                </a:lnTo>
                <a:lnTo>
                  <a:pt x="305016" y="621719"/>
                </a:lnTo>
                <a:lnTo>
                  <a:pt x="282643" y="663203"/>
                </a:lnTo>
                <a:lnTo>
                  <a:pt x="260995" y="705752"/>
                </a:lnTo>
                <a:lnTo>
                  <a:pt x="240087" y="749340"/>
                </a:lnTo>
                <a:lnTo>
                  <a:pt x="219937" y="793938"/>
                </a:lnTo>
                <a:lnTo>
                  <a:pt x="200559" y="839522"/>
                </a:lnTo>
                <a:lnTo>
                  <a:pt x="181970" y="886063"/>
                </a:lnTo>
                <a:lnTo>
                  <a:pt x="164185" y="933537"/>
                </a:lnTo>
                <a:lnTo>
                  <a:pt x="147222" y="981916"/>
                </a:lnTo>
                <a:lnTo>
                  <a:pt x="131096" y="1031175"/>
                </a:lnTo>
                <a:lnTo>
                  <a:pt x="115823" y="1081285"/>
                </a:lnTo>
                <a:lnTo>
                  <a:pt x="101419" y="1132221"/>
                </a:lnTo>
                <a:lnTo>
                  <a:pt x="87900" y="1183957"/>
                </a:lnTo>
                <a:lnTo>
                  <a:pt x="75282" y="1236465"/>
                </a:lnTo>
                <a:lnTo>
                  <a:pt x="63581" y="1289720"/>
                </a:lnTo>
                <a:lnTo>
                  <a:pt x="52814" y="1343694"/>
                </a:lnTo>
                <a:lnTo>
                  <a:pt x="42996" y="1398362"/>
                </a:lnTo>
                <a:lnTo>
                  <a:pt x="34143" y="1453696"/>
                </a:lnTo>
                <a:lnTo>
                  <a:pt x="26272" y="1509671"/>
                </a:lnTo>
                <a:lnTo>
                  <a:pt x="19398" y="1566259"/>
                </a:lnTo>
                <a:lnTo>
                  <a:pt x="13537" y="1623435"/>
                </a:lnTo>
                <a:lnTo>
                  <a:pt x="8706" y="1681171"/>
                </a:lnTo>
                <a:lnTo>
                  <a:pt x="4921" y="1739441"/>
                </a:lnTo>
                <a:lnTo>
                  <a:pt x="2198" y="1798219"/>
                </a:lnTo>
                <a:lnTo>
                  <a:pt x="552" y="1857478"/>
                </a:lnTo>
                <a:lnTo>
                  <a:pt x="0" y="1917191"/>
                </a:lnTo>
                <a:lnTo>
                  <a:pt x="552" y="1976905"/>
                </a:lnTo>
                <a:lnTo>
                  <a:pt x="2198" y="2036164"/>
                </a:lnTo>
                <a:lnTo>
                  <a:pt x="4921" y="2094942"/>
                </a:lnTo>
                <a:lnTo>
                  <a:pt x="8706" y="2153212"/>
                </a:lnTo>
                <a:lnTo>
                  <a:pt x="13537" y="2210948"/>
                </a:lnTo>
                <a:lnTo>
                  <a:pt x="19398" y="2268124"/>
                </a:lnTo>
                <a:lnTo>
                  <a:pt x="26272" y="2324712"/>
                </a:lnTo>
                <a:lnTo>
                  <a:pt x="34143" y="2380687"/>
                </a:lnTo>
                <a:lnTo>
                  <a:pt x="42996" y="2436021"/>
                </a:lnTo>
                <a:lnTo>
                  <a:pt x="52814" y="2490689"/>
                </a:lnTo>
                <a:lnTo>
                  <a:pt x="63581" y="2544663"/>
                </a:lnTo>
                <a:lnTo>
                  <a:pt x="75282" y="2597918"/>
                </a:lnTo>
                <a:lnTo>
                  <a:pt x="87900" y="2650426"/>
                </a:lnTo>
                <a:lnTo>
                  <a:pt x="101419" y="2702162"/>
                </a:lnTo>
                <a:lnTo>
                  <a:pt x="115823" y="2753098"/>
                </a:lnTo>
                <a:lnTo>
                  <a:pt x="131096" y="2803208"/>
                </a:lnTo>
                <a:lnTo>
                  <a:pt x="147222" y="2852467"/>
                </a:lnTo>
                <a:lnTo>
                  <a:pt x="164185" y="2900846"/>
                </a:lnTo>
                <a:lnTo>
                  <a:pt x="181970" y="2948320"/>
                </a:lnTo>
                <a:lnTo>
                  <a:pt x="200559" y="2994861"/>
                </a:lnTo>
                <a:lnTo>
                  <a:pt x="219937" y="3040445"/>
                </a:lnTo>
                <a:lnTo>
                  <a:pt x="240087" y="3085043"/>
                </a:lnTo>
                <a:lnTo>
                  <a:pt x="260995" y="3128631"/>
                </a:lnTo>
                <a:lnTo>
                  <a:pt x="282643" y="3171180"/>
                </a:lnTo>
                <a:lnTo>
                  <a:pt x="305016" y="3212664"/>
                </a:lnTo>
                <a:lnTo>
                  <a:pt x="328098" y="3253058"/>
                </a:lnTo>
                <a:lnTo>
                  <a:pt x="351872" y="3292334"/>
                </a:lnTo>
                <a:lnTo>
                  <a:pt x="376322" y="3330466"/>
                </a:lnTo>
                <a:lnTo>
                  <a:pt x="401433" y="3367427"/>
                </a:lnTo>
                <a:lnTo>
                  <a:pt x="427189" y="3403192"/>
                </a:lnTo>
                <a:lnTo>
                  <a:pt x="453573" y="3437732"/>
                </a:lnTo>
                <a:lnTo>
                  <a:pt x="480569" y="3471023"/>
                </a:lnTo>
                <a:lnTo>
                  <a:pt x="508162" y="3503037"/>
                </a:lnTo>
                <a:lnTo>
                  <a:pt x="536335" y="3533748"/>
                </a:lnTo>
                <a:lnTo>
                  <a:pt x="565072" y="3563129"/>
                </a:lnTo>
                <a:lnTo>
                  <a:pt x="594357" y="3591154"/>
                </a:lnTo>
                <a:lnTo>
                  <a:pt x="624174" y="3617796"/>
                </a:lnTo>
                <a:lnTo>
                  <a:pt x="654508" y="3643029"/>
                </a:lnTo>
                <a:lnTo>
                  <a:pt x="685341" y="3666826"/>
                </a:lnTo>
                <a:lnTo>
                  <a:pt x="716658" y="3689161"/>
                </a:lnTo>
                <a:lnTo>
                  <a:pt x="780681" y="3729338"/>
                </a:lnTo>
                <a:lnTo>
                  <a:pt x="846447" y="3763348"/>
                </a:lnTo>
                <a:lnTo>
                  <a:pt x="913828" y="3790978"/>
                </a:lnTo>
                <a:lnTo>
                  <a:pt x="982695" y="3812017"/>
                </a:lnTo>
                <a:lnTo>
                  <a:pt x="1052921" y="3826252"/>
                </a:lnTo>
                <a:lnTo>
                  <a:pt x="1124377" y="3833471"/>
                </a:lnTo>
                <a:lnTo>
                  <a:pt x="1160526" y="3834383"/>
                </a:lnTo>
                <a:lnTo>
                  <a:pt x="1196674" y="3833471"/>
                </a:lnTo>
                <a:lnTo>
                  <a:pt x="1268130" y="3826252"/>
                </a:lnTo>
                <a:lnTo>
                  <a:pt x="1338356" y="3812017"/>
                </a:lnTo>
                <a:lnTo>
                  <a:pt x="1407223" y="3790978"/>
                </a:lnTo>
                <a:lnTo>
                  <a:pt x="1474604" y="3763348"/>
                </a:lnTo>
                <a:lnTo>
                  <a:pt x="1540370" y="3729338"/>
                </a:lnTo>
                <a:lnTo>
                  <a:pt x="1604393" y="3689161"/>
                </a:lnTo>
                <a:lnTo>
                  <a:pt x="1635710" y="3666826"/>
                </a:lnTo>
                <a:lnTo>
                  <a:pt x="1666543" y="3643029"/>
                </a:lnTo>
                <a:lnTo>
                  <a:pt x="1696877" y="3617796"/>
                </a:lnTo>
                <a:lnTo>
                  <a:pt x="1726694" y="3591154"/>
                </a:lnTo>
                <a:lnTo>
                  <a:pt x="1755979" y="3563129"/>
                </a:lnTo>
                <a:lnTo>
                  <a:pt x="1784716" y="3533748"/>
                </a:lnTo>
                <a:lnTo>
                  <a:pt x="1812889" y="3503037"/>
                </a:lnTo>
                <a:lnTo>
                  <a:pt x="1840482" y="3471023"/>
                </a:lnTo>
                <a:lnTo>
                  <a:pt x="1867478" y="3437732"/>
                </a:lnTo>
                <a:lnTo>
                  <a:pt x="1893862" y="3403192"/>
                </a:lnTo>
                <a:lnTo>
                  <a:pt x="1919618" y="3367427"/>
                </a:lnTo>
                <a:lnTo>
                  <a:pt x="1944729" y="3330466"/>
                </a:lnTo>
                <a:lnTo>
                  <a:pt x="1969179" y="3292334"/>
                </a:lnTo>
                <a:lnTo>
                  <a:pt x="1992953" y="3253058"/>
                </a:lnTo>
                <a:lnTo>
                  <a:pt x="2016035" y="3212664"/>
                </a:lnTo>
                <a:lnTo>
                  <a:pt x="2038408" y="3171180"/>
                </a:lnTo>
                <a:lnTo>
                  <a:pt x="2060056" y="3128631"/>
                </a:lnTo>
                <a:lnTo>
                  <a:pt x="2080964" y="3085043"/>
                </a:lnTo>
                <a:lnTo>
                  <a:pt x="2101114" y="3040445"/>
                </a:lnTo>
                <a:lnTo>
                  <a:pt x="2120492" y="2994861"/>
                </a:lnTo>
                <a:lnTo>
                  <a:pt x="2139081" y="2948320"/>
                </a:lnTo>
                <a:lnTo>
                  <a:pt x="2156866" y="2900846"/>
                </a:lnTo>
                <a:lnTo>
                  <a:pt x="2173829" y="2852467"/>
                </a:lnTo>
                <a:lnTo>
                  <a:pt x="2189955" y="2803208"/>
                </a:lnTo>
                <a:lnTo>
                  <a:pt x="2205228" y="2753098"/>
                </a:lnTo>
                <a:lnTo>
                  <a:pt x="2219632" y="2702162"/>
                </a:lnTo>
                <a:lnTo>
                  <a:pt x="2233151" y="2650426"/>
                </a:lnTo>
                <a:lnTo>
                  <a:pt x="2245769" y="2597918"/>
                </a:lnTo>
                <a:lnTo>
                  <a:pt x="2257470" y="2544663"/>
                </a:lnTo>
                <a:lnTo>
                  <a:pt x="2268237" y="2490689"/>
                </a:lnTo>
                <a:lnTo>
                  <a:pt x="2278055" y="2436021"/>
                </a:lnTo>
                <a:lnTo>
                  <a:pt x="2286908" y="2380687"/>
                </a:lnTo>
                <a:lnTo>
                  <a:pt x="2294779" y="2324712"/>
                </a:lnTo>
                <a:lnTo>
                  <a:pt x="2301653" y="2268124"/>
                </a:lnTo>
                <a:lnTo>
                  <a:pt x="2307514" y="2210948"/>
                </a:lnTo>
                <a:lnTo>
                  <a:pt x="2312345" y="2153212"/>
                </a:lnTo>
                <a:lnTo>
                  <a:pt x="2316130" y="2094942"/>
                </a:lnTo>
                <a:lnTo>
                  <a:pt x="2318853" y="2036164"/>
                </a:lnTo>
                <a:lnTo>
                  <a:pt x="2320499" y="1976905"/>
                </a:lnTo>
                <a:lnTo>
                  <a:pt x="2321052" y="1917191"/>
                </a:lnTo>
                <a:lnTo>
                  <a:pt x="2320499" y="1857478"/>
                </a:lnTo>
                <a:lnTo>
                  <a:pt x="2318853" y="1798219"/>
                </a:lnTo>
                <a:lnTo>
                  <a:pt x="2316130" y="1739441"/>
                </a:lnTo>
                <a:lnTo>
                  <a:pt x="2312345" y="1681171"/>
                </a:lnTo>
                <a:lnTo>
                  <a:pt x="2307514" y="1623435"/>
                </a:lnTo>
                <a:lnTo>
                  <a:pt x="2301653" y="1566259"/>
                </a:lnTo>
                <a:lnTo>
                  <a:pt x="2294779" y="1509671"/>
                </a:lnTo>
                <a:lnTo>
                  <a:pt x="2286908" y="1453696"/>
                </a:lnTo>
                <a:lnTo>
                  <a:pt x="2278055" y="1398362"/>
                </a:lnTo>
                <a:lnTo>
                  <a:pt x="2268237" y="1343694"/>
                </a:lnTo>
                <a:lnTo>
                  <a:pt x="2257470" y="1289720"/>
                </a:lnTo>
                <a:lnTo>
                  <a:pt x="2245769" y="1236465"/>
                </a:lnTo>
                <a:lnTo>
                  <a:pt x="2233151" y="1183957"/>
                </a:lnTo>
                <a:lnTo>
                  <a:pt x="2219632" y="1132221"/>
                </a:lnTo>
                <a:lnTo>
                  <a:pt x="2205228" y="1081285"/>
                </a:lnTo>
                <a:lnTo>
                  <a:pt x="2189955" y="1031175"/>
                </a:lnTo>
                <a:lnTo>
                  <a:pt x="2173829" y="981916"/>
                </a:lnTo>
                <a:lnTo>
                  <a:pt x="2156866" y="933537"/>
                </a:lnTo>
                <a:lnTo>
                  <a:pt x="2139081" y="886063"/>
                </a:lnTo>
                <a:lnTo>
                  <a:pt x="2120492" y="839522"/>
                </a:lnTo>
                <a:lnTo>
                  <a:pt x="2101114" y="793938"/>
                </a:lnTo>
                <a:lnTo>
                  <a:pt x="2080964" y="749340"/>
                </a:lnTo>
                <a:lnTo>
                  <a:pt x="2060056" y="705752"/>
                </a:lnTo>
                <a:lnTo>
                  <a:pt x="2038408" y="663203"/>
                </a:lnTo>
                <a:lnTo>
                  <a:pt x="2016035" y="621719"/>
                </a:lnTo>
                <a:lnTo>
                  <a:pt x="1992953" y="581325"/>
                </a:lnTo>
                <a:lnTo>
                  <a:pt x="1969179" y="542049"/>
                </a:lnTo>
                <a:lnTo>
                  <a:pt x="1944729" y="503917"/>
                </a:lnTo>
                <a:lnTo>
                  <a:pt x="1919618" y="466956"/>
                </a:lnTo>
                <a:lnTo>
                  <a:pt x="1893862" y="431191"/>
                </a:lnTo>
                <a:lnTo>
                  <a:pt x="1867478" y="396651"/>
                </a:lnTo>
                <a:lnTo>
                  <a:pt x="1840482" y="363360"/>
                </a:lnTo>
                <a:lnTo>
                  <a:pt x="1812889" y="331346"/>
                </a:lnTo>
                <a:lnTo>
                  <a:pt x="1784716" y="300635"/>
                </a:lnTo>
                <a:lnTo>
                  <a:pt x="1755979" y="271254"/>
                </a:lnTo>
                <a:lnTo>
                  <a:pt x="1726694" y="243229"/>
                </a:lnTo>
                <a:lnTo>
                  <a:pt x="1696877" y="216587"/>
                </a:lnTo>
                <a:lnTo>
                  <a:pt x="1666543" y="191354"/>
                </a:lnTo>
                <a:lnTo>
                  <a:pt x="1635710" y="167557"/>
                </a:lnTo>
                <a:lnTo>
                  <a:pt x="1604393" y="145222"/>
                </a:lnTo>
                <a:lnTo>
                  <a:pt x="1540370" y="105045"/>
                </a:lnTo>
                <a:lnTo>
                  <a:pt x="1474604" y="71035"/>
                </a:lnTo>
                <a:lnTo>
                  <a:pt x="1407223" y="43405"/>
                </a:lnTo>
                <a:lnTo>
                  <a:pt x="1338356" y="22366"/>
                </a:lnTo>
                <a:lnTo>
                  <a:pt x="1268130" y="8131"/>
                </a:lnTo>
                <a:lnTo>
                  <a:pt x="1196674" y="912"/>
                </a:lnTo>
                <a:lnTo>
                  <a:pt x="1160526" y="0"/>
                </a:lnTo>
                <a:close/>
              </a:path>
            </a:pathLst>
          </a:custGeom>
          <a:solidFill>
            <a:srgbClr val="D0CECE"/>
          </a:solidFill>
        </p:spPr>
        <p:txBody>
          <a:bodyPr wrap="square" lIns="0" tIns="0" rIns="0" bIns="0" rtlCol="0"/>
          <a:lstStyle/>
          <a:p>
            <a:endParaRPr/>
          </a:p>
        </p:txBody>
      </p:sp>
      <p:sp>
        <p:nvSpPr>
          <p:cNvPr id="20" name="object 20"/>
          <p:cNvSpPr txBox="1"/>
          <p:nvPr/>
        </p:nvSpPr>
        <p:spPr>
          <a:xfrm>
            <a:off x="10037444" y="1243964"/>
            <a:ext cx="1410335" cy="1946910"/>
          </a:xfrm>
          <a:prstGeom prst="rect">
            <a:avLst/>
          </a:prstGeom>
        </p:spPr>
        <p:txBody>
          <a:bodyPr vert="horz" wrap="square" lIns="0" tIns="13335" rIns="0" bIns="0" rtlCol="0">
            <a:spAutoFit/>
          </a:bodyPr>
          <a:lstStyle/>
          <a:p>
            <a:pPr marL="12065" marR="5080" indent="-1905" algn="ctr">
              <a:lnSpc>
                <a:spcPct val="100000"/>
              </a:lnSpc>
              <a:spcBef>
                <a:spcPts val="105"/>
              </a:spcBef>
            </a:pPr>
            <a:r>
              <a:rPr sz="1400" spc="-10" dirty="0">
                <a:solidFill>
                  <a:srgbClr val="3A3838"/>
                </a:solidFill>
                <a:latin typeface="Century Gothic"/>
                <a:cs typeface="Century Gothic"/>
              </a:rPr>
              <a:t>Detailed</a:t>
            </a:r>
            <a:r>
              <a:rPr sz="1400" spc="500" dirty="0">
                <a:solidFill>
                  <a:srgbClr val="3A3838"/>
                </a:solidFill>
                <a:latin typeface="Century Gothic"/>
                <a:cs typeface="Century Gothic"/>
              </a:rPr>
              <a:t> </a:t>
            </a:r>
            <a:r>
              <a:rPr sz="1400" dirty="0">
                <a:solidFill>
                  <a:srgbClr val="3A3838"/>
                </a:solidFill>
                <a:latin typeface="Century Gothic"/>
                <a:cs typeface="Century Gothic"/>
              </a:rPr>
              <a:t>invoice</a:t>
            </a:r>
            <a:r>
              <a:rPr sz="1400" spc="-25" dirty="0">
                <a:solidFill>
                  <a:srgbClr val="3A3838"/>
                </a:solidFill>
                <a:latin typeface="Century Gothic"/>
                <a:cs typeface="Century Gothic"/>
              </a:rPr>
              <a:t> </a:t>
            </a:r>
            <a:r>
              <a:rPr sz="1400" dirty="0">
                <a:solidFill>
                  <a:srgbClr val="3A3838"/>
                </a:solidFill>
                <a:latin typeface="Century Gothic"/>
                <a:cs typeface="Century Gothic"/>
              </a:rPr>
              <a:t>and</a:t>
            </a:r>
            <a:r>
              <a:rPr sz="1400" spc="-35" dirty="0">
                <a:solidFill>
                  <a:srgbClr val="3A3838"/>
                </a:solidFill>
                <a:latin typeface="Century Gothic"/>
                <a:cs typeface="Century Gothic"/>
              </a:rPr>
              <a:t> </a:t>
            </a:r>
            <a:r>
              <a:rPr sz="1400" spc="60" dirty="0">
                <a:solidFill>
                  <a:srgbClr val="3A3838"/>
                </a:solidFill>
                <a:latin typeface="Century Gothic"/>
                <a:cs typeface="Century Gothic"/>
              </a:rPr>
              <a:t>trip </a:t>
            </a:r>
            <a:r>
              <a:rPr sz="1400" dirty="0">
                <a:solidFill>
                  <a:srgbClr val="3A3838"/>
                </a:solidFill>
                <a:latin typeface="Century Gothic"/>
                <a:cs typeface="Century Gothic"/>
              </a:rPr>
              <a:t>log</a:t>
            </a:r>
            <a:r>
              <a:rPr sz="1400" spc="50" dirty="0">
                <a:solidFill>
                  <a:srgbClr val="3A3838"/>
                </a:solidFill>
                <a:latin typeface="Century Gothic"/>
                <a:cs typeface="Century Gothic"/>
              </a:rPr>
              <a:t> </a:t>
            </a:r>
            <a:r>
              <a:rPr sz="1400" spc="-10" dirty="0">
                <a:solidFill>
                  <a:srgbClr val="3A3838"/>
                </a:solidFill>
                <a:latin typeface="Century Gothic"/>
                <a:cs typeface="Century Gothic"/>
              </a:rPr>
              <a:t>verification </a:t>
            </a:r>
            <a:r>
              <a:rPr sz="1400" dirty="0">
                <a:solidFill>
                  <a:srgbClr val="3A3838"/>
                </a:solidFill>
                <a:latin typeface="Century Gothic"/>
                <a:cs typeface="Century Gothic"/>
              </a:rPr>
              <a:t>to</a:t>
            </a:r>
            <a:r>
              <a:rPr sz="1400" spc="10" dirty="0">
                <a:solidFill>
                  <a:srgbClr val="3A3838"/>
                </a:solidFill>
                <a:latin typeface="Century Gothic"/>
                <a:cs typeface="Century Gothic"/>
              </a:rPr>
              <a:t> </a:t>
            </a:r>
            <a:r>
              <a:rPr sz="1400" spc="40" dirty="0">
                <a:solidFill>
                  <a:srgbClr val="3A3838"/>
                </a:solidFill>
                <a:latin typeface="Century Gothic"/>
                <a:cs typeface="Century Gothic"/>
              </a:rPr>
              <a:t>ensure </a:t>
            </a:r>
            <a:r>
              <a:rPr sz="1400" spc="-10" dirty="0">
                <a:solidFill>
                  <a:srgbClr val="3A3838"/>
                </a:solidFill>
                <a:latin typeface="Century Gothic"/>
                <a:cs typeface="Century Gothic"/>
              </a:rPr>
              <a:t>overstated, </a:t>
            </a:r>
            <a:r>
              <a:rPr sz="1400" dirty="0">
                <a:solidFill>
                  <a:srgbClr val="3A3838"/>
                </a:solidFill>
                <a:latin typeface="Century Gothic"/>
                <a:cs typeface="Century Gothic"/>
              </a:rPr>
              <a:t>incorrect,</a:t>
            </a:r>
            <a:r>
              <a:rPr sz="1400" spc="70" dirty="0">
                <a:solidFill>
                  <a:srgbClr val="3A3838"/>
                </a:solidFill>
                <a:latin typeface="Century Gothic"/>
                <a:cs typeface="Century Gothic"/>
              </a:rPr>
              <a:t> </a:t>
            </a:r>
            <a:r>
              <a:rPr sz="1400" spc="-25" dirty="0">
                <a:solidFill>
                  <a:srgbClr val="3A3838"/>
                </a:solidFill>
                <a:latin typeface="Century Gothic"/>
                <a:cs typeface="Century Gothic"/>
              </a:rPr>
              <a:t>or </a:t>
            </a:r>
            <a:r>
              <a:rPr sz="1400" spc="-10" dirty="0">
                <a:solidFill>
                  <a:srgbClr val="3A3838"/>
                </a:solidFill>
                <a:latin typeface="Century Gothic"/>
                <a:cs typeface="Century Gothic"/>
              </a:rPr>
              <a:t>fraudulent </a:t>
            </a:r>
            <a:r>
              <a:rPr sz="1400" dirty="0">
                <a:solidFill>
                  <a:srgbClr val="3A3838"/>
                </a:solidFill>
                <a:latin typeface="Century Gothic"/>
                <a:cs typeface="Century Gothic"/>
              </a:rPr>
              <a:t>invoices</a:t>
            </a:r>
            <a:r>
              <a:rPr sz="1400" spc="155" dirty="0">
                <a:solidFill>
                  <a:srgbClr val="3A3838"/>
                </a:solidFill>
                <a:latin typeface="Century Gothic"/>
                <a:cs typeface="Century Gothic"/>
              </a:rPr>
              <a:t> </a:t>
            </a:r>
            <a:r>
              <a:rPr sz="1400" spc="-25" dirty="0">
                <a:solidFill>
                  <a:srgbClr val="3A3838"/>
                </a:solidFill>
                <a:latin typeface="Century Gothic"/>
                <a:cs typeface="Century Gothic"/>
              </a:rPr>
              <a:t>are</a:t>
            </a:r>
            <a:r>
              <a:rPr sz="1400" spc="500" dirty="0">
                <a:solidFill>
                  <a:srgbClr val="3A3838"/>
                </a:solidFill>
                <a:latin typeface="Century Gothic"/>
                <a:cs typeface="Century Gothic"/>
              </a:rPr>
              <a:t> </a:t>
            </a:r>
            <a:r>
              <a:rPr sz="1400" dirty="0">
                <a:solidFill>
                  <a:srgbClr val="3A3838"/>
                </a:solidFill>
                <a:latin typeface="Century Gothic"/>
                <a:cs typeface="Century Gothic"/>
              </a:rPr>
              <a:t>not</a:t>
            </a:r>
            <a:r>
              <a:rPr sz="1400" spc="95" dirty="0">
                <a:solidFill>
                  <a:srgbClr val="3A3838"/>
                </a:solidFill>
                <a:latin typeface="Century Gothic"/>
                <a:cs typeface="Century Gothic"/>
              </a:rPr>
              <a:t> </a:t>
            </a:r>
            <a:r>
              <a:rPr sz="1400" spc="-20" dirty="0">
                <a:solidFill>
                  <a:srgbClr val="3A3838"/>
                </a:solidFill>
                <a:latin typeface="Century Gothic"/>
                <a:cs typeface="Century Gothic"/>
              </a:rPr>
              <a:t>paid</a:t>
            </a:r>
            <a:endParaRPr sz="1400">
              <a:latin typeface="Century Gothic"/>
              <a:cs typeface="Century Gothic"/>
            </a:endParaRPr>
          </a:p>
        </p:txBody>
      </p:sp>
      <p:sp>
        <p:nvSpPr>
          <p:cNvPr id="21" name="object 21"/>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69635"/>
            <a:ext cx="1610995" cy="0"/>
          </a:xfrm>
          <a:custGeom>
            <a:avLst/>
            <a:gdLst/>
            <a:ahLst/>
            <a:cxnLst/>
            <a:rect l="l" t="t" r="r" b="b"/>
            <a:pathLst>
              <a:path w="1610995">
                <a:moveTo>
                  <a:pt x="0" y="0"/>
                </a:moveTo>
                <a:lnTo>
                  <a:pt x="1610868" y="0"/>
                </a:lnTo>
              </a:path>
            </a:pathLst>
          </a:custGeom>
          <a:ln w="76200">
            <a:solidFill>
              <a:srgbClr val="AEABAB"/>
            </a:solidFill>
            <a:prstDash val="lgDashDot"/>
          </a:ln>
        </p:spPr>
        <p:txBody>
          <a:bodyPr wrap="square" lIns="0" tIns="0" rIns="0" bIns="0" rtlCol="0"/>
          <a:lstStyle/>
          <a:p>
            <a:endParaRPr/>
          </a:p>
        </p:txBody>
      </p:sp>
      <p:sp>
        <p:nvSpPr>
          <p:cNvPr id="3" name="object 3"/>
          <p:cNvSpPr/>
          <p:nvPr/>
        </p:nvSpPr>
        <p:spPr>
          <a:xfrm>
            <a:off x="10581131" y="5469635"/>
            <a:ext cx="1610995" cy="0"/>
          </a:xfrm>
          <a:custGeom>
            <a:avLst/>
            <a:gdLst/>
            <a:ahLst/>
            <a:cxnLst/>
            <a:rect l="l" t="t" r="r" b="b"/>
            <a:pathLst>
              <a:path w="1610995">
                <a:moveTo>
                  <a:pt x="0" y="0"/>
                </a:moveTo>
                <a:lnTo>
                  <a:pt x="1610867" y="0"/>
                </a:lnTo>
              </a:path>
            </a:pathLst>
          </a:custGeom>
          <a:ln w="76200">
            <a:solidFill>
              <a:srgbClr val="AEABAB"/>
            </a:solidFill>
            <a:prstDash val="lgDashDot"/>
          </a:ln>
        </p:spPr>
        <p:txBody>
          <a:bodyPr wrap="square" lIns="0" tIns="0" rIns="0" bIns="0" rtlCol="0"/>
          <a:lstStyle/>
          <a:p>
            <a:endParaRPr/>
          </a:p>
        </p:txBody>
      </p:sp>
      <p:sp>
        <p:nvSpPr>
          <p:cNvPr id="4" name="object 4"/>
          <p:cNvSpPr/>
          <p:nvPr/>
        </p:nvSpPr>
        <p:spPr>
          <a:xfrm>
            <a:off x="0" y="3613403"/>
            <a:ext cx="1610995" cy="0"/>
          </a:xfrm>
          <a:custGeom>
            <a:avLst/>
            <a:gdLst/>
            <a:ahLst/>
            <a:cxnLst/>
            <a:rect l="l" t="t" r="r" b="b"/>
            <a:pathLst>
              <a:path w="1610995">
                <a:moveTo>
                  <a:pt x="0" y="0"/>
                </a:moveTo>
                <a:lnTo>
                  <a:pt x="1610868" y="0"/>
                </a:lnTo>
              </a:path>
            </a:pathLst>
          </a:custGeom>
          <a:ln w="76200">
            <a:solidFill>
              <a:srgbClr val="AEABAB"/>
            </a:solidFill>
            <a:prstDash val="sysDashDotDot"/>
          </a:ln>
        </p:spPr>
        <p:txBody>
          <a:bodyPr wrap="square" lIns="0" tIns="0" rIns="0" bIns="0" rtlCol="0"/>
          <a:lstStyle/>
          <a:p>
            <a:endParaRPr/>
          </a:p>
        </p:txBody>
      </p:sp>
      <p:sp>
        <p:nvSpPr>
          <p:cNvPr id="5" name="object 5"/>
          <p:cNvSpPr/>
          <p:nvPr/>
        </p:nvSpPr>
        <p:spPr>
          <a:xfrm>
            <a:off x="10581131" y="3613403"/>
            <a:ext cx="1597660" cy="0"/>
          </a:xfrm>
          <a:custGeom>
            <a:avLst/>
            <a:gdLst/>
            <a:ahLst/>
            <a:cxnLst/>
            <a:rect l="l" t="t" r="r" b="b"/>
            <a:pathLst>
              <a:path w="1597659">
                <a:moveTo>
                  <a:pt x="0" y="0"/>
                </a:moveTo>
                <a:lnTo>
                  <a:pt x="1597151" y="0"/>
                </a:lnTo>
              </a:path>
            </a:pathLst>
          </a:custGeom>
          <a:ln w="76200">
            <a:solidFill>
              <a:srgbClr val="AEABAB"/>
            </a:solidFill>
            <a:prstDash val="sysDashDotDot"/>
          </a:ln>
        </p:spPr>
        <p:txBody>
          <a:bodyPr wrap="square" lIns="0" tIns="0" rIns="0" bIns="0" rtlCol="0"/>
          <a:lstStyle/>
          <a:p>
            <a:endParaRPr/>
          </a:p>
        </p:txBody>
      </p:sp>
      <p:sp>
        <p:nvSpPr>
          <p:cNvPr id="6" name="object 6"/>
          <p:cNvSpPr/>
          <p:nvPr/>
        </p:nvSpPr>
        <p:spPr>
          <a:xfrm>
            <a:off x="8442959" y="752855"/>
            <a:ext cx="3749040" cy="2265045"/>
          </a:xfrm>
          <a:custGeom>
            <a:avLst/>
            <a:gdLst/>
            <a:ahLst/>
            <a:cxnLst/>
            <a:rect l="l" t="t" r="r" b="b"/>
            <a:pathLst>
              <a:path w="3749040" h="2265045">
                <a:moveTo>
                  <a:pt x="3749040" y="0"/>
                </a:moveTo>
                <a:lnTo>
                  <a:pt x="0" y="0"/>
                </a:lnTo>
                <a:lnTo>
                  <a:pt x="0" y="2264664"/>
                </a:lnTo>
                <a:lnTo>
                  <a:pt x="3749040" y="2264664"/>
                </a:lnTo>
                <a:lnTo>
                  <a:pt x="3749040" y="0"/>
                </a:lnTo>
                <a:close/>
              </a:path>
            </a:pathLst>
          </a:custGeom>
          <a:solidFill>
            <a:srgbClr val="D5DCE4"/>
          </a:solidFill>
        </p:spPr>
        <p:txBody>
          <a:bodyPr wrap="square" lIns="0" tIns="0" rIns="0" bIns="0" rtlCol="0"/>
          <a:lstStyle/>
          <a:p>
            <a:endParaRPr/>
          </a:p>
        </p:txBody>
      </p:sp>
      <p:grpSp>
        <p:nvGrpSpPr>
          <p:cNvPr id="7" name="object 7"/>
          <p:cNvGrpSpPr/>
          <p:nvPr/>
        </p:nvGrpSpPr>
        <p:grpSpPr>
          <a:xfrm>
            <a:off x="-28575" y="6088762"/>
            <a:ext cx="12249150" cy="721995"/>
            <a:chOff x="-28575" y="6088762"/>
            <a:chExt cx="12249150" cy="721995"/>
          </a:xfrm>
        </p:grpSpPr>
        <p:sp>
          <p:nvSpPr>
            <p:cNvPr id="8" name="object 8"/>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9" name="object 9"/>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0" name="object 10"/>
          <p:cNvSpPr txBox="1">
            <a:spLocks noGrp="1"/>
          </p:cNvSpPr>
          <p:nvPr>
            <p:ph type="title"/>
          </p:nvPr>
        </p:nvSpPr>
        <p:spPr>
          <a:xfrm>
            <a:off x="9155938" y="976121"/>
            <a:ext cx="2324735" cy="1001394"/>
          </a:xfrm>
          <a:prstGeom prst="rect">
            <a:avLst/>
          </a:prstGeom>
        </p:spPr>
        <p:txBody>
          <a:bodyPr vert="horz" wrap="square" lIns="0" tIns="13335" rIns="0" bIns="0" rtlCol="0">
            <a:spAutoFit/>
          </a:bodyPr>
          <a:lstStyle/>
          <a:p>
            <a:pPr marL="614045" marR="5080" indent="-601980">
              <a:lnSpc>
                <a:spcPct val="100000"/>
              </a:lnSpc>
              <a:spcBef>
                <a:spcPts val="105"/>
              </a:spcBef>
            </a:pPr>
            <a:r>
              <a:rPr sz="3200" spc="335" dirty="0">
                <a:solidFill>
                  <a:srgbClr val="252525"/>
                </a:solidFill>
              </a:rPr>
              <a:t>Anti-</a:t>
            </a:r>
            <a:r>
              <a:rPr sz="3200" spc="430" dirty="0">
                <a:solidFill>
                  <a:srgbClr val="252525"/>
                </a:solidFill>
              </a:rPr>
              <a:t>Fraud </a:t>
            </a:r>
            <a:r>
              <a:rPr sz="3200" spc="470" dirty="0">
                <a:solidFill>
                  <a:srgbClr val="252525"/>
                </a:solidFill>
              </a:rPr>
              <a:t>Laws</a:t>
            </a:r>
            <a:endParaRPr sz="3200"/>
          </a:p>
        </p:txBody>
      </p:sp>
      <p:sp>
        <p:nvSpPr>
          <p:cNvPr id="11" name="object 11"/>
          <p:cNvSpPr/>
          <p:nvPr/>
        </p:nvSpPr>
        <p:spPr>
          <a:xfrm>
            <a:off x="1610867" y="2141220"/>
            <a:ext cx="8970645" cy="3741420"/>
          </a:xfrm>
          <a:custGeom>
            <a:avLst/>
            <a:gdLst/>
            <a:ahLst/>
            <a:cxnLst/>
            <a:rect l="l" t="t" r="r" b="b"/>
            <a:pathLst>
              <a:path w="8970645" h="3741420">
                <a:moveTo>
                  <a:pt x="8970264" y="0"/>
                </a:moveTo>
                <a:lnTo>
                  <a:pt x="0" y="0"/>
                </a:lnTo>
                <a:lnTo>
                  <a:pt x="0" y="3741420"/>
                </a:lnTo>
                <a:lnTo>
                  <a:pt x="8970264" y="3741420"/>
                </a:lnTo>
                <a:lnTo>
                  <a:pt x="8970264" y="0"/>
                </a:lnTo>
                <a:close/>
              </a:path>
            </a:pathLst>
          </a:custGeom>
          <a:solidFill>
            <a:srgbClr val="ACB8C9"/>
          </a:solidFill>
        </p:spPr>
        <p:txBody>
          <a:bodyPr wrap="square" lIns="0" tIns="0" rIns="0" bIns="0" rtlCol="0"/>
          <a:lstStyle/>
          <a:p>
            <a:endParaRPr/>
          </a:p>
        </p:txBody>
      </p:sp>
      <p:sp>
        <p:nvSpPr>
          <p:cNvPr id="12" name="object 12"/>
          <p:cNvSpPr/>
          <p:nvPr/>
        </p:nvSpPr>
        <p:spPr>
          <a:xfrm>
            <a:off x="465747" y="213969"/>
            <a:ext cx="1702435" cy="1700530"/>
          </a:xfrm>
          <a:custGeom>
            <a:avLst/>
            <a:gdLst/>
            <a:ahLst/>
            <a:cxnLst/>
            <a:rect l="l" t="t" r="r" b="b"/>
            <a:pathLst>
              <a:path w="1702435" h="1700530">
                <a:moveTo>
                  <a:pt x="510692" y="1041387"/>
                </a:moveTo>
                <a:lnTo>
                  <a:pt x="0" y="1041387"/>
                </a:lnTo>
                <a:lnTo>
                  <a:pt x="6769" y="1070533"/>
                </a:lnTo>
                <a:lnTo>
                  <a:pt x="56273" y="1121029"/>
                </a:lnTo>
                <a:lnTo>
                  <a:pt x="95885" y="1140802"/>
                </a:lnTo>
                <a:lnTo>
                  <a:pt x="143306" y="1155890"/>
                </a:lnTo>
                <a:lnTo>
                  <a:pt x="196977" y="1165517"/>
                </a:lnTo>
                <a:lnTo>
                  <a:pt x="255346" y="1168908"/>
                </a:lnTo>
                <a:lnTo>
                  <a:pt x="313702" y="1165517"/>
                </a:lnTo>
                <a:lnTo>
                  <a:pt x="367385" y="1155890"/>
                </a:lnTo>
                <a:lnTo>
                  <a:pt x="414807" y="1140802"/>
                </a:lnTo>
                <a:lnTo>
                  <a:pt x="454406" y="1121029"/>
                </a:lnTo>
                <a:lnTo>
                  <a:pt x="484632" y="1097343"/>
                </a:lnTo>
                <a:lnTo>
                  <a:pt x="510692" y="1041387"/>
                </a:lnTo>
                <a:close/>
              </a:path>
              <a:path w="1702435" h="1700530">
                <a:moveTo>
                  <a:pt x="1638427" y="977633"/>
                </a:moveTo>
                <a:lnTo>
                  <a:pt x="1516329" y="493090"/>
                </a:lnTo>
                <a:lnTo>
                  <a:pt x="1483118" y="361327"/>
                </a:lnTo>
                <a:lnTo>
                  <a:pt x="1510792" y="361327"/>
                </a:lnTo>
                <a:lnTo>
                  <a:pt x="1536026" y="356450"/>
                </a:lnTo>
                <a:lnTo>
                  <a:pt x="1556270" y="343001"/>
                </a:lnTo>
                <a:lnTo>
                  <a:pt x="1558213" y="340080"/>
                </a:lnTo>
                <a:lnTo>
                  <a:pt x="1569732" y="322783"/>
                </a:lnTo>
                <a:lnTo>
                  <a:pt x="1574622" y="297573"/>
                </a:lnTo>
                <a:lnTo>
                  <a:pt x="1569732" y="272376"/>
                </a:lnTo>
                <a:lnTo>
                  <a:pt x="1558213" y="255066"/>
                </a:lnTo>
                <a:lnTo>
                  <a:pt x="1556270" y="252145"/>
                </a:lnTo>
                <a:lnTo>
                  <a:pt x="1536026" y="238696"/>
                </a:lnTo>
                <a:lnTo>
                  <a:pt x="1510792" y="233819"/>
                </a:lnTo>
                <a:lnTo>
                  <a:pt x="961796" y="233819"/>
                </a:lnTo>
                <a:lnTo>
                  <a:pt x="952690" y="219938"/>
                </a:lnTo>
                <a:lnTo>
                  <a:pt x="941578" y="207251"/>
                </a:lnTo>
                <a:lnTo>
                  <a:pt x="928878" y="196164"/>
                </a:lnTo>
                <a:lnTo>
                  <a:pt x="914984" y="187071"/>
                </a:lnTo>
                <a:lnTo>
                  <a:pt x="914984" y="63754"/>
                </a:lnTo>
                <a:lnTo>
                  <a:pt x="910094" y="38544"/>
                </a:lnTo>
                <a:lnTo>
                  <a:pt x="896632" y="18326"/>
                </a:lnTo>
                <a:lnTo>
                  <a:pt x="893699" y="16383"/>
                </a:lnTo>
                <a:lnTo>
                  <a:pt x="893699" y="297573"/>
                </a:lnTo>
                <a:lnTo>
                  <a:pt x="890346" y="314083"/>
                </a:lnTo>
                <a:lnTo>
                  <a:pt x="881202" y="327596"/>
                </a:lnTo>
                <a:lnTo>
                  <a:pt x="867676" y="336727"/>
                </a:lnTo>
                <a:lnTo>
                  <a:pt x="851141" y="340080"/>
                </a:lnTo>
                <a:lnTo>
                  <a:pt x="834618" y="336727"/>
                </a:lnTo>
                <a:lnTo>
                  <a:pt x="821093" y="327596"/>
                </a:lnTo>
                <a:lnTo>
                  <a:pt x="811949" y="314083"/>
                </a:lnTo>
                <a:lnTo>
                  <a:pt x="808583" y="297573"/>
                </a:lnTo>
                <a:lnTo>
                  <a:pt x="811949" y="281076"/>
                </a:lnTo>
                <a:lnTo>
                  <a:pt x="821093" y="267563"/>
                </a:lnTo>
                <a:lnTo>
                  <a:pt x="834618" y="258432"/>
                </a:lnTo>
                <a:lnTo>
                  <a:pt x="851141" y="255066"/>
                </a:lnTo>
                <a:lnTo>
                  <a:pt x="867676" y="258432"/>
                </a:lnTo>
                <a:lnTo>
                  <a:pt x="881202" y="267563"/>
                </a:lnTo>
                <a:lnTo>
                  <a:pt x="890346" y="281076"/>
                </a:lnTo>
                <a:lnTo>
                  <a:pt x="893699" y="297573"/>
                </a:lnTo>
                <a:lnTo>
                  <a:pt x="893699" y="16383"/>
                </a:lnTo>
                <a:lnTo>
                  <a:pt x="876376" y="4876"/>
                </a:lnTo>
                <a:lnTo>
                  <a:pt x="851141" y="0"/>
                </a:lnTo>
                <a:lnTo>
                  <a:pt x="825906" y="4876"/>
                </a:lnTo>
                <a:lnTo>
                  <a:pt x="805662" y="18326"/>
                </a:lnTo>
                <a:lnTo>
                  <a:pt x="792200" y="38544"/>
                </a:lnTo>
                <a:lnTo>
                  <a:pt x="787311" y="63754"/>
                </a:lnTo>
                <a:lnTo>
                  <a:pt x="787311" y="187071"/>
                </a:lnTo>
                <a:lnTo>
                  <a:pt x="773417" y="196164"/>
                </a:lnTo>
                <a:lnTo>
                  <a:pt x="760717" y="207251"/>
                </a:lnTo>
                <a:lnTo>
                  <a:pt x="749604" y="219938"/>
                </a:lnTo>
                <a:lnTo>
                  <a:pt x="740498" y="233819"/>
                </a:lnTo>
                <a:lnTo>
                  <a:pt x="191503" y="233819"/>
                </a:lnTo>
                <a:lnTo>
                  <a:pt x="166268" y="238696"/>
                </a:lnTo>
                <a:lnTo>
                  <a:pt x="146024" y="252145"/>
                </a:lnTo>
                <a:lnTo>
                  <a:pt x="132562" y="272376"/>
                </a:lnTo>
                <a:lnTo>
                  <a:pt x="127673" y="297573"/>
                </a:lnTo>
                <a:lnTo>
                  <a:pt x="131457" y="319163"/>
                </a:lnTo>
                <a:lnTo>
                  <a:pt x="142036" y="337959"/>
                </a:lnTo>
                <a:lnTo>
                  <a:pt x="158191" y="351967"/>
                </a:lnTo>
                <a:lnTo>
                  <a:pt x="178739" y="359206"/>
                </a:lnTo>
                <a:lnTo>
                  <a:pt x="57454" y="977633"/>
                </a:lnTo>
                <a:lnTo>
                  <a:pt x="144691" y="977633"/>
                </a:lnTo>
                <a:lnTo>
                  <a:pt x="238315" y="493090"/>
                </a:lnTo>
                <a:lnTo>
                  <a:pt x="359613" y="977633"/>
                </a:lnTo>
                <a:lnTo>
                  <a:pt x="446849" y="977633"/>
                </a:lnTo>
                <a:lnTo>
                  <a:pt x="324726" y="493090"/>
                </a:lnTo>
                <a:lnTo>
                  <a:pt x="291515" y="361327"/>
                </a:lnTo>
                <a:lnTo>
                  <a:pt x="738365" y="361327"/>
                </a:lnTo>
                <a:lnTo>
                  <a:pt x="747483" y="375208"/>
                </a:lnTo>
                <a:lnTo>
                  <a:pt x="758583" y="387896"/>
                </a:lnTo>
                <a:lnTo>
                  <a:pt x="771283" y="398983"/>
                </a:lnTo>
                <a:lnTo>
                  <a:pt x="785177" y="408089"/>
                </a:lnTo>
                <a:lnTo>
                  <a:pt x="785177" y="1487678"/>
                </a:lnTo>
                <a:lnTo>
                  <a:pt x="636231" y="1487678"/>
                </a:lnTo>
                <a:lnTo>
                  <a:pt x="619709" y="1491043"/>
                </a:lnTo>
                <a:lnTo>
                  <a:pt x="606171" y="1500174"/>
                </a:lnTo>
                <a:lnTo>
                  <a:pt x="597027" y="1513687"/>
                </a:lnTo>
                <a:lnTo>
                  <a:pt x="593674" y="1530184"/>
                </a:lnTo>
                <a:lnTo>
                  <a:pt x="593674" y="1572691"/>
                </a:lnTo>
                <a:lnTo>
                  <a:pt x="340461" y="1572691"/>
                </a:lnTo>
                <a:lnTo>
                  <a:pt x="340461" y="1700199"/>
                </a:lnTo>
                <a:lnTo>
                  <a:pt x="1361833" y="1700199"/>
                </a:lnTo>
                <a:lnTo>
                  <a:pt x="1361833" y="1572691"/>
                </a:lnTo>
                <a:lnTo>
                  <a:pt x="1106487" y="1572691"/>
                </a:lnTo>
                <a:lnTo>
                  <a:pt x="1106487" y="1530184"/>
                </a:lnTo>
                <a:lnTo>
                  <a:pt x="1103134" y="1513687"/>
                </a:lnTo>
                <a:lnTo>
                  <a:pt x="1093990" y="1500174"/>
                </a:lnTo>
                <a:lnTo>
                  <a:pt x="1080452" y="1491043"/>
                </a:lnTo>
                <a:lnTo>
                  <a:pt x="1063929" y="1487678"/>
                </a:lnTo>
                <a:lnTo>
                  <a:pt x="914984" y="1487678"/>
                </a:lnTo>
                <a:lnTo>
                  <a:pt x="914984" y="408089"/>
                </a:lnTo>
                <a:lnTo>
                  <a:pt x="928878" y="398983"/>
                </a:lnTo>
                <a:lnTo>
                  <a:pt x="941578" y="387896"/>
                </a:lnTo>
                <a:lnTo>
                  <a:pt x="952690" y="375208"/>
                </a:lnTo>
                <a:lnTo>
                  <a:pt x="961796" y="361327"/>
                </a:lnTo>
                <a:lnTo>
                  <a:pt x="1370342" y="361327"/>
                </a:lnTo>
                <a:lnTo>
                  <a:pt x="1251191" y="977633"/>
                </a:lnTo>
                <a:lnTo>
                  <a:pt x="1338427" y="977633"/>
                </a:lnTo>
                <a:lnTo>
                  <a:pt x="1432052" y="493090"/>
                </a:lnTo>
                <a:lnTo>
                  <a:pt x="1551216" y="977633"/>
                </a:lnTo>
                <a:lnTo>
                  <a:pt x="1638427" y="977633"/>
                </a:lnTo>
                <a:close/>
              </a:path>
              <a:path w="1702435" h="1700530">
                <a:moveTo>
                  <a:pt x="1702257" y="1041400"/>
                </a:moveTo>
                <a:lnTo>
                  <a:pt x="1191602" y="1041400"/>
                </a:lnTo>
                <a:lnTo>
                  <a:pt x="1198384" y="1070533"/>
                </a:lnTo>
                <a:lnTo>
                  <a:pt x="1247889" y="1121029"/>
                </a:lnTo>
                <a:lnTo>
                  <a:pt x="1287487" y="1140802"/>
                </a:lnTo>
                <a:lnTo>
                  <a:pt x="1334909" y="1155890"/>
                </a:lnTo>
                <a:lnTo>
                  <a:pt x="1388579" y="1165517"/>
                </a:lnTo>
                <a:lnTo>
                  <a:pt x="1446949" y="1168908"/>
                </a:lnTo>
                <a:lnTo>
                  <a:pt x="1505318" y="1165517"/>
                </a:lnTo>
                <a:lnTo>
                  <a:pt x="1558988" y="1155890"/>
                </a:lnTo>
                <a:lnTo>
                  <a:pt x="1606397" y="1140802"/>
                </a:lnTo>
                <a:lnTo>
                  <a:pt x="1645996" y="1121029"/>
                </a:lnTo>
                <a:lnTo>
                  <a:pt x="1676209" y="1097343"/>
                </a:lnTo>
                <a:lnTo>
                  <a:pt x="1702257" y="1041400"/>
                </a:lnTo>
                <a:close/>
              </a:path>
            </a:pathLst>
          </a:custGeom>
          <a:solidFill>
            <a:srgbClr val="AEABAB"/>
          </a:solidFill>
        </p:spPr>
        <p:txBody>
          <a:bodyPr wrap="square" lIns="0" tIns="0" rIns="0" bIns="0" rtlCol="0"/>
          <a:lstStyle/>
          <a:p>
            <a:endParaRPr/>
          </a:p>
        </p:txBody>
      </p:sp>
      <p:sp>
        <p:nvSpPr>
          <p:cNvPr id="13" name="object 13"/>
          <p:cNvSpPr/>
          <p:nvPr/>
        </p:nvSpPr>
        <p:spPr>
          <a:xfrm>
            <a:off x="3852430" y="435597"/>
            <a:ext cx="1932305" cy="1426210"/>
          </a:xfrm>
          <a:custGeom>
            <a:avLst/>
            <a:gdLst/>
            <a:ahLst/>
            <a:cxnLst/>
            <a:rect l="l" t="t" r="r" b="b"/>
            <a:pathLst>
              <a:path w="1932304" h="1426210">
                <a:moveTo>
                  <a:pt x="1354582" y="614006"/>
                </a:moveTo>
                <a:lnTo>
                  <a:pt x="1141628" y="614006"/>
                </a:lnTo>
                <a:lnTo>
                  <a:pt x="1141628" y="679831"/>
                </a:lnTo>
                <a:lnTo>
                  <a:pt x="1354582" y="679831"/>
                </a:lnTo>
                <a:lnTo>
                  <a:pt x="1354582" y="614006"/>
                </a:lnTo>
                <a:close/>
              </a:path>
              <a:path w="1932304" h="1426210">
                <a:moveTo>
                  <a:pt x="1448993" y="482358"/>
                </a:moveTo>
                <a:lnTo>
                  <a:pt x="1141628" y="482358"/>
                </a:lnTo>
                <a:lnTo>
                  <a:pt x="1141628" y="548182"/>
                </a:lnTo>
                <a:lnTo>
                  <a:pt x="1448993" y="548182"/>
                </a:lnTo>
                <a:lnTo>
                  <a:pt x="1448993" y="482358"/>
                </a:lnTo>
                <a:close/>
              </a:path>
              <a:path w="1932304" h="1426210">
                <a:moveTo>
                  <a:pt x="1448993" y="350697"/>
                </a:moveTo>
                <a:lnTo>
                  <a:pt x="1141628" y="350697"/>
                </a:lnTo>
                <a:lnTo>
                  <a:pt x="1141628" y="416521"/>
                </a:lnTo>
                <a:lnTo>
                  <a:pt x="1448993" y="416521"/>
                </a:lnTo>
                <a:lnTo>
                  <a:pt x="1448993" y="350697"/>
                </a:lnTo>
                <a:close/>
              </a:path>
              <a:path w="1932304" h="1426210">
                <a:moveTo>
                  <a:pt x="1712442" y="0"/>
                </a:moveTo>
                <a:lnTo>
                  <a:pt x="219544" y="0"/>
                </a:lnTo>
                <a:lnTo>
                  <a:pt x="219544" y="130771"/>
                </a:lnTo>
                <a:lnTo>
                  <a:pt x="219544" y="986510"/>
                </a:lnTo>
                <a:lnTo>
                  <a:pt x="219544" y="1118552"/>
                </a:lnTo>
                <a:lnTo>
                  <a:pt x="1712442" y="1118552"/>
                </a:lnTo>
                <a:lnTo>
                  <a:pt x="1712442" y="987031"/>
                </a:lnTo>
                <a:lnTo>
                  <a:pt x="1712442" y="986510"/>
                </a:lnTo>
                <a:lnTo>
                  <a:pt x="1712442" y="131279"/>
                </a:lnTo>
                <a:lnTo>
                  <a:pt x="1580718" y="131279"/>
                </a:lnTo>
                <a:lnTo>
                  <a:pt x="1580718" y="986510"/>
                </a:lnTo>
                <a:lnTo>
                  <a:pt x="1009904" y="986510"/>
                </a:lnTo>
                <a:lnTo>
                  <a:pt x="1009904" y="131279"/>
                </a:lnTo>
                <a:lnTo>
                  <a:pt x="922083" y="131279"/>
                </a:lnTo>
                <a:lnTo>
                  <a:pt x="922083" y="986510"/>
                </a:lnTo>
                <a:lnTo>
                  <a:pt x="351282" y="986510"/>
                </a:lnTo>
                <a:lnTo>
                  <a:pt x="351282" y="130771"/>
                </a:lnTo>
                <a:lnTo>
                  <a:pt x="1712442" y="130771"/>
                </a:lnTo>
                <a:lnTo>
                  <a:pt x="1712442" y="0"/>
                </a:lnTo>
                <a:close/>
              </a:path>
              <a:path w="1932304" h="1426210">
                <a:moveTo>
                  <a:pt x="1931949" y="131279"/>
                </a:moveTo>
                <a:lnTo>
                  <a:pt x="1800225" y="131279"/>
                </a:lnTo>
                <a:lnTo>
                  <a:pt x="1800225" y="1206449"/>
                </a:lnTo>
                <a:lnTo>
                  <a:pt x="131737" y="1206449"/>
                </a:lnTo>
                <a:lnTo>
                  <a:pt x="131737" y="131279"/>
                </a:lnTo>
                <a:lnTo>
                  <a:pt x="0" y="131279"/>
                </a:lnTo>
                <a:lnTo>
                  <a:pt x="0" y="1360043"/>
                </a:lnTo>
                <a:lnTo>
                  <a:pt x="768413" y="1360043"/>
                </a:lnTo>
                <a:lnTo>
                  <a:pt x="773455" y="1386065"/>
                </a:lnTo>
                <a:lnTo>
                  <a:pt x="787336" y="1406944"/>
                </a:lnTo>
                <a:lnTo>
                  <a:pt x="808228" y="1420825"/>
                </a:lnTo>
                <a:lnTo>
                  <a:pt x="834275" y="1425867"/>
                </a:lnTo>
                <a:lnTo>
                  <a:pt x="1097724" y="1425867"/>
                </a:lnTo>
                <a:lnTo>
                  <a:pt x="1123759" y="1420825"/>
                </a:lnTo>
                <a:lnTo>
                  <a:pt x="1144651" y="1406944"/>
                </a:lnTo>
                <a:lnTo>
                  <a:pt x="1158544" y="1386065"/>
                </a:lnTo>
                <a:lnTo>
                  <a:pt x="1163586" y="1360043"/>
                </a:lnTo>
                <a:lnTo>
                  <a:pt x="1931949" y="1360043"/>
                </a:lnTo>
                <a:lnTo>
                  <a:pt x="1931949" y="131279"/>
                </a:lnTo>
                <a:close/>
              </a:path>
            </a:pathLst>
          </a:custGeom>
          <a:solidFill>
            <a:srgbClr val="AEABAB"/>
          </a:solidFill>
        </p:spPr>
        <p:txBody>
          <a:bodyPr wrap="square" lIns="0" tIns="0" rIns="0" bIns="0" rtlCol="0"/>
          <a:lstStyle/>
          <a:p>
            <a:endParaRPr/>
          </a:p>
        </p:txBody>
      </p:sp>
      <p:sp>
        <p:nvSpPr>
          <p:cNvPr id="14" name="object 14"/>
          <p:cNvSpPr/>
          <p:nvPr/>
        </p:nvSpPr>
        <p:spPr>
          <a:xfrm>
            <a:off x="2338781" y="925944"/>
            <a:ext cx="1299845" cy="1014730"/>
          </a:xfrm>
          <a:custGeom>
            <a:avLst/>
            <a:gdLst/>
            <a:ahLst/>
            <a:cxnLst/>
            <a:rect l="l" t="t" r="r" b="b"/>
            <a:pathLst>
              <a:path w="1299845" h="1014730">
                <a:moveTo>
                  <a:pt x="507631" y="1014704"/>
                </a:moveTo>
                <a:lnTo>
                  <a:pt x="299300" y="629119"/>
                </a:lnTo>
                <a:lnTo>
                  <a:pt x="281838" y="596442"/>
                </a:lnTo>
                <a:lnTo>
                  <a:pt x="336664" y="560120"/>
                </a:lnTo>
                <a:lnTo>
                  <a:pt x="251993" y="454380"/>
                </a:lnTo>
                <a:lnTo>
                  <a:pt x="203212" y="477139"/>
                </a:lnTo>
                <a:lnTo>
                  <a:pt x="155727" y="502386"/>
                </a:lnTo>
                <a:lnTo>
                  <a:pt x="109613" y="530059"/>
                </a:lnTo>
                <a:lnTo>
                  <a:pt x="64985" y="560120"/>
                </a:lnTo>
                <a:lnTo>
                  <a:pt x="17856" y="617753"/>
                </a:lnTo>
                <a:lnTo>
                  <a:pt x="0" y="690003"/>
                </a:lnTo>
                <a:lnTo>
                  <a:pt x="0" y="1014704"/>
                </a:lnTo>
                <a:lnTo>
                  <a:pt x="507631" y="1014704"/>
                </a:lnTo>
                <a:close/>
              </a:path>
              <a:path w="1299845" h="1014730">
                <a:moveTo>
                  <a:pt x="730999" y="360222"/>
                </a:moveTo>
                <a:lnTo>
                  <a:pt x="568553" y="360222"/>
                </a:lnTo>
                <a:lnTo>
                  <a:pt x="600024" y="481977"/>
                </a:lnTo>
                <a:lnTo>
                  <a:pt x="699516" y="481977"/>
                </a:lnTo>
                <a:lnTo>
                  <a:pt x="730999" y="360222"/>
                </a:lnTo>
                <a:close/>
              </a:path>
              <a:path w="1299845" h="1014730">
                <a:moveTo>
                  <a:pt x="1066038" y="365290"/>
                </a:moveTo>
                <a:lnTo>
                  <a:pt x="857948" y="238455"/>
                </a:lnTo>
                <a:lnTo>
                  <a:pt x="835977" y="225056"/>
                </a:lnTo>
                <a:lnTo>
                  <a:pt x="877798" y="190195"/>
                </a:lnTo>
                <a:lnTo>
                  <a:pt x="912761" y="149428"/>
                </a:lnTo>
                <a:lnTo>
                  <a:pt x="912863" y="149301"/>
                </a:lnTo>
                <a:lnTo>
                  <a:pt x="940562" y="103403"/>
                </a:lnTo>
                <a:lnTo>
                  <a:pt x="960450" y="53276"/>
                </a:lnTo>
                <a:lnTo>
                  <a:pt x="971816" y="0"/>
                </a:lnTo>
                <a:lnTo>
                  <a:pt x="815060" y="0"/>
                </a:lnTo>
                <a:lnTo>
                  <a:pt x="815060" y="238455"/>
                </a:lnTo>
                <a:lnTo>
                  <a:pt x="714756" y="918311"/>
                </a:lnTo>
                <a:lnTo>
                  <a:pt x="696887" y="522566"/>
                </a:lnTo>
                <a:lnTo>
                  <a:pt x="602665" y="522566"/>
                </a:lnTo>
                <a:lnTo>
                  <a:pt x="584796" y="918311"/>
                </a:lnTo>
                <a:lnTo>
                  <a:pt x="483273" y="238455"/>
                </a:lnTo>
                <a:lnTo>
                  <a:pt x="528472" y="260756"/>
                </a:lnTo>
                <a:lnTo>
                  <a:pt x="575868" y="275615"/>
                </a:lnTo>
                <a:lnTo>
                  <a:pt x="624586" y="283044"/>
                </a:lnTo>
                <a:lnTo>
                  <a:pt x="673735" y="283044"/>
                </a:lnTo>
                <a:lnTo>
                  <a:pt x="722439" y="275615"/>
                </a:lnTo>
                <a:lnTo>
                  <a:pt x="769848" y="260756"/>
                </a:lnTo>
                <a:lnTo>
                  <a:pt x="815060" y="238455"/>
                </a:lnTo>
                <a:lnTo>
                  <a:pt x="815060" y="0"/>
                </a:lnTo>
                <a:lnTo>
                  <a:pt x="327736" y="0"/>
                </a:lnTo>
                <a:lnTo>
                  <a:pt x="339051" y="53276"/>
                </a:lnTo>
                <a:lnTo>
                  <a:pt x="358889" y="103403"/>
                </a:lnTo>
                <a:lnTo>
                  <a:pt x="386562" y="149301"/>
                </a:lnTo>
                <a:lnTo>
                  <a:pt x="386638" y="149428"/>
                </a:lnTo>
                <a:lnTo>
                  <a:pt x="421728" y="190373"/>
                </a:lnTo>
                <a:lnTo>
                  <a:pt x="463575" y="225259"/>
                </a:lnTo>
                <a:lnTo>
                  <a:pt x="233514" y="365290"/>
                </a:lnTo>
                <a:lnTo>
                  <a:pt x="395960" y="568236"/>
                </a:lnTo>
                <a:lnTo>
                  <a:pt x="335038" y="608825"/>
                </a:lnTo>
                <a:lnTo>
                  <a:pt x="553529" y="1014704"/>
                </a:lnTo>
                <a:lnTo>
                  <a:pt x="746023" y="1014704"/>
                </a:lnTo>
                <a:lnTo>
                  <a:pt x="797915" y="918311"/>
                </a:lnTo>
                <a:lnTo>
                  <a:pt x="964501" y="608825"/>
                </a:lnTo>
                <a:lnTo>
                  <a:pt x="903592" y="568236"/>
                </a:lnTo>
                <a:lnTo>
                  <a:pt x="1066038" y="365290"/>
                </a:lnTo>
                <a:close/>
              </a:path>
              <a:path w="1299845" h="1014730">
                <a:moveTo>
                  <a:pt x="1299540" y="690003"/>
                </a:moveTo>
                <a:lnTo>
                  <a:pt x="1281671" y="617753"/>
                </a:lnTo>
                <a:lnTo>
                  <a:pt x="1234567" y="560120"/>
                </a:lnTo>
                <a:lnTo>
                  <a:pt x="1191171" y="528091"/>
                </a:lnTo>
                <a:lnTo>
                  <a:pt x="1145654" y="499287"/>
                </a:lnTo>
                <a:lnTo>
                  <a:pt x="1098194" y="473798"/>
                </a:lnTo>
                <a:lnTo>
                  <a:pt x="1048981" y="451751"/>
                </a:lnTo>
                <a:lnTo>
                  <a:pt x="962888" y="559104"/>
                </a:lnTo>
                <a:lnTo>
                  <a:pt x="1017701" y="595426"/>
                </a:lnTo>
                <a:lnTo>
                  <a:pt x="1000239" y="629119"/>
                </a:lnTo>
                <a:lnTo>
                  <a:pt x="791908" y="1014704"/>
                </a:lnTo>
                <a:lnTo>
                  <a:pt x="1299540" y="1014704"/>
                </a:lnTo>
                <a:lnTo>
                  <a:pt x="1299540" y="690003"/>
                </a:lnTo>
                <a:close/>
              </a:path>
            </a:pathLst>
          </a:custGeom>
          <a:solidFill>
            <a:srgbClr val="AEABAB"/>
          </a:solidFill>
        </p:spPr>
        <p:txBody>
          <a:bodyPr wrap="square" lIns="0" tIns="0" rIns="0" bIns="0" rtlCol="0"/>
          <a:lstStyle/>
          <a:p>
            <a:endParaRPr/>
          </a:p>
        </p:txBody>
      </p:sp>
      <p:sp>
        <p:nvSpPr>
          <p:cNvPr id="15" name="object 15"/>
          <p:cNvSpPr/>
          <p:nvPr/>
        </p:nvSpPr>
        <p:spPr>
          <a:xfrm>
            <a:off x="2522502" y="412145"/>
            <a:ext cx="914400" cy="453390"/>
          </a:xfrm>
          <a:custGeom>
            <a:avLst/>
            <a:gdLst/>
            <a:ahLst/>
            <a:cxnLst/>
            <a:rect l="l" t="t" r="r" b="b"/>
            <a:pathLst>
              <a:path w="914400" h="453390">
                <a:moveTo>
                  <a:pt x="857139" y="345347"/>
                </a:moveTo>
                <a:lnTo>
                  <a:pt x="54672" y="345347"/>
                </a:lnTo>
                <a:lnTo>
                  <a:pt x="7272" y="370811"/>
                </a:lnTo>
                <a:lnTo>
                  <a:pt x="0" y="409729"/>
                </a:lnTo>
                <a:lnTo>
                  <a:pt x="7877" y="428786"/>
                </a:lnTo>
                <a:lnTo>
                  <a:pt x="41998" y="451824"/>
                </a:lnTo>
                <a:lnTo>
                  <a:pt x="858873" y="452923"/>
                </a:lnTo>
                <a:lnTo>
                  <a:pt x="879993" y="449108"/>
                </a:lnTo>
                <a:lnTo>
                  <a:pt x="897325" y="437931"/>
                </a:lnTo>
                <a:lnTo>
                  <a:pt x="909197" y="421072"/>
                </a:lnTo>
                <a:lnTo>
                  <a:pt x="913842" y="400226"/>
                </a:lnTo>
                <a:lnTo>
                  <a:pt x="913927" y="396252"/>
                </a:lnTo>
                <a:lnTo>
                  <a:pt x="913571" y="392278"/>
                </a:lnTo>
                <a:lnTo>
                  <a:pt x="892769" y="356769"/>
                </a:lnTo>
                <a:lnTo>
                  <a:pt x="857139" y="345347"/>
                </a:lnTo>
                <a:close/>
              </a:path>
              <a:path w="914400" h="453390">
                <a:moveTo>
                  <a:pt x="327692" y="0"/>
                </a:moveTo>
                <a:lnTo>
                  <a:pt x="266525" y="26509"/>
                </a:lnTo>
                <a:lnTo>
                  <a:pt x="245544" y="62610"/>
                </a:lnTo>
                <a:lnTo>
                  <a:pt x="242700" y="76399"/>
                </a:lnTo>
                <a:lnTo>
                  <a:pt x="141173" y="345347"/>
                </a:lnTo>
                <a:lnTo>
                  <a:pt x="770639" y="345347"/>
                </a:lnTo>
                <a:lnTo>
                  <a:pt x="681092" y="77244"/>
                </a:lnTo>
                <a:lnTo>
                  <a:pt x="674622" y="58472"/>
                </a:lnTo>
                <a:lnTo>
                  <a:pt x="465764" y="58472"/>
                </a:lnTo>
                <a:lnTo>
                  <a:pt x="430036" y="52680"/>
                </a:lnTo>
                <a:lnTo>
                  <a:pt x="398171" y="32935"/>
                </a:lnTo>
                <a:lnTo>
                  <a:pt x="397359" y="32090"/>
                </a:lnTo>
                <a:lnTo>
                  <a:pt x="396580" y="31413"/>
                </a:lnTo>
                <a:lnTo>
                  <a:pt x="395802" y="30568"/>
                </a:lnTo>
                <a:lnTo>
                  <a:pt x="389710" y="24479"/>
                </a:lnTo>
                <a:lnTo>
                  <a:pt x="360576" y="5818"/>
                </a:lnTo>
                <a:lnTo>
                  <a:pt x="327692" y="0"/>
                </a:lnTo>
                <a:close/>
              </a:path>
              <a:path w="914400" h="453390">
                <a:moveTo>
                  <a:pt x="583220" y="2494"/>
                </a:moveTo>
                <a:lnTo>
                  <a:pt x="568777" y="5639"/>
                </a:lnTo>
                <a:lnTo>
                  <a:pt x="555180" y="11161"/>
                </a:lnTo>
                <a:lnTo>
                  <a:pt x="542709" y="18904"/>
                </a:lnTo>
                <a:lnTo>
                  <a:pt x="531645" y="28707"/>
                </a:lnTo>
                <a:lnTo>
                  <a:pt x="501064" y="50439"/>
                </a:lnTo>
                <a:lnTo>
                  <a:pt x="465764" y="58472"/>
                </a:lnTo>
                <a:lnTo>
                  <a:pt x="674622" y="58472"/>
                </a:lnTo>
                <a:lnTo>
                  <a:pt x="669821" y="44541"/>
                </a:lnTo>
                <a:lnTo>
                  <a:pt x="647652" y="19575"/>
                </a:lnTo>
                <a:lnTo>
                  <a:pt x="617735" y="4756"/>
                </a:lnTo>
                <a:lnTo>
                  <a:pt x="583220" y="2494"/>
                </a:lnTo>
                <a:close/>
              </a:path>
            </a:pathLst>
          </a:custGeom>
          <a:solidFill>
            <a:srgbClr val="AEABAB"/>
          </a:solidFill>
        </p:spPr>
        <p:txBody>
          <a:bodyPr wrap="square" lIns="0" tIns="0" rIns="0" bIns="0" rtlCol="0"/>
          <a:lstStyle/>
          <a:p>
            <a:endParaRPr/>
          </a:p>
        </p:txBody>
      </p:sp>
      <p:sp>
        <p:nvSpPr>
          <p:cNvPr id="16" name="object 16"/>
          <p:cNvSpPr txBox="1"/>
          <p:nvPr/>
        </p:nvSpPr>
        <p:spPr>
          <a:xfrm>
            <a:off x="1689861" y="2249551"/>
            <a:ext cx="8790305" cy="3500754"/>
          </a:xfrm>
          <a:prstGeom prst="rect">
            <a:avLst/>
          </a:prstGeom>
        </p:spPr>
        <p:txBody>
          <a:bodyPr vert="horz" wrap="square" lIns="0" tIns="12700" rIns="0" bIns="0" rtlCol="0">
            <a:spAutoFit/>
          </a:bodyPr>
          <a:lstStyle/>
          <a:p>
            <a:pPr marL="12700" marR="5080">
              <a:lnSpc>
                <a:spcPct val="100000"/>
              </a:lnSpc>
              <a:spcBef>
                <a:spcPts val="100"/>
              </a:spcBef>
            </a:pPr>
            <a:r>
              <a:rPr sz="1200" b="1" spc="145" dirty="0">
                <a:solidFill>
                  <a:srgbClr val="252525"/>
                </a:solidFill>
                <a:latin typeface="Calibri"/>
                <a:cs typeface="Calibri"/>
              </a:rPr>
              <a:t>False</a:t>
            </a:r>
            <a:r>
              <a:rPr sz="1200" b="1" spc="170" dirty="0">
                <a:solidFill>
                  <a:srgbClr val="252525"/>
                </a:solidFill>
                <a:latin typeface="Calibri"/>
                <a:cs typeface="Calibri"/>
              </a:rPr>
              <a:t> </a:t>
            </a:r>
            <a:r>
              <a:rPr sz="1200" b="1" spc="155" dirty="0">
                <a:solidFill>
                  <a:srgbClr val="252525"/>
                </a:solidFill>
                <a:latin typeface="Calibri"/>
                <a:cs typeface="Calibri"/>
              </a:rPr>
              <a:t>Claims</a:t>
            </a:r>
            <a:r>
              <a:rPr sz="1200" b="1" spc="185" dirty="0">
                <a:solidFill>
                  <a:srgbClr val="252525"/>
                </a:solidFill>
                <a:latin typeface="Calibri"/>
                <a:cs typeface="Calibri"/>
              </a:rPr>
              <a:t> </a:t>
            </a:r>
            <a:r>
              <a:rPr sz="1200" b="1" spc="105" dirty="0">
                <a:solidFill>
                  <a:srgbClr val="252525"/>
                </a:solidFill>
                <a:latin typeface="Calibri"/>
                <a:cs typeface="Calibri"/>
              </a:rPr>
              <a:t>Act</a:t>
            </a:r>
            <a:r>
              <a:rPr sz="1200" spc="105" dirty="0">
                <a:solidFill>
                  <a:srgbClr val="252525"/>
                </a:solidFill>
                <a:latin typeface="Century Gothic"/>
                <a:cs typeface="Century Gothic"/>
              </a:rPr>
              <a:t>:</a:t>
            </a:r>
            <a:r>
              <a:rPr sz="1200" spc="80" dirty="0">
                <a:solidFill>
                  <a:srgbClr val="252525"/>
                </a:solidFill>
                <a:latin typeface="Century Gothic"/>
                <a:cs typeface="Century Gothic"/>
              </a:rPr>
              <a:t> </a:t>
            </a:r>
            <a:r>
              <a:rPr sz="1200" dirty="0">
                <a:solidFill>
                  <a:srgbClr val="252525"/>
                </a:solidFill>
                <a:latin typeface="Century Gothic"/>
                <a:cs typeface="Century Gothic"/>
              </a:rPr>
              <a:t>Protects</a:t>
            </a:r>
            <a:r>
              <a:rPr sz="1200" spc="70" dirty="0">
                <a:solidFill>
                  <a:srgbClr val="252525"/>
                </a:solidFill>
                <a:latin typeface="Century Gothic"/>
                <a:cs typeface="Century Gothic"/>
              </a:rPr>
              <a:t> </a:t>
            </a:r>
            <a:r>
              <a:rPr sz="1200" dirty="0">
                <a:solidFill>
                  <a:srgbClr val="252525"/>
                </a:solidFill>
                <a:latin typeface="Century Gothic"/>
                <a:cs typeface="Century Gothic"/>
              </a:rPr>
              <a:t>the</a:t>
            </a:r>
            <a:r>
              <a:rPr sz="1200" spc="80" dirty="0">
                <a:solidFill>
                  <a:srgbClr val="252525"/>
                </a:solidFill>
                <a:latin typeface="Century Gothic"/>
                <a:cs typeface="Century Gothic"/>
              </a:rPr>
              <a:t> </a:t>
            </a:r>
            <a:r>
              <a:rPr sz="1200" dirty="0">
                <a:solidFill>
                  <a:srgbClr val="252525"/>
                </a:solidFill>
                <a:latin typeface="Century Gothic"/>
                <a:cs typeface="Century Gothic"/>
              </a:rPr>
              <a:t>government</a:t>
            </a:r>
            <a:r>
              <a:rPr sz="1200" spc="80" dirty="0">
                <a:solidFill>
                  <a:srgbClr val="252525"/>
                </a:solidFill>
                <a:latin typeface="Century Gothic"/>
                <a:cs typeface="Century Gothic"/>
              </a:rPr>
              <a:t> </a:t>
            </a:r>
            <a:r>
              <a:rPr sz="1200" spc="60" dirty="0">
                <a:solidFill>
                  <a:srgbClr val="252525"/>
                </a:solidFill>
                <a:latin typeface="Century Gothic"/>
                <a:cs typeface="Century Gothic"/>
              </a:rPr>
              <a:t>from</a:t>
            </a:r>
            <a:r>
              <a:rPr sz="1200" spc="80" dirty="0">
                <a:solidFill>
                  <a:srgbClr val="252525"/>
                </a:solidFill>
                <a:latin typeface="Century Gothic"/>
                <a:cs typeface="Century Gothic"/>
              </a:rPr>
              <a:t> </a:t>
            </a:r>
            <a:r>
              <a:rPr sz="1200" dirty="0">
                <a:solidFill>
                  <a:srgbClr val="252525"/>
                </a:solidFill>
                <a:latin typeface="Century Gothic"/>
                <a:cs typeface="Century Gothic"/>
              </a:rPr>
              <a:t>being</a:t>
            </a:r>
            <a:r>
              <a:rPr sz="1200" spc="95" dirty="0">
                <a:solidFill>
                  <a:srgbClr val="252525"/>
                </a:solidFill>
                <a:latin typeface="Century Gothic"/>
                <a:cs typeface="Century Gothic"/>
              </a:rPr>
              <a:t> </a:t>
            </a:r>
            <a:r>
              <a:rPr sz="1200" spc="-10" dirty="0">
                <a:solidFill>
                  <a:srgbClr val="252525"/>
                </a:solidFill>
                <a:latin typeface="Century Gothic"/>
                <a:cs typeface="Century Gothic"/>
              </a:rPr>
              <a:t>overcharged</a:t>
            </a:r>
            <a:r>
              <a:rPr sz="1200" spc="75" dirty="0">
                <a:solidFill>
                  <a:srgbClr val="252525"/>
                </a:solidFill>
                <a:latin typeface="Century Gothic"/>
                <a:cs typeface="Century Gothic"/>
              </a:rPr>
              <a:t> </a:t>
            </a:r>
            <a:r>
              <a:rPr sz="1200" dirty="0">
                <a:solidFill>
                  <a:srgbClr val="252525"/>
                </a:solidFill>
                <a:latin typeface="Century Gothic"/>
                <a:cs typeface="Century Gothic"/>
              </a:rPr>
              <a:t>or</a:t>
            </a:r>
            <a:r>
              <a:rPr sz="1200" spc="70" dirty="0">
                <a:solidFill>
                  <a:srgbClr val="252525"/>
                </a:solidFill>
                <a:latin typeface="Century Gothic"/>
                <a:cs typeface="Century Gothic"/>
              </a:rPr>
              <a:t> </a:t>
            </a:r>
            <a:r>
              <a:rPr sz="1200" dirty="0">
                <a:solidFill>
                  <a:srgbClr val="252525"/>
                </a:solidFill>
                <a:latin typeface="Century Gothic"/>
                <a:cs typeface="Century Gothic"/>
              </a:rPr>
              <a:t>sold</a:t>
            </a:r>
            <a:r>
              <a:rPr sz="1200" spc="90" dirty="0">
                <a:solidFill>
                  <a:srgbClr val="252525"/>
                </a:solidFill>
                <a:latin typeface="Century Gothic"/>
                <a:cs typeface="Century Gothic"/>
              </a:rPr>
              <a:t> </a:t>
            </a:r>
            <a:r>
              <a:rPr sz="1200" dirty="0">
                <a:solidFill>
                  <a:srgbClr val="252525"/>
                </a:solidFill>
                <a:latin typeface="Century Gothic"/>
                <a:cs typeface="Century Gothic"/>
              </a:rPr>
              <a:t>substandard</a:t>
            </a:r>
            <a:r>
              <a:rPr sz="1200" spc="75" dirty="0">
                <a:solidFill>
                  <a:srgbClr val="252525"/>
                </a:solidFill>
                <a:latin typeface="Century Gothic"/>
                <a:cs typeface="Century Gothic"/>
              </a:rPr>
              <a:t> </a:t>
            </a:r>
            <a:r>
              <a:rPr sz="1200" dirty="0">
                <a:solidFill>
                  <a:srgbClr val="252525"/>
                </a:solidFill>
                <a:latin typeface="Century Gothic"/>
                <a:cs typeface="Century Gothic"/>
              </a:rPr>
              <a:t>goods</a:t>
            </a:r>
            <a:r>
              <a:rPr sz="1200" spc="55" dirty="0">
                <a:solidFill>
                  <a:srgbClr val="252525"/>
                </a:solidFill>
                <a:latin typeface="Century Gothic"/>
                <a:cs typeface="Century Gothic"/>
              </a:rPr>
              <a:t> </a:t>
            </a:r>
            <a:r>
              <a:rPr sz="1200" dirty="0">
                <a:solidFill>
                  <a:srgbClr val="252525"/>
                </a:solidFill>
                <a:latin typeface="Century Gothic"/>
                <a:cs typeface="Century Gothic"/>
              </a:rPr>
              <a:t>or</a:t>
            </a:r>
            <a:r>
              <a:rPr sz="1200" spc="80" dirty="0">
                <a:solidFill>
                  <a:srgbClr val="252525"/>
                </a:solidFill>
                <a:latin typeface="Century Gothic"/>
                <a:cs typeface="Century Gothic"/>
              </a:rPr>
              <a:t> </a:t>
            </a:r>
            <a:r>
              <a:rPr sz="1200" dirty="0">
                <a:solidFill>
                  <a:srgbClr val="252525"/>
                </a:solidFill>
                <a:latin typeface="Century Gothic"/>
                <a:cs typeface="Century Gothic"/>
              </a:rPr>
              <a:t>services,</a:t>
            </a:r>
            <a:r>
              <a:rPr sz="1200" spc="90" dirty="0">
                <a:solidFill>
                  <a:srgbClr val="252525"/>
                </a:solidFill>
                <a:latin typeface="Century Gothic"/>
                <a:cs typeface="Century Gothic"/>
              </a:rPr>
              <a:t> </a:t>
            </a:r>
            <a:r>
              <a:rPr sz="1200" dirty="0">
                <a:solidFill>
                  <a:srgbClr val="252525"/>
                </a:solidFill>
                <a:latin typeface="Century Gothic"/>
                <a:cs typeface="Century Gothic"/>
              </a:rPr>
              <a:t>or</a:t>
            </a:r>
            <a:r>
              <a:rPr sz="1200" spc="70" dirty="0">
                <a:solidFill>
                  <a:srgbClr val="252525"/>
                </a:solidFill>
                <a:latin typeface="Century Gothic"/>
                <a:cs typeface="Century Gothic"/>
              </a:rPr>
              <a:t> </a:t>
            </a:r>
            <a:r>
              <a:rPr sz="1200" spc="40" dirty="0">
                <a:solidFill>
                  <a:srgbClr val="252525"/>
                </a:solidFill>
                <a:latin typeface="Century Gothic"/>
                <a:cs typeface="Century Gothic"/>
              </a:rPr>
              <a:t>from </a:t>
            </a:r>
            <a:r>
              <a:rPr sz="1200" dirty="0">
                <a:solidFill>
                  <a:srgbClr val="252525"/>
                </a:solidFill>
                <a:latin typeface="Century Gothic"/>
                <a:cs typeface="Century Gothic"/>
              </a:rPr>
              <a:t>being</a:t>
            </a:r>
            <a:r>
              <a:rPr sz="1200" spc="105" dirty="0">
                <a:solidFill>
                  <a:srgbClr val="252525"/>
                </a:solidFill>
                <a:latin typeface="Century Gothic"/>
                <a:cs typeface="Century Gothic"/>
              </a:rPr>
              <a:t> </a:t>
            </a:r>
            <a:r>
              <a:rPr sz="1200" dirty="0">
                <a:solidFill>
                  <a:srgbClr val="252525"/>
                </a:solidFill>
                <a:latin typeface="Century Gothic"/>
                <a:cs typeface="Century Gothic"/>
              </a:rPr>
              <a:t>billed</a:t>
            </a:r>
            <a:r>
              <a:rPr sz="1200" spc="105" dirty="0">
                <a:solidFill>
                  <a:srgbClr val="252525"/>
                </a:solidFill>
                <a:latin typeface="Century Gothic"/>
                <a:cs typeface="Century Gothic"/>
              </a:rPr>
              <a:t> </a:t>
            </a:r>
            <a:r>
              <a:rPr sz="1200" dirty="0">
                <a:solidFill>
                  <a:srgbClr val="252525"/>
                </a:solidFill>
                <a:latin typeface="Century Gothic"/>
                <a:cs typeface="Century Gothic"/>
              </a:rPr>
              <a:t>for</a:t>
            </a:r>
            <a:r>
              <a:rPr sz="1200" spc="80" dirty="0">
                <a:solidFill>
                  <a:srgbClr val="252525"/>
                </a:solidFill>
                <a:latin typeface="Century Gothic"/>
                <a:cs typeface="Century Gothic"/>
              </a:rPr>
              <a:t> </a:t>
            </a:r>
            <a:r>
              <a:rPr sz="1200" dirty="0">
                <a:solidFill>
                  <a:srgbClr val="252525"/>
                </a:solidFill>
                <a:latin typeface="Century Gothic"/>
                <a:cs typeface="Century Gothic"/>
              </a:rPr>
              <a:t>services</a:t>
            </a:r>
            <a:r>
              <a:rPr sz="1200" spc="114" dirty="0">
                <a:solidFill>
                  <a:srgbClr val="252525"/>
                </a:solidFill>
                <a:latin typeface="Century Gothic"/>
                <a:cs typeface="Century Gothic"/>
              </a:rPr>
              <a:t> </a:t>
            </a:r>
            <a:r>
              <a:rPr sz="1200" dirty="0">
                <a:solidFill>
                  <a:srgbClr val="252525"/>
                </a:solidFill>
                <a:latin typeface="Century Gothic"/>
                <a:cs typeface="Century Gothic"/>
              </a:rPr>
              <a:t>that</a:t>
            </a:r>
            <a:r>
              <a:rPr sz="1200" spc="110" dirty="0">
                <a:solidFill>
                  <a:srgbClr val="252525"/>
                </a:solidFill>
                <a:latin typeface="Century Gothic"/>
                <a:cs typeface="Century Gothic"/>
              </a:rPr>
              <a:t> </a:t>
            </a:r>
            <a:r>
              <a:rPr sz="1200" dirty="0">
                <a:solidFill>
                  <a:srgbClr val="252525"/>
                </a:solidFill>
                <a:latin typeface="Century Gothic"/>
                <a:cs typeface="Century Gothic"/>
              </a:rPr>
              <a:t>were</a:t>
            </a:r>
            <a:r>
              <a:rPr sz="1200" spc="95" dirty="0">
                <a:solidFill>
                  <a:srgbClr val="252525"/>
                </a:solidFill>
                <a:latin typeface="Century Gothic"/>
                <a:cs typeface="Century Gothic"/>
              </a:rPr>
              <a:t> </a:t>
            </a:r>
            <a:r>
              <a:rPr sz="1200" dirty="0">
                <a:solidFill>
                  <a:srgbClr val="252525"/>
                </a:solidFill>
                <a:latin typeface="Century Gothic"/>
                <a:cs typeface="Century Gothic"/>
              </a:rPr>
              <a:t>not</a:t>
            </a:r>
            <a:r>
              <a:rPr sz="1200" spc="65" dirty="0">
                <a:solidFill>
                  <a:srgbClr val="252525"/>
                </a:solidFill>
                <a:latin typeface="Century Gothic"/>
                <a:cs typeface="Century Gothic"/>
              </a:rPr>
              <a:t> </a:t>
            </a:r>
            <a:r>
              <a:rPr sz="1200" spc="-10" dirty="0">
                <a:solidFill>
                  <a:srgbClr val="252525"/>
                </a:solidFill>
                <a:latin typeface="Century Gothic"/>
                <a:cs typeface="Century Gothic"/>
              </a:rPr>
              <a:t>provided</a:t>
            </a:r>
            <a:endParaRPr sz="1200">
              <a:latin typeface="Century Gothic"/>
              <a:cs typeface="Century Gothic"/>
            </a:endParaRPr>
          </a:p>
          <a:p>
            <a:pPr marL="12700" marR="71755">
              <a:lnSpc>
                <a:spcPct val="100000"/>
              </a:lnSpc>
              <a:spcBef>
                <a:spcPts val="1440"/>
              </a:spcBef>
            </a:pPr>
            <a:r>
              <a:rPr sz="1200" b="1" spc="125" dirty="0">
                <a:solidFill>
                  <a:srgbClr val="252525"/>
                </a:solidFill>
                <a:latin typeface="Calibri"/>
                <a:cs typeface="Calibri"/>
              </a:rPr>
              <a:t>Anti-</a:t>
            </a:r>
            <a:r>
              <a:rPr sz="1200" b="1" spc="175" dirty="0">
                <a:solidFill>
                  <a:srgbClr val="252525"/>
                </a:solidFill>
                <a:latin typeface="Calibri"/>
                <a:cs typeface="Calibri"/>
              </a:rPr>
              <a:t>Kickback</a:t>
            </a:r>
            <a:r>
              <a:rPr sz="1200" b="1" spc="85" dirty="0">
                <a:solidFill>
                  <a:srgbClr val="252525"/>
                </a:solidFill>
                <a:latin typeface="Calibri"/>
                <a:cs typeface="Calibri"/>
              </a:rPr>
              <a:t> </a:t>
            </a:r>
            <a:r>
              <a:rPr sz="1200" b="1" spc="114" dirty="0">
                <a:solidFill>
                  <a:srgbClr val="252525"/>
                </a:solidFill>
                <a:latin typeface="Calibri"/>
                <a:cs typeface="Calibri"/>
              </a:rPr>
              <a:t>Statute</a:t>
            </a:r>
            <a:r>
              <a:rPr sz="1200" spc="114" dirty="0">
                <a:solidFill>
                  <a:srgbClr val="252525"/>
                </a:solidFill>
                <a:latin typeface="Century Gothic"/>
                <a:cs typeface="Century Gothic"/>
              </a:rPr>
              <a:t>:</a:t>
            </a:r>
            <a:r>
              <a:rPr sz="1200" spc="-15" dirty="0">
                <a:solidFill>
                  <a:srgbClr val="252525"/>
                </a:solidFill>
                <a:latin typeface="Century Gothic"/>
                <a:cs typeface="Century Gothic"/>
              </a:rPr>
              <a:t> </a:t>
            </a:r>
            <a:r>
              <a:rPr sz="1200" spc="70" dirty="0">
                <a:solidFill>
                  <a:srgbClr val="252525"/>
                </a:solidFill>
                <a:latin typeface="Century Gothic"/>
                <a:cs typeface="Century Gothic"/>
              </a:rPr>
              <a:t>Prohibits</a:t>
            </a:r>
            <a:r>
              <a:rPr sz="1200" spc="-10" dirty="0">
                <a:solidFill>
                  <a:srgbClr val="252525"/>
                </a:solidFill>
                <a:latin typeface="Century Gothic"/>
                <a:cs typeface="Century Gothic"/>
              </a:rPr>
              <a:t> </a:t>
            </a:r>
            <a:r>
              <a:rPr sz="1200" spc="10" dirty="0">
                <a:solidFill>
                  <a:srgbClr val="252525"/>
                </a:solidFill>
                <a:latin typeface="Century Gothic"/>
                <a:cs typeface="Century Gothic"/>
              </a:rPr>
              <a:t>an</a:t>
            </a:r>
            <a:r>
              <a:rPr sz="1200" spc="30" dirty="0">
                <a:solidFill>
                  <a:srgbClr val="252525"/>
                </a:solidFill>
                <a:latin typeface="Century Gothic"/>
                <a:cs typeface="Century Gothic"/>
              </a:rPr>
              <a:t> </a:t>
            </a:r>
            <a:r>
              <a:rPr sz="1200" spc="10" dirty="0">
                <a:solidFill>
                  <a:srgbClr val="252525"/>
                </a:solidFill>
                <a:latin typeface="Century Gothic"/>
                <a:cs typeface="Century Gothic"/>
              </a:rPr>
              <a:t>individual or</a:t>
            </a:r>
            <a:r>
              <a:rPr sz="1200" dirty="0">
                <a:solidFill>
                  <a:srgbClr val="252525"/>
                </a:solidFill>
                <a:latin typeface="Century Gothic"/>
                <a:cs typeface="Century Gothic"/>
              </a:rPr>
              <a:t> company</a:t>
            </a:r>
            <a:r>
              <a:rPr sz="1200" spc="15" dirty="0">
                <a:solidFill>
                  <a:srgbClr val="252525"/>
                </a:solidFill>
                <a:latin typeface="Century Gothic"/>
                <a:cs typeface="Century Gothic"/>
              </a:rPr>
              <a:t> </a:t>
            </a:r>
            <a:r>
              <a:rPr sz="1200" spc="60" dirty="0">
                <a:solidFill>
                  <a:srgbClr val="252525"/>
                </a:solidFill>
                <a:latin typeface="Century Gothic"/>
                <a:cs typeface="Century Gothic"/>
              </a:rPr>
              <a:t>from</a:t>
            </a:r>
            <a:r>
              <a:rPr sz="1200" spc="10" dirty="0">
                <a:solidFill>
                  <a:srgbClr val="252525"/>
                </a:solidFill>
                <a:latin typeface="Century Gothic"/>
                <a:cs typeface="Century Gothic"/>
              </a:rPr>
              <a:t> paying</a:t>
            </a:r>
            <a:r>
              <a:rPr sz="1200" spc="25" dirty="0">
                <a:solidFill>
                  <a:srgbClr val="252525"/>
                </a:solidFill>
                <a:latin typeface="Century Gothic"/>
                <a:cs typeface="Century Gothic"/>
              </a:rPr>
              <a:t> </a:t>
            </a:r>
            <a:r>
              <a:rPr sz="1200" spc="10" dirty="0">
                <a:solidFill>
                  <a:srgbClr val="252525"/>
                </a:solidFill>
                <a:latin typeface="Century Gothic"/>
                <a:cs typeface="Century Gothic"/>
              </a:rPr>
              <a:t>or</a:t>
            </a:r>
            <a:r>
              <a:rPr sz="1200" dirty="0">
                <a:solidFill>
                  <a:srgbClr val="252525"/>
                </a:solidFill>
                <a:latin typeface="Century Gothic"/>
                <a:cs typeface="Century Gothic"/>
              </a:rPr>
              <a:t> </a:t>
            </a:r>
            <a:r>
              <a:rPr sz="1200" spc="10" dirty="0">
                <a:solidFill>
                  <a:srgbClr val="252525"/>
                </a:solidFill>
                <a:latin typeface="Century Gothic"/>
                <a:cs typeface="Century Gothic"/>
              </a:rPr>
              <a:t>receiving</a:t>
            </a:r>
            <a:r>
              <a:rPr sz="1200" spc="30" dirty="0">
                <a:solidFill>
                  <a:srgbClr val="252525"/>
                </a:solidFill>
                <a:latin typeface="Century Gothic"/>
                <a:cs typeface="Century Gothic"/>
              </a:rPr>
              <a:t> </a:t>
            </a:r>
            <a:r>
              <a:rPr sz="1200" spc="10" dirty="0">
                <a:solidFill>
                  <a:srgbClr val="252525"/>
                </a:solidFill>
                <a:latin typeface="Century Gothic"/>
                <a:cs typeface="Century Gothic"/>
              </a:rPr>
              <a:t>anything</a:t>
            </a:r>
            <a:r>
              <a:rPr sz="1200" spc="5" dirty="0">
                <a:solidFill>
                  <a:srgbClr val="252525"/>
                </a:solidFill>
                <a:latin typeface="Century Gothic"/>
                <a:cs typeface="Century Gothic"/>
              </a:rPr>
              <a:t> </a:t>
            </a:r>
            <a:r>
              <a:rPr sz="1200" spc="10" dirty="0">
                <a:solidFill>
                  <a:srgbClr val="252525"/>
                </a:solidFill>
                <a:latin typeface="Century Gothic"/>
                <a:cs typeface="Century Gothic"/>
              </a:rPr>
              <a:t>of</a:t>
            </a:r>
            <a:r>
              <a:rPr sz="1200" spc="20" dirty="0">
                <a:solidFill>
                  <a:srgbClr val="252525"/>
                </a:solidFill>
                <a:latin typeface="Century Gothic"/>
                <a:cs typeface="Century Gothic"/>
              </a:rPr>
              <a:t> </a:t>
            </a:r>
            <a:r>
              <a:rPr sz="1200" dirty="0">
                <a:solidFill>
                  <a:srgbClr val="252525"/>
                </a:solidFill>
                <a:latin typeface="Century Gothic"/>
                <a:cs typeface="Century Gothic"/>
              </a:rPr>
              <a:t>value</a:t>
            </a:r>
            <a:r>
              <a:rPr sz="1200" spc="35" dirty="0">
                <a:solidFill>
                  <a:srgbClr val="252525"/>
                </a:solidFill>
                <a:latin typeface="Century Gothic"/>
                <a:cs typeface="Century Gothic"/>
              </a:rPr>
              <a:t> </a:t>
            </a:r>
            <a:r>
              <a:rPr sz="1200" spc="10" dirty="0">
                <a:solidFill>
                  <a:srgbClr val="252525"/>
                </a:solidFill>
                <a:latin typeface="Century Gothic"/>
                <a:cs typeface="Century Gothic"/>
              </a:rPr>
              <a:t>for</a:t>
            </a:r>
            <a:r>
              <a:rPr sz="1200" dirty="0">
                <a:solidFill>
                  <a:srgbClr val="252525"/>
                </a:solidFill>
                <a:latin typeface="Century Gothic"/>
                <a:cs typeface="Century Gothic"/>
              </a:rPr>
              <a:t> </a:t>
            </a:r>
            <a:r>
              <a:rPr sz="1200" spc="-10" dirty="0">
                <a:solidFill>
                  <a:srgbClr val="252525"/>
                </a:solidFill>
                <a:latin typeface="Century Gothic"/>
                <a:cs typeface="Century Gothic"/>
              </a:rPr>
              <a:t>referrals </a:t>
            </a:r>
            <a:r>
              <a:rPr sz="1200" dirty="0">
                <a:solidFill>
                  <a:srgbClr val="252525"/>
                </a:solidFill>
                <a:latin typeface="Century Gothic"/>
                <a:cs typeface="Century Gothic"/>
              </a:rPr>
              <a:t>of </a:t>
            </a:r>
            <a:r>
              <a:rPr sz="1200" spc="45" dirty="0">
                <a:solidFill>
                  <a:srgbClr val="252525"/>
                </a:solidFill>
                <a:latin typeface="Century Gothic"/>
                <a:cs typeface="Century Gothic"/>
              </a:rPr>
              <a:t>Members</a:t>
            </a:r>
            <a:r>
              <a:rPr sz="1200" spc="5" dirty="0">
                <a:solidFill>
                  <a:srgbClr val="252525"/>
                </a:solidFill>
                <a:latin typeface="Century Gothic"/>
                <a:cs typeface="Century Gothic"/>
              </a:rPr>
              <a:t> </a:t>
            </a:r>
            <a:r>
              <a:rPr sz="1200" dirty="0">
                <a:solidFill>
                  <a:srgbClr val="252525"/>
                </a:solidFill>
                <a:latin typeface="Century Gothic"/>
                <a:cs typeface="Century Gothic"/>
              </a:rPr>
              <a:t>or</a:t>
            </a:r>
            <a:r>
              <a:rPr sz="1200" spc="-10" dirty="0">
                <a:solidFill>
                  <a:srgbClr val="252525"/>
                </a:solidFill>
                <a:latin typeface="Century Gothic"/>
                <a:cs typeface="Century Gothic"/>
              </a:rPr>
              <a:t> services</a:t>
            </a:r>
            <a:endParaRPr sz="1200">
              <a:latin typeface="Century Gothic"/>
              <a:cs typeface="Century Gothic"/>
            </a:endParaRPr>
          </a:p>
          <a:p>
            <a:pPr marL="12700">
              <a:lnSpc>
                <a:spcPct val="100000"/>
              </a:lnSpc>
              <a:spcBef>
                <a:spcPts val="1440"/>
              </a:spcBef>
            </a:pPr>
            <a:r>
              <a:rPr sz="1200" b="1" spc="150" dirty="0">
                <a:solidFill>
                  <a:srgbClr val="252525"/>
                </a:solidFill>
                <a:latin typeface="Calibri"/>
                <a:cs typeface="Calibri"/>
              </a:rPr>
              <a:t>Physician</a:t>
            </a:r>
            <a:r>
              <a:rPr sz="1200" b="1" spc="125" dirty="0">
                <a:solidFill>
                  <a:srgbClr val="252525"/>
                </a:solidFill>
                <a:latin typeface="Calibri"/>
                <a:cs typeface="Calibri"/>
              </a:rPr>
              <a:t> </a:t>
            </a:r>
            <a:r>
              <a:rPr sz="1200" b="1" spc="120" dirty="0">
                <a:solidFill>
                  <a:srgbClr val="252525"/>
                </a:solidFill>
                <a:latin typeface="Calibri"/>
                <a:cs typeface="Calibri"/>
              </a:rPr>
              <a:t>Self-Referral</a:t>
            </a:r>
            <a:r>
              <a:rPr sz="1200" b="1" spc="130" dirty="0">
                <a:solidFill>
                  <a:srgbClr val="252525"/>
                </a:solidFill>
                <a:latin typeface="Calibri"/>
                <a:cs typeface="Calibri"/>
              </a:rPr>
              <a:t> </a:t>
            </a:r>
            <a:r>
              <a:rPr sz="1200" b="1" spc="190" dirty="0">
                <a:solidFill>
                  <a:srgbClr val="252525"/>
                </a:solidFill>
                <a:latin typeface="Calibri"/>
                <a:cs typeface="Calibri"/>
              </a:rPr>
              <a:t>Law</a:t>
            </a:r>
            <a:r>
              <a:rPr sz="1200" b="1" spc="120" dirty="0">
                <a:solidFill>
                  <a:srgbClr val="252525"/>
                </a:solidFill>
                <a:latin typeface="Calibri"/>
                <a:cs typeface="Calibri"/>
              </a:rPr>
              <a:t> </a:t>
            </a:r>
            <a:r>
              <a:rPr sz="1200" dirty="0">
                <a:solidFill>
                  <a:srgbClr val="252525"/>
                </a:solidFill>
                <a:latin typeface="Century Gothic"/>
                <a:cs typeface="Century Gothic"/>
              </a:rPr>
              <a:t>(or</a:t>
            </a:r>
            <a:r>
              <a:rPr sz="1200" spc="60" dirty="0">
                <a:solidFill>
                  <a:srgbClr val="252525"/>
                </a:solidFill>
                <a:latin typeface="Century Gothic"/>
                <a:cs typeface="Century Gothic"/>
              </a:rPr>
              <a:t> </a:t>
            </a:r>
            <a:r>
              <a:rPr sz="1200" spc="65" dirty="0">
                <a:solidFill>
                  <a:srgbClr val="252525"/>
                </a:solidFill>
                <a:latin typeface="Century Gothic"/>
                <a:cs typeface="Century Gothic"/>
              </a:rPr>
              <a:t>Stark</a:t>
            </a:r>
            <a:r>
              <a:rPr sz="1200" spc="35" dirty="0">
                <a:solidFill>
                  <a:srgbClr val="252525"/>
                </a:solidFill>
                <a:latin typeface="Century Gothic"/>
                <a:cs typeface="Century Gothic"/>
              </a:rPr>
              <a:t> </a:t>
            </a:r>
            <a:r>
              <a:rPr sz="1200" dirty="0">
                <a:solidFill>
                  <a:srgbClr val="252525"/>
                </a:solidFill>
                <a:latin typeface="Century Gothic"/>
                <a:cs typeface="Century Gothic"/>
              </a:rPr>
              <a:t>Law):</a:t>
            </a:r>
            <a:r>
              <a:rPr sz="1200" spc="65" dirty="0">
                <a:solidFill>
                  <a:srgbClr val="252525"/>
                </a:solidFill>
                <a:latin typeface="Century Gothic"/>
                <a:cs typeface="Century Gothic"/>
              </a:rPr>
              <a:t> </a:t>
            </a:r>
            <a:r>
              <a:rPr sz="1200" spc="75" dirty="0">
                <a:solidFill>
                  <a:srgbClr val="252525"/>
                </a:solidFill>
                <a:latin typeface="Century Gothic"/>
                <a:cs typeface="Century Gothic"/>
              </a:rPr>
              <a:t>Prohibits</a:t>
            </a:r>
            <a:r>
              <a:rPr sz="1200" spc="30" dirty="0">
                <a:solidFill>
                  <a:srgbClr val="252525"/>
                </a:solidFill>
                <a:latin typeface="Century Gothic"/>
                <a:cs typeface="Century Gothic"/>
              </a:rPr>
              <a:t> </a:t>
            </a:r>
            <a:r>
              <a:rPr sz="1200" dirty="0">
                <a:solidFill>
                  <a:srgbClr val="252525"/>
                </a:solidFill>
                <a:latin typeface="Century Gothic"/>
                <a:cs typeface="Century Gothic"/>
              </a:rPr>
              <a:t>“self-referral</a:t>
            </a:r>
            <a:r>
              <a:rPr sz="1200" spc="85" dirty="0">
                <a:solidFill>
                  <a:srgbClr val="252525"/>
                </a:solidFill>
                <a:latin typeface="Century Gothic"/>
                <a:cs typeface="Century Gothic"/>
              </a:rPr>
              <a:t> </a:t>
            </a:r>
            <a:r>
              <a:rPr sz="1200" dirty="0">
                <a:solidFill>
                  <a:srgbClr val="252525"/>
                </a:solidFill>
                <a:latin typeface="Century Gothic"/>
                <a:cs typeface="Century Gothic"/>
              </a:rPr>
              <a:t>arrangements”</a:t>
            </a:r>
            <a:r>
              <a:rPr sz="1200" spc="55" dirty="0">
                <a:solidFill>
                  <a:srgbClr val="252525"/>
                </a:solidFill>
                <a:latin typeface="Century Gothic"/>
                <a:cs typeface="Century Gothic"/>
              </a:rPr>
              <a:t> </a:t>
            </a:r>
            <a:r>
              <a:rPr sz="1200" spc="75" dirty="0">
                <a:solidFill>
                  <a:srgbClr val="252525"/>
                </a:solidFill>
                <a:latin typeface="Century Gothic"/>
                <a:cs typeface="Century Gothic"/>
              </a:rPr>
              <a:t>in</a:t>
            </a:r>
            <a:r>
              <a:rPr sz="1200" spc="60" dirty="0">
                <a:solidFill>
                  <a:srgbClr val="252525"/>
                </a:solidFill>
                <a:latin typeface="Century Gothic"/>
                <a:cs typeface="Century Gothic"/>
              </a:rPr>
              <a:t> </a:t>
            </a:r>
            <a:r>
              <a:rPr sz="1200" dirty="0">
                <a:solidFill>
                  <a:srgbClr val="252525"/>
                </a:solidFill>
                <a:latin typeface="Century Gothic"/>
                <a:cs typeface="Century Gothic"/>
              </a:rPr>
              <a:t>which</a:t>
            </a:r>
            <a:r>
              <a:rPr sz="1200" spc="60" dirty="0">
                <a:solidFill>
                  <a:srgbClr val="252525"/>
                </a:solidFill>
                <a:latin typeface="Century Gothic"/>
                <a:cs typeface="Century Gothic"/>
              </a:rPr>
              <a:t> </a:t>
            </a:r>
            <a:r>
              <a:rPr sz="1200" spc="-130" dirty="0">
                <a:solidFill>
                  <a:srgbClr val="252525"/>
                </a:solidFill>
                <a:latin typeface="Century Gothic"/>
                <a:cs typeface="Century Gothic"/>
              </a:rPr>
              <a:t>a</a:t>
            </a:r>
            <a:r>
              <a:rPr sz="1200" spc="55" dirty="0">
                <a:solidFill>
                  <a:srgbClr val="252525"/>
                </a:solidFill>
                <a:latin typeface="Century Gothic"/>
                <a:cs typeface="Century Gothic"/>
              </a:rPr>
              <a:t> </a:t>
            </a:r>
            <a:r>
              <a:rPr sz="1200" dirty="0">
                <a:solidFill>
                  <a:srgbClr val="252525"/>
                </a:solidFill>
                <a:latin typeface="Century Gothic"/>
                <a:cs typeface="Century Gothic"/>
              </a:rPr>
              <a:t>physician</a:t>
            </a:r>
            <a:r>
              <a:rPr sz="1200" spc="60" dirty="0">
                <a:solidFill>
                  <a:srgbClr val="252525"/>
                </a:solidFill>
                <a:latin typeface="Century Gothic"/>
                <a:cs typeface="Century Gothic"/>
              </a:rPr>
              <a:t> </a:t>
            </a:r>
            <a:r>
              <a:rPr sz="1200" spc="-10" dirty="0">
                <a:solidFill>
                  <a:srgbClr val="252525"/>
                </a:solidFill>
                <a:latin typeface="Century Gothic"/>
                <a:cs typeface="Century Gothic"/>
              </a:rPr>
              <a:t>refers</a:t>
            </a:r>
            <a:endParaRPr sz="1200">
              <a:latin typeface="Century Gothic"/>
              <a:cs typeface="Century Gothic"/>
            </a:endParaRPr>
          </a:p>
          <a:p>
            <a:pPr marL="12700">
              <a:lnSpc>
                <a:spcPct val="100000"/>
              </a:lnSpc>
            </a:pPr>
            <a:r>
              <a:rPr sz="1200" dirty="0">
                <a:solidFill>
                  <a:srgbClr val="252525"/>
                </a:solidFill>
                <a:latin typeface="Century Gothic"/>
                <a:cs typeface="Century Gothic"/>
              </a:rPr>
              <a:t>patients</a:t>
            </a:r>
            <a:r>
              <a:rPr sz="1200" spc="130" dirty="0">
                <a:solidFill>
                  <a:srgbClr val="252525"/>
                </a:solidFill>
                <a:latin typeface="Century Gothic"/>
                <a:cs typeface="Century Gothic"/>
              </a:rPr>
              <a:t> </a:t>
            </a:r>
            <a:r>
              <a:rPr sz="1200" dirty="0">
                <a:solidFill>
                  <a:srgbClr val="252525"/>
                </a:solidFill>
                <a:latin typeface="Century Gothic"/>
                <a:cs typeface="Century Gothic"/>
              </a:rPr>
              <a:t>to</a:t>
            </a:r>
            <a:r>
              <a:rPr sz="1200" spc="120" dirty="0">
                <a:solidFill>
                  <a:srgbClr val="252525"/>
                </a:solidFill>
                <a:latin typeface="Century Gothic"/>
                <a:cs typeface="Century Gothic"/>
              </a:rPr>
              <a:t> </a:t>
            </a:r>
            <a:r>
              <a:rPr sz="1200" dirty="0">
                <a:solidFill>
                  <a:srgbClr val="252525"/>
                </a:solidFill>
                <a:latin typeface="Century Gothic"/>
                <a:cs typeface="Century Gothic"/>
              </a:rPr>
              <a:t>entities</a:t>
            </a:r>
            <a:r>
              <a:rPr sz="1200" spc="125" dirty="0">
                <a:solidFill>
                  <a:srgbClr val="252525"/>
                </a:solidFill>
                <a:latin typeface="Century Gothic"/>
                <a:cs typeface="Century Gothic"/>
              </a:rPr>
              <a:t> </a:t>
            </a:r>
            <a:r>
              <a:rPr sz="1200" spc="70" dirty="0">
                <a:solidFill>
                  <a:srgbClr val="252525"/>
                </a:solidFill>
                <a:latin typeface="Century Gothic"/>
                <a:cs typeface="Century Gothic"/>
              </a:rPr>
              <a:t>with</a:t>
            </a:r>
            <a:r>
              <a:rPr sz="1200" spc="120" dirty="0">
                <a:solidFill>
                  <a:srgbClr val="252525"/>
                </a:solidFill>
                <a:latin typeface="Century Gothic"/>
                <a:cs typeface="Century Gothic"/>
              </a:rPr>
              <a:t> </a:t>
            </a:r>
            <a:r>
              <a:rPr sz="1200" dirty="0">
                <a:solidFill>
                  <a:srgbClr val="252525"/>
                </a:solidFill>
                <a:latin typeface="Century Gothic"/>
                <a:cs typeface="Century Gothic"/>
              </a:rPr>
              <a:t>which</a:t>
            </a:r>
            <a:r>
              <a:rPr sz="1200" spc="110" dirty="0">
                <a:solidFill>
                  <a:srgbClr val="252525"/>
                </a:solidFill>
                <a:latin typeface="Century Gothic"/>
                <a:cs typeface="Century Gothic"/>
              </a:rPr>
              <a:t> </a:t>
            </a:r>
            <a:r>
              <a:rPr sz="1200" dirty="0">
                <a:solidFill>
                  <a:srgbClr val="252525"/>
                </a:solidFill>
                <a:latin typeface="Century Gothic"/>
                <a:cs typeface="Century Gothic"/>
              </a:rPr>
              <a:t>the</a:t>
            </a:r>
            <a:r>
              <a:rPr sz="1200" spc="125" dirty="0">
                <a:solidFill>
                  <a:srgbClr val="252525"/>
                </a:solidFill>
                <a:latin typeface="Century Gothic"/>
                <a:cs typeface="Century Gothic"/>
              </a:rPr>
              <a:t> </a:t>
            </a:r>
            <a:r>
              <a:rPr sz="1200" dirty="0">
                <a:solidFill>
                  <a:srgbClr val="252525"/>
                </a:solidFill>
                <a:latin typeface="Century Gothic"/>
                <a:cs typeface="Century Gothic"/>
              </a:rPr>
              <a:t>physician</a:t>
            </a:r>
            <a:r>
              <a:rPr sz="1200" spc="140" dirty="0">
                <a:solidFill>
                  <a:srgbClr val="252525"/>
                </a:solidFill>
                <a:latin typeface="Century Gothic"/>
                <a:cs typeface="Century Gothic"/>
              </a:rPr>
              <a:t> </a:t>
            </a:r>
            <a:r>
              <a:rPr sz="1200" dirty="0">
                <a:solidFill>
                  <a:srgbClr val="252525"/>
                </a:solidFill>
                <a:latin typeface="Century Gothic"/>
                <a:cs typeface="Century Gothic"/>
              </a:rPr>
              <a:t>(or</a:t>
            </a:r>
            <a:r>
              <a:rPr sz="1200" spc="110" dirty="0">
                <a:solidFill>
                  <a:srgbClr val="252525"/>
                </a:solidFill>
                <a:latin typeface="Century Gothic"/>
                <a:cs typeface="Century Gothic"/>
              </a:rPr>
              <a:t> </a:t>
            </a:r>
            <a:r>
              <a:rPr sz="1200" dirty="0">
                <a:solidFill>
                  <a:srgbClr val="252525"/>
                </a:solidFill>
                <a:latin typeface="Century Gothic"/>
                <a:cs typeface="Century Gothic"/>
              </a:rPr>
              <a:t>his/her</a:t>
            </a:r>
            <a:r>
              <a:rPr sz="1200" spc="114" dirty="0">
                <a:solidFill>
                  <a:srgbClr val="252525"/>
                </a:solidFill>
                <a:latin typeface="Century Gothic"/>
                <a:cs typeface="Century Gothic"/>
              </a:rPr>
              <a:t> </a:t>
            </a:r>
            <a:r>
              <a:rPr sz="1200" dirty="0">
                <a:solidFill>
                  <a:srgbClr val="252525"/>
                </a:solidFill>
                <a:latin typeface="Century Gothic"/>
                <a:cs typeface="Century Gothic"/>
              </a:rPr>
              <a:t>family</a:t>
            </a:r>
            <a:r>
              <a:rPr sz="1200" spc="145" dirty="0">
                <a:solidFill>
                  <a:srgbClr val="252525"/>
                </a:solidFill>
                <a:latin typeface="Century Gothic"/>
                <a:cs typeface="Century Gothic"/>
              </a:rPr>
              <a:t> </a:t>
            </a:r>
            <a:r>
              <a:rPr sz="1200" dirty="0">
                <a:solidFill>
                  <a:srgbClr val="252525"/>
                </a:solidFill>
                <a:latin typeface="Century Gothic"/>
                <a:cs typeface="Century Gothic"/>
              </a:rPr>
              <a:t>member)</a:t>
            </a:r>
            <a:r>
              <a:rPr sz="1200" spc="150" dirty="0">
                <a:solidFill>
                  <a:srgbClr val="252525"/>
                </a:solidFill>
                <a:latin typeface="Century Gothic"/>
                <a:cs typeface="Century Gothic"/>
              </a:rPr>
              <a:t> </a:t>
            </a:r>
            <a:r>
              <a:rPr sz="1200" dirty="0">
                <a:solidFill>
                  <a:srgbClr val="252525"/>
                </a:solidFill>
                <a:latin typeface="Century Gothic"/>
                <a:cs typeface="Century Gothic"/>
              </a:rPr>
              <a:t>has</a:t>
            </a:r>
            <a:r>
              <a:rPr sz="1200" spc="145" dirty="0">
                <a:solidFill>
                  <a:srgbClr val="252525"/>
                </a:solidFill>
                <a:latin typeface="Century Gothic"/>
                <a:cs typeface="Century Gothic"/>
              </a:rPr>
              <a:t> </a:t>
            </a:r>
            <a:r>
              <a:rPr sz="1200" spc="-130" dirty="0">
                <a:solidFill>
                  <a:srgbClr val="252525"/>
                </a:solidFill>
                <a:latin typeface="Century Gothic"/>
                <a:cs typeface="Century Gothic"/>
              </a:rPr>
              <a:t>a</a:t>
            </a:r>
            <a:r>
              <a:rPr sz="1200" spc="135" dirty="0">
                <a:solidFill>
                  <a:srgbClr val="252525"/>
                </a:solidFill>
                <a:latin typeface="Century Gothic"/>
                <a:cs typeface="Century Gothic"/>
              </a:rPr>
              <a:t> </a:t>
            </a:r>
            <a:r>
              <a:rPr sz="1200" dirty="0">
                <a:solidFill>
                  <a:srgbClr val="252525"/>
                </a:solidFill>
                <a:latin typeface="Century Gothic"/>
                <a:cs typeface="Century Gothic"/>
              </a:rPr>
              <a:t>financial</a:t>
            </a:r>
            <a:r>
              <a:rPr sz="1200" spc="150" dirty="0">
                <a:solidFill>
                  <a:srgbClr val="252525"/>
                </a:solidFill>
                <a:latin typeface="Century Gothic"/>
                <a:cs typeface="Century Gothic"/>
              </a:rPr>
              <a:t> </a:t>
            </a:r>
            <a:r>
              <a:rPr sz="1200" spc="-10" dirty="0">
                <a:solidFill>
                  <a:srgbClr val="252525"/>
                </a:solidFill>
                <a:latin typeface="Century Gothic"/>
                <a:cs typeface="Century Gothic"/>
              </a:rPr>
              <a:t>relationship</a:t>
            </a:r>
            <a:endParaRPr sz="1200">
              <a:latin typeface="Century Gothic"/>
              <a:cs typeface="Century Gothic"/>
            </a:endParaRPr>
          </a:p>
          <a:p>
            <a:pPr marL="12700" marR="403225">
              <a:lnSpc>
                <a:spcPct val="100000"/>
              </a:lnSpc>
              <a:spcBef>
                <a:spcPts val="1440"/>
              </a:spcBef>
            </a:pPr>
            <a:r>
              <a:rPr sz="1200" b="1" spc="135" dirty="0">
                <a:solidFill>
                  <a:srgbClr val="252525"/>
                </a:solidFill>
                <a:latin typeface="Calibri"/>
                <a:cs typeface="Calibri"/>
              </a:rPr>
              <a:t>Criminal</a:t>
            </a:r>
            <a:r>
              <a:rPr sz="1200" b="1" spc="90" dirty="0">
                <a:solidFill>
                  <a:srgbClr val="252525"/>
                </a:solidFill>
                <a:latin typeface="Calibri"/>
                <a:cs typeface="Calibri"/>
              </a:rPr>
              <a:t> </a:t>
            </a:r>
            <a:r>
              <a:rPr sz="1200" b="1" spc="140" dirty="0">
                <a:solidFill>
                  <a:srgbClr val="252525"/>
                </a:solidFill>
                <a:latin typeface="Calibri"/>
                <a:cs typeface="Calibri"/>
              </a:rPr>
              <a:t>Healthcare</a:t>
            </a:r>
            <a:r>
              <a:rPr sz="1200" b="1" spc="90" dirty="0">
                <a:solidFill>
                  <a:srgbClr val="252525"/>
                </a:solidFill>
                <a:latin typeface="Calibri"/>
                <a:cs typeface="Calibri"/>
              </a:rPr>
              <a:t> </a:t>
            </a:r>
            <a:r>
              <a:rPr sz="1200" b="1" spc="155" dirty="0">
                <a:solidFill>
                  <a:srgbClr val="252525"/>
                </a:solidFill>
                <a:latin typeface="Calibri"/>
                <a:cs typeface="Calibri"/>
              </a:rPr>
              <a:t>Fraud</a:t>
            </a:r>
            <a:r>
              <a:rPr sz="1200" b="1" spc="65" dirty="0">
                <a:solidFill>
                  <a:srgbClr val="252525"/>
                </a:solidFill>
                <a:latin typeface="Calibri"/>
                <a:cs typeface="Calibri"/>
              </a:rPr>
              <a:t> </a:t>
            </a:r>
            <a:r>
              <a:rPr sz="1200" b="1" spc="114" dirty="0">
                <a:solidFill>
                  <a:srgbClr val="252525"/>
                </a:solidFill>
                <a:latin typeface="Calibri"/>
                <a:cs typeface="Calibri"/>
              </a:rPr>
              <a:t>Statute</a:t>
            </a:r>
            <a:r>
              <a:rPr sz="1200" spc="114" dirty="0">
                <a:solidFill>
                  <a:srgbClr val="252525"/>
                </a:solidFill>
                <a:latin typeface="Century Gothic"/>
                <a:cs typeface="Century Gothic"/>
              </a:rPr>
              <a:t>:</a:t>
            </a:r>
            <a:r>
              <a:rPr sz="1200" spc="-5" dirty="0">
                <a:solidFill>
                  <a:srgbClr val="252525"/>
                </a:solidFill>
                <a:latin typeface="Century Gothic"/>
                <a:cs typeface="Century Gothic"/>
              </a:rPr>
              <a:t> </a:t>
            </a:r>
            <a:r>
              <a:rPr sz="1200" spc="60" dirty="0">
                <a:solidFill>
                  <a:srgbClr val="252525"/>
                </a:solidFill>
                <a:latin typeface="Century Gothic"/>
                <a:cs typeface="Century Gothic"/>
              </a:rPr>
              <a:t>Establishes</a:t>
            </a:r>
            <a:r>
              <a:rPr sz="1200" spc="-10" dirty="0">
                <a:solidFill>
                  <a:srgbClr val="252525"/>
                </a:solidFill>
                <a:latin typeface="Century Gothic"/>
                <a:cs typeface="Century Gothic"/>
              </a:rPr>
              <a:t> </a:t>
            </a:r>
            <a:r>
              <a:rPr sz="1200" spc="-130" dirty="0">
                <a:solidFill>
                  <a:srgbClr val="252525"/>
                </a:solidFill>
                <a:latin typeface="Century Gothic"/>
                <a:cs typeface="Century Gothic"/>
              </a:rPr>
              <a:t>a</a:t>
            </a:r>
            <a:r>
              <a:rPr sz="1200" spc="20" dirty="0">
                <a:solidFill>
                  <a:srgbClr val="252525"/>
                </a:solidFill>
                <a:latin typeface="Century Gothic"/>
                <a:cs typeface="Century Gothic"/>
              </a:rPr>
              <a:t> </a:t>
            </a:r>
            <a:r>
              <a:rPr sz="1200" dirty="0">
                <a:solidFill>
                  <a:srgbClr val="252525"/>
                </a:solidFill>
                <a:latin typeface="Century Gothic"/>
                <a:cs typeface="Century Gothic"/>
              </a:rPr>
              <a:t>federal</a:t>
            </a:r>
            <a:r>
              <a:rPr sz="1200" spc="25" dirty="0">
                <a:solidFill>
                  <a:srgbClr val="252525"/>
                </a:solidFill>
                <a:latin typeface="Century Gothic"/>
                <a:cs typeface="Century Gothic"/>
              </a:rPr>
              <a:t> </a:t>
            </a:r>
            <a:r>
              <a:rPr sz="1200" dirty="0">
                <a:solidFill>
                  <a:srgbClr val="252525"/>
                </a:solidFill>
                <a:latin typeface="Century Gothic"/>
                <a:cs typeface="Century Gothic"/>
              </a:rPr>
              <a:t>offense</a:t>
            </a:r>
            <a:r>
              <a:rPr sz="1200" spc="15" dirty="0">
                <a:solidFill>
                  <a:srgbClr val="252525"/>
                </a:solidFill>
                <a:latin typeface="Century Gothic"/>
                <a:cs typeface="Century Gothic"/>
              </a:rPr>
              <a:t> </a:t>
            </a:r>
            <a:r>
              <a:rPr sz="1200" dirty="0">
                <a:solidFill>
                  <a:srgbClr val="252525"/>
                </a:solidFill>
                <a:latin typeface="Century Gothic"/>
                <a:cs typeface="Century Gothic"/>
              </a:rPr>
              <a:t>of</a:t>
            </a:r>
            <a:r>
              <a:rPr sz="1200" spc="-10" dirty="0">
                <a:solidFill>
                  <a:srgbClr val="252525"/>
                </a:solidFill>
                <a:latin typeface="Century Gothic"/>
                <a:cs typeface="Century Gothic"/>
              </a:rPr>
              <a:t> </a:t>
            </a:r>
            <a:r>
              <a:rPr sz="1200" dirty="0">
                <a:solidFill>
                  <a:srgbClr val="252525"/>
                </a:solidFill>
                <a:latin typeface="Century Gothic"/>
                <a:cs typeface="Century Gothic"/>
              </a:rPr>
              <a:t>healthcare</a:t>
            </a:r>
            <a:r>
              <a:rPr sz="1200" spc="10" dirty="0">
                <a:solidFill>
                  <a:srgbClr val="252525"/>
                </a:solidFill>
                <a:latin typeface="Century Gothic"/>
                <a:cs typeface="Century Gothic"/>
              </a:rPr>
              <a:t> </a:t>
            </a:r>
            <a:r>
              <a:rPr sz="1200" dirty="0">
                <a:solidFill>
                  <a:srgbClr val="252525"/>
                </a:solidFill>
                <a:latin typeface="Century Gothic"/>
                <a:cs typeface="Century Gothic"/>
              </a:rPr>
              <a:t>fraud,</a:t>
            </a:r>
            <a:r>
              <a:rPr sz="1200" spc="15" dirty="0">
                <a:solidFill>
                  <a:srgbClr val="252525"/>
                </a:solidFill>
                <a:latin typeface="Century Gothic"/>
                <a:cs typeface="Century Gothic"/>
              </a:rPr>
              <a:t> </a:t>
            </a:r>
            <a:r>
              <a:rPr sz="1200" spc="50" dirty="0">
                <a:solidFill>
                  <a:srgbClr val="252525"/>
                </a:solidFill>
                <a:latin typeface="Century Gothic"/>
                <a:cs typeface="Century Gothic"/>
              </a:rPr>
              <a:t>prohibiting</a:t>
            </a:r>
            <a:r>
              <a:rPr sz="1200" spc="-25" dirty="0">
                <a:solidFill>
                  <a:srgbClr val="252525"/>
                </a:solidFill>
                <a:latin typeface="Century Gothic"/>
                <a:cs typeface="Century Gothic"/>
              </a:rPr>
              <a:t> </a:t>
            </a:r>
            <a:r>
              <a:rPr sz="1200" dirty="0">
                <a:solidFill>
                  <a:srgbClr val="252525"/>
                </a:solidFill>
                <a:latin typeface="Century Gothic"/>
                <a:cs typeface="Century Gothic"/>
              </a:rPr>
              <a:t>schemes</a:t>
            </a:r>
            <a:r>
              <a:rPr sz="1200" spc="20" dirty="0">
                <a:solidFill>
                  <a:srgbClr val="252525"/>
                </a:solidFill>
                <a:latin typeface="Century Gothic"/>
                <a:cs typeface="Century Gothic"/>
              </a:rPr>
              <a:t> </a:t>
            </a:r>
            <a:r>
              <a:rPr sz="1200" spc="-25" dirty="0">
                <a:solidFill>
                  <a:srgbClr val="252525"/>
                </a:solidFill>
                <a:latin typeface="Century Gothic"/>
                <a:cs typeface="Century Gothic"/>
              </a:rPr>
              <a:t>to </a:t>
            </a:r>
            <a:r>
              <a:rPr sz="1200" dirty="0">
                <a:solidFill>
                  <a:srgbClr val="252525"/>
                </a:solidFill>
                <a:latin typeface="Century Gothic"/>
                <a:cs typeface="Century Gothic"/>
              </a:rPr>
              <a:t>defraud</a:t>
            </a:r>
            <a:r>
              <a:rPr sz="1200" spc="45" dirty="0">
                <a:solidFill>
                  <a:srgbClr val="252525"/>
                </a:solidFill>
                <a:latin typeface="Century Gothic"/>
                <a:cs typeface="Century Gothic"/>
              </a:rPr>
              <a:t> </a:t>
            </a:r>
            <a:r>
              <a:rPr sz="1200" dirty="0">
                <a:solidFill>
                  <a:srgbClr val="252525"/>
                </a:solidFill>
                <a:latin typeface="Century Gothic"/>
                <a:cs typeface="Century Gothic"/>
              </a:rPr>
              <a:t>any</a:t>
            </a:r>
            <a:r>
              <a:rPr sz="1200" spc="35" dirty="0">
                <a:solidFill>
                  <a:srgbClr val="252525"/>
                </a:solidFill>
                <a:latin typeface="Century Gothic"/>
                <a:cs typeface="Century Gothic"/>
              </a:rPr>
              <a:t> </a:t>
            </a:r>
            <a:r>
              <a:rPr sz="1200" dirty="0">
                <a:solidFill>
                  <a:srgbClr val="252525"/>
                </a:solidFill>
                <a:latin typeface="Century Gothic"/>
                <a:cs typeface="Century Gothic"/>
              </a:rPr>
              <a:t>healthcare</a:t>
            </a:r>
            <a:r>
              <a:rPr sz="1200" spc="35" dirty="0">
                <a:solidFill>
                  <a:srgbClr val="252525"/>
                </a:solidFill>
                <a:latin typeface="Century Gothic"/>
                <a:cs typeface="Century Gothic"/>
              </a:rPr>
              <a:t> </a:t>
            </a:r>
            <a:r>
              <a:rPr sz="1200" dirty="0">
                <a:solidFill>
                  <a:srgbClr val="252525"/>
                </a:solidFill>
                <a:latin typeface="Century Gothic"/>
                <a:cs typeface="Century Gothic"/>
              </a:rPr>
              <a:t>benefit</a:t>
            </a:r>
            <a:r>
              <a:rPr sz="1200" spc="40" dirty="0">
                <a:solidFill>
                  <a:srgbClr val="252525"/>
                </a:solidFill>
                <a:latin typeface="Century Gothic"/>
                <a:cs typeface="Century Gothic"/>
              </a:rPr>
              <a:t> </a:t>
            </a:r>
            <a:r>
              <a:rPr sz="1200" dirty="0">
                <a:solidFill>
                  <a:srgbClr val="252525"/>
                </a:solidFill>
                <a:latin typeface="Century Gothic"/>
                <a:cs typeface="Century Gothic"/>
              </a:rPr>
              <a:t>program</a:t>
            </a:r>
            <a:r>
              <a:rPr sz="1200" spc="20" dirty="0">
                <a:solidFill>
                  <a:srgbClr val="252525"/>
                </a:solidFill>
                <a:latin typeface="Century Gothic"/>
                <a:cs typeface="Century Gothic"/>
              </a:rPr>
              <a:t> </a:t>
            </a:r>
            <a:r>
              <a:rPr sz="1200" spc="75" dirty="0">
                <a:solidFill>
                  <a:srgbClr val="252525"/>
                </a:solidFill>
                <a:latin typeface="Century Gothic"/>
                <a:cs typeface="Century Gothic"/>
              </a:rPr>
              <a:t>in</a:t>
            </a:r>
            <a:r>
              <a:rPr sz="1200" spc="45" dirty="0">
                <a:solidFill>
                  <a:srgbClr val="252525"/>
                </a:solidFill>
                <a:latin typeface="Century Gothic"/>
                <a:cs typeface="Century Gothic"/>
              </a:rPr>
              <a:t> </a:t>
            </a:r>
            <a:r>
              <a:rPr sz="1200" dirty="0">
                <a:solidFill>
                  <a:srgbClr val="252525"/>
                </a:solidFill>
                <a:latin typeface="Century Gothic"/>
                <a:cs typeface="Century Gothic"/>
              </a:rPr>
              <a:t>connection</a:t>
            </a:r>
            <a:r>
              <a:rPr sz="1200" spc="25" dirty="0">
                <a:solidFill>
                  <a:srgbClr val="252525"/>
                </a:solidFill>
                <a:latin typeface="Century Gothic"/>
                <a:cs typeface="Century Gothic"/>
              </a:rPr>
              <a:t> </a:t>
            </a:r>
            <a:r>
              <a:rPr sz="1200" spc="70" dirty="0">
                <a:solidFill>
                  <a:srgbClr val="252525"/>
                </a:solidFill>
                <a:latin typeface="Century Gothic"/>
                <a:cs typeface="Century Gothic"/>
              </a:rPr>
              <a:t>with</a:t>
            </a:r>
            <a:r>
              <a:rPr sz="1200" spc="25" dirty="0">
                <a:solidFill>
                  <a:srgbClr val="252525"/>
                </a:solidFill>
                <a:latin typeface="Century Gothic"/>
                <a:cs typeface="Century Gothic"/>
              </a:rPr>
              <a:t> </a:t>
            </a:r>
            <a:r>
              <a:rPr sz="1200" dirty="0">
                <a:solidFill>
                  <a:srgbClr val="252525"/>
                </a:solidFill>
                <a:latin typeface="Century Gothic"/>
                <a:cs typeface="Century Gothic"/>
              </a:rPr>
              <a:t>the</a:t>
            </a:r>
            <a:r>
              <a:rPr sz="1200" spc="15" dirty="0">
                <a:solidFill>
                  <a:srgbClr val="252525"/>
                </a:solidFill>
                <a:latin typeface="Century Gothic"/>
                <a:cs typeface="Century Gothic"/>
              </a:rPr>
              <a:t> </a:t>
            </a:r>
            <a:r>
              <a:rPr sz="1200" dirty="0">
                <a:solidFill>
                  <a:srgbClr val="252525"/>
                </a:solidFill>
                <a:latin typeface="Century Gothic"/>
                <a:cs typeface="Century Gothic"/>
              </a:rPr>
              <a:t>delivery</a:t>
            </a:r>
            <a:r>
              <a:rPr sz="1200" spc="45" dirty="0">
                <a:solidFill>
                  <a:srgbClr val="252525"/>
                </a:solidFill>
                <a:latin typeface="Century Gothic"/>
                <a:cs typeface="Century Gothic"/>
              </a:rPr>
              <a:t> </a:t>
            </a:r>
            <a:r>
              <a:rPr sz="1200" dirty="0">
                <a:solidFill>
                  <a:srgbClr val="252525"/>
                </a:solidFill>
                <a:latin typeface="Century Gothic"/>
                <a:cs typeface="Century Gothic"/>
              </a:rPr>
              <a:t>of</a:t>
            </a:r>
            <a:r>
              <a:rPr sz="1200" spc="35" dirty="0">
                <a:solidFill>
                  <a:srgbClr val="252525"/>
                </a:solidFill>
                <a:latin typeface="Century Gothic"/>
                <a:cs typeface="Century Gothic"/>
              </a:rPr>
              <a:t> </a:t>
            </a:r>
            <a:r>
              <a:rPr sz="1200" dirty="0">
                <a:solidFill>
                  <a:srgbClr val="252525"/>
                </a:solidFill>
                <a:latin typeface="Century Gothic"/>
                <a:cs typeface="Century Gothic"/>
              </a:rPr>
              <a:t>or</a:t>
            </a:r>
            <a:r>
              <a:rPr sz="1200" spc="20" dirty="0">
                <a:solidFill>
                  <a:srgbClr val="252525"/>
                </a:solidFill>
                <a:latin typeface="Century Gothic"/>
                <a:cs typeface="Century Gothic"/>
              </a:rPr>
              <a:t> </a:t>
            </a:r>
            <a:r>
              <a:rPr sz="1200" dirty="0">
                <a:solidFill>
                  <a:srgbClr val="252525"/>
                </a:solidFill>
                <a:latin typeface="Century Gothic"/>
                <a:cs typeface="Century Gothic"/>
              </a:rPr>
              <a:t>payment</a:t>
            </a:r>
            <a:r>
              <a:rPr sz="1200" spc="45" dirty="0">
                <a:solidFill>
                  <a:srgbClr val="252525"/>
                </a:solidFill>
                <a:latin typeface="Century Gothic"/>
                <a:cs typeface="Century Gothic"/>
              </a:rPr>
              <a:t> </a:t>
            </a:r>
            <a:r>
              <a:rPr sz="1200" dirty="0">
                <a:solidFill>
                  <a:srgbClr val="252525"/>
                </a:solidFill>
                <a:latin typeface="Century Gothic"/>
                <a:cs typeface="Century Gothic"/>
              </a:rPr>
              <a:t>for</a:t>
            </a:r>
            <a:r>
              <a:rPr sz="1200" spc="35" dirty="0">
                <a:solidFill>
                  <a:srgbClr val="252525"/>
                </a:solidFill>
                <a:latin typeface="Century Gothic"/>
                <a:cs typeface="Century Gothic"/>
              </a:rPr>
              <a:t> </a:t>
            </a:r>
            <a:r>
              <a:rPr sz="1200" dirty="0">
                <a:solidFill>
                  <a:srgbClr val="252525"/>
                </a:solidFill>
                <a:latin typeface="Century Gothic"/>
                <a:cs typeface="Century Gothic"/>
              </a:rPr>
              <a:t>healthcare</a:t>
            </a:r>
            <a:r>
              <a:rPr sz="1200" spc="35" dirty="0">
                <a:solidFill>
                  <a:srgbClr val="252525"/>
                </a:solidFill>
                <a:latin typeface="Century Gothic"/>
                <a:cs typeface="Century Gothic"/>
              </a:rPr>
              <a:t> </a:t>
            </a:r>
            <a:r>
              <a:rPr sz="1200" spc="-10" dirty="0">
                <a:solidFill>
                  <a:srgbClr val="252525"/>
                </a:solidFill>
                <a:latin typeface="Century Gothic"/>
                <a:cs typeface="Century Gothic"/>
              </a:rPr>
              <a:t>benefits</a:t>
            </a:r>
            <a:endParaRPr sz="1200">
              <a:latin typeface="Century Gothic"/>
              <a:cs typeface="Century Gothic"/>
            </a:endParaRPr>
          </a:p>
          <a:p>
            <a:pPr marL="12700" marR="229235">
              <a:lnSpc>
                <a:spcPct val="100000"/>
              </a:lnSpc>
              <a:spcBef>
                <a:spcPts val="1440"/>
              </a:spcBef>
            </a:pPr>
            <a:r>
              <a:rPr sz="1200" b="1" spc="145" dirty="0">
                <a:solidFill>
                  <a:srgbClr val="252525"/>
                </a:solidFill>
                <a:latin typeface="Calibri"/>
                <a:cs typeface="Calibri"/>
              </a:rPr>
              <a:t>Exclusion</a:t>
            </a:r>
            <a:r>
              <a:rPr sz="1200" b="1" spc="125" dirty="0">
                <a:solidFill>
                  <a:srgbClr val="252525"/>
                </a:solidFill>
                <a:latin typeface="Calibri"/>
                <a:cs typeface="Calibri"/>
              </a:rPr>
              <a:t> </a:t>
            </a:r>
            <a:r>
              <a:rPr sz="1200" b="1" spc="114" dirty="0">
                <a:solidFill>
                  <a:srgbClr val="252525"/>
                </a:solidFill>
                <a:latin typeface="Calibri"/>
                <a:cs typeface="Calibri"/>
              </a:rPr>
              <a:t>Statute</a:t>
            </a:r>
            <a:r>
              <a:rPr sz="1200" spc="114" dirty="0">
                <a:solidFill>
                  <a:srgbClr val="252525"/>
                </a:solidFill>
                <a:latin typeface="Century Gothic"/>
                <a:cs typeface="Century Gothic"/>
              </a:rPr>
              <a:t>:</a:t>
            </a:r>
            <a:r>
              <a:rPr sz="1200" spc="40" dirty="0">
                <a:solidFill>
                  <a:srgbClr val="252525"/>
                </a:solidFill>
                <a:latin typeface="Century Gothic"/>
                <a:cs typeface="Century Gothic"/>
              </a:rPr>
              <a:t> </a:t>
            </a:r>
            <a:r>
              <a:rPr sz="1200" spc="50" dirty="0">
                <a:solidFill>
                  <a:srgbClr val="252525"/>
                </a:solidFill>
                <a:latin typeface="Century Gothic"/>
                <a:cs typeface="Century Gothic"/>
              </a:rPr>
              <a:t>Requires</a:t>
            </a:r>
            <a:r>
              <a:rPr sz="1200" spc="55" dirty="0">
                <a:solidFill>
                  <a:srgbClr val="252525"/>
                </a:solidFill>
                <a:latin typeface="Century Gothic"/>
                <a:cs typeface="Century Gothic"/>
              </a:rPr>
              <a:t> </a:t>
            </a:r>
            <a:r>
              <a:rPr sz="1200" dirty="0">
                <a:solidFill>
                  <a:srgbClr val="252525"/>
                </a:solidFill>
                <a:latin typeface="Century Gothic"/>
                <a:cs typeface="Century Gothic"/>
              </a:rPr>
              <a:t>the</a:t>
            </a:r>
            <a:r>
              <a:rPr sz="1200" spc="55" dirty="0">
                <a:solidFill>
                  <a:srgbClr val="252525"/>
                </a:solidFill>
                <a:latin typeface="Century Gothic"/>
                <a:cs typeface="Century Gothic"/>
              </a:rPr>
              <a:t> </a:t>
            </a:r>
            <a:r>
              <a:rPr sz="1200" dirty="0">
                <a:solidFill>
                  <a:srgbClr val="252525"/>
                </a:solidFill>
                <a:latin typeface="Century Gothic"/>
                <a:cs typeface="Century Gothic"/>
              </a:rPr>
              <a:t>Office</a:t>
            </a:r>
            <a:r>
              <a:rPr sz="1200" spc="75" dirty="0">
                <a:solidFill>
                  <a:srgbClr val="252525"/>
                </a:solidFill>
                <a:latin typeface="Century Gothic"/>
                <a:cs typeface="Century Gothic"/>
              </a:rPr>
              <a:t> </a:t>
            </a:r>
            <a:r>
              <a:rPr sz="1200" dirty="0">
                <a:solidFill>
                  <a:srgbClr val="252525"/>
                </a:solidFill>
                <a:latin typeface="Century Gothic"/>
                <a:cs typeface="Century Gothic"/>
              </a:rPr>
              <a:t>of</a:t>
            </a:r>
            <a:r>
              <a:rPr sz="1200" spc="55" dirty="0">
                <a:solidFill>
                  <a:srgbClr val="252525"/>
                </a:solidFill>
                <a:latin typeface="Century Gothic"/>
                <a:cs typeface="Century Gothic"/>
              </a:rPr>
              <a:t> </a:t>
            </a:r>
            <a:r>
              <a:rPr sz="1200" dirty="0">
                <a:solidFill>
                  <a:srgbClr val="252525"/>
                </a:solidFill>
                <a:latin typeface="Century Gothic"/>
                <a:cs typeface="Century Gothic"/>
              </a:rPr>
              <a:t>Inspector</a:t>
            </a:r>
            <a:r>
              <a:rPr sz="1200" spc="40" dirty="0">
                <a:solidFill>
                  <a:srgbClr val="252525"/>
                </a:solidFill>
                <a:latin typeface="Century Gothic"/>
                <a:cs typeface="Century Gothic"/>
              </a:rPr>
              <a:t> </a:t>
            </a:r>
            <a:r>
              <a:rPr sz="1200" spc="-10" dirty="0">
                <a:solidFill>
                  <a:srgbClr val="252525"/>
                </a:solidFill>
                <a:latin typeface="Century Gothic"/>
                <a:cs typeface="Century Gothic"/>
              </a:rPr>
              <a:t>General</a:t>
            </a:r>
            <a:r>
              <a:rPr sz="1200" spc="70" dirty="0">
                <a:solidFill>
                  <a:srgbClr val="252525"/>
                </a:solidFill>
                <a:latin typeface="Century Gothic"/>
                <a:cs typeface="Century Gothic"/>
              </a:rPr>
              <a:t> </a:t>
            </a:r>
            <a:r>
              <a:rPr sz="1200" spc="-25" dirty="0">
                <a:solidFill>
                  <a:srgbClr val="252525"/>
                </a:solidFill>
                <a:latin typeface="Century Gothic"/>
                <a:cs typeface="Century Gothic"/>
              </a:rPr>
              <a:t>(OIG)</a:t>
            </a:r>
            <a:r>
              <a:rPr sz="1200" spc="70" dirty="0">
                <a:solidFill>
                  <a:srgbClr val="252525"/>
                </a:solidFill>
                <a:latin typeface="Century Gothic"/>
                <a:cs typeface="Century Gothic"/>
              </a:rPr>
              <a:t> </a:t>
            </a:r>
            <a:r>
              <a:rPr sz="1200" dirty="0">
                <a:solidFill>
                  <a:srgbClr val="252525"/>
                </a:solidFill>
                <a:latin typeface="Century Gothic"/>
                <a:cs typeface="Century Gothic"/>
              </a:rPr>
              <a:t>to</a:t>
            </a:r>
            <a:r>
              <a:rPr sz="1200" spc="45" dirty="0">
                <a:solidFill>
                  <a:srgbClr val="252525"/>
                </a:solidFill>
                <a:latin typeface="Century Gothic"/>
                <a:cs typeface="Century Gothic"/>
              </a:rPr>
              <a:t> </a:t>
            </a:r>
            <a:r>
              <a:rPr sz="1200" dirty="0">
                <a:solidFill>
                  <a:srgbClr val="252525"/>
                </a:solidFill>
                <a:latin typeface="Century Gothic"/>
                <a:cs typeface="Century Gothic"/>
              </a:rPr>
              <a:t>exclude</a:t>
            </a:r>
            <a:r>
              <a:rPr sz="1200" spc="75" dirty="0">
                <a:solidFill>
                  <a:srgbClr val="252525"/>
                </a:solidFill>
                <a:latin typeface="Century Gothic"/>
                <a:cs typeface="Century Gothic"/>
              </a:rPr>
              <a:t> </a:t>
            </a:r>
            <a:r>
              <a:rPr sz="1200" dirty="0">
                <a:solidFill>
                  <a:srgbClr val="252525"/>
                </a:solidFill>
                <a:latin typeface="Century Gothic"/>
                <a:cs typeface="Century Gothic"/>
              </a:rPr>
              <a:t>individuals</a:t>
            </a:r>
            <a:r>
              <a:rPr sz="1200" spc="70" dirty="0">
                <a:solidFill>
                  <a:srgbClr val="252525"/>
                </a:solidFill>
                <a:latin typeface="Century Gothic"/>
                <a:cs typeface="Century Gothic"/>
              </a:rPr>
              <a:t> </a:t>
            </a:r>
            <a:r>
              <a:rPr sz="1200" dirty="0">
                <a:solidFill>
                  <a:srgbClr val="252525"/>
                </a:solidFill>
                <a:latin typeface="Century Gothic"/>
                <a:cs typeface="Century Gothic"/>
              </a:rPr>
              <a:t>and</a:t>
            </a:r>
            <a:r>
              <a:rPr sz="1200" spc="55" dirty="0">
                <a:solidFill>
                  <a:srgbClr val="252525"/>
                </a:solidFill>
                <a:latin typeface="Century Gothic"/>
                <a:cs typeface="Century Gothic"/>
              </a:rPr>
              <a:t> </a:t>
            </a:r>
            <a:r>
              <a:rPr sz="1200" dirty="0">
                <a:solidFill>
                  <a:srgbClr val="252525"/>
                </a:solidFill>
                <a:latin typeface="Century Gothic"/>
                <a:cs typeface="Century Gothic"/>
              </a:rPr>
              <a:t>entities</a:t>
            </a:r>
            <a:r>
              <a:rPr sz="1200" spc="50" dirty="0">
                <a:solidFill>
                  <a:srgbClr val="252525"/>
                </a:solidFill>
                <a:latin typeface="Century Gothic"/>
                <a:cs typeface="Century Gothic"/>
              </a:rPr>
              <a:t> </a:t>
            </a:r>
            <a:r>
              <a:rPr sz="1200" spc="-10" dirty="0">
                <a:solidFill>
                  <a:srgbClr val="252525"/>
                </a:solidFill>
                <a:latin typeface="Century Gothic"/>
                <a:cs typeface="Century Gothic"/>
              </a:rPr>
              <a:t>criminally convicted</a:t>
            </a:r>
            <a:r>
              <a:rPr sz="1200" spc="40" dirty="0">
                <a:solidFill>
                  <a:srgbClr val="252525"/>
                </a:solidFill>
                <a:latin typeface="Century Gothic"/>
                <a:cs typeface="Century Gothic"/>
              </a:rPr>
              <a:t> </a:t>
            </a:r>
            <a:r>
              <a:rPr sz="1200" dirty="0">
                <a:solidFill>
                  <a:srgbClr val="252525"/>
                </a:solidFill>
                <a:latin typeface="Century Gothic"/>
                <a:cs typeface="Century Gothic"/>
              </a:rPr>
              <a:t>of</a:t>
            </a:r>
            <a:r>
              <a:rPr sz="1200" spc="45" dirty="0">
                <a:solidFill>
                  <a:srgbClr val="252525"/>
                </a:solidFill>
                <a:latin typeface="Century Gothic"/>
                <a:cs typeface="Century Gothic"/>
              </a:rPr>
              <a:t> </a:t>
            </a:r>
            <a:r>
              <a:rPr sz="1200" dirty="0">
                <a:solidFill>
                  <a:srgbClr val="252525"/>
                </a:solidFill>
                <a:latin typeface="Century Gothic"/>
                <a:cs typeface="Century Gothic"/>
              </a:rPr>
              <a:t>healthcare-related</a:t>
            </a:r>
            <a:r>
              <a:rPr sz="1200" spc="55" dirty="0">
                <a:solidFill>
                  <a:srgbClr val="252525"/>
                </a:solidFill>
                <a:latin typeface="Century Gothic"/>
                <a:cs typeface="Century Gothic"/>
              </a:rPr>
              <a:t> </a:t>
            </a:r>
            <a:r>
              <a:rPr sz="1200" dirty="0">
                <a:solidFill>
                  <a:srgbClr val="252525"/>
                </a:solidFill>
                <a:latin typeface="Century Gothic"/>
                <a:cs typeface="Century Gothic"/>
              </a:rPr>
              <a:t>fraud</a:t>
            </a:r>
            <a:r>
              <a:rPr sz="1200" spc="50" dirty="0">
                <a:solidFill>
                  <a:srgbClr val="252525"/>
                </a:solidFill>
                <a:latin typeface="Century Gothic"/>
                <a:cs typeface="Century Gothic"/>
              </a:rPr>
              <a:t> </a:t>
            </a:r>
            <a:r>
              <a:rPr sz="1200" spc="60" dirty="0">
                <a:solidFill>
                  <a:srgbClr val="252525"/>
                </a:solidFill>
                <a:latin typeface="Century Gothic"/>
                <a:cs typeface="Century Gothic"/>
              </a:rPr>
              <a:t>from</a:t>
            </a:r>
            <a:r>
              <a:rPr sz="1200" spc="35" dirty="0">
                <a:solidFill>
                  <a:srgbClr val="252525"/>
                </a:solidFill>
                <a:latin typeface="Century Gothic"/>
                <a:cs typeface="Century Gothic"/>
              </a:rPr>
              <a:t> </a:t>
            </a:r>
            <a:r>
              <a:rPr sz="1200" dirty="0">
                <a:solidFill>
                  <a:srgbClr val="252525"/>
                </a:solidFill>
                <a:latin typeface="Century Gothic"/>
                <a:cs typeface="Century Gothic"/>
              </a:rPr>
              <a:t>participation</a:t>
            </a:r>
            <a:r>
              <a:rPr sz="1200" spc="15" dirty="0">
                <a:solidFill>
                  <a:srgbClr val="252525"/>
                </a:solidFill>
                <a:latin typeface="Century Gothic"/>
                <a:cs typeface="Century Gothic"/>
              </a:rPr>
              <a:t> </a:t>
            </a:r>
            <a:r>
              <a:rPr sz="1200" spc="75" dirty="0">
                <a:solidFill>
                  <a:srgbClr val="252525"/>
                </a:solidFill>
                <a:latin typeface="Century Gothic"/>
                <a:cs typeface="Century Gothic"/>
              </a:rPr>
              <a:t>in</a:t>
            </a:r>
            <a:r>
              <a:rPr sz="1200" spc="50" dirty="0">
                <a:solidFill>
                  <a:srgbClr val="252525"/>
                </a:solidFill>
                <a:latin typeface="Century Gothic"/>
                <a:cs typeface="Century Gothic"/>
              </a:rPr>
              <a:t> </a:t>
            </a:r>
            <a:r>
              <a:rPr sz="1200" dirty="0">
                <a:solidFill>
                  <a:srgbClr val="252525"/>
                </a:solidFill>
                <a:latin typeface="Century Gothic"/>
                <a:cs typeface="Century Gothic"/>
              </a:rPr>
              <a:t>all</a:t>
            </a:r>
            <a:r>
              <a:rPr sz="1200" spc="55" dirty="0">
                <a:solidFill>
                  <a:srgbClr val="252525"/>
                </a:solidFill>
                <a:latin typeface="Century Gothic"/>
                <a:cs typeface="Century Gothic"/>
              </a:rPr>
              <a:t> </a:t>
            </a:r>
            <a:r>
              <a:rPr sz="1200" dirty="0">
                <a:solidFill>
                  <a:srgbClr val="252525"/>
                </a:solidFill>
                <a:latin typeface="Century Gothic"/>
                <a:cs typeface="Century Gothic"/>
              </a:rPr>
              <a:t>federally-funded</a:t>
            </a:r>
            <a:r>
              <a:rPr sz="1200" spc="70" dirty="0">
                <a:solidFill>
                  <a:srgbClr val="252525"/>
                </a:solidFill>
                <a:latin typeface="Century Gothic"/>
                <a:cs typeface="Century Gothic"/>
              </a:rPr>
              <a:t> </a:t>
            </a:r>
            <a:r>
              <a:rPr sz="1200" dirty="0">
                <a:solidFill>
                  <a:srgbClr val="252525"/>
                </a:solidFill>
                <a:latin typeface="Century Gothic"/>
                <a:cs typeface="Century Gothic"/>
              </a:rPr>
              <a:t>healthcare</a:t>
            </a:r>
            <a:r>
              <a:rPr sz="1200" spc="45" dirty="0">
                <a:solidFill>
                  <a:srgbClr val="252525"/>
                </a:solidFill>
                <a:latin typeface="Century Gothic"/>
                <a:cs typeface="Century Gothic"/>
              </a:rPr>
              <a:t> </a:t>
            </a:r>
            <a:r>
              <a:rPr sz="1200" dirty="0">
                <a:solidFill>
                  <a:srgbClr val="252525"/>
                </a:solidFill>
                <a:latin typeface="Century Gothic"/>
                <a:cs typeface="Century Gothic"/>
              </a:rPr>
              <a:t>programs,</a:t>
            </a:r>
            <a:r>
              <a:rPr sz="1200" spc="5" dirty="0">
                <a:solidFill>
                  <a:srgbClr val="252525"/>
                </a:solidFill>
                <a:latin typeface="Century Gothic"/>
                <a:cs typeface="Century Gothic"/>
              </a:rPr>
              <a:t> </a:t>
            </a:r>
            <a:r>
              <a:rPr sz="1200" dirty="0">
                <a:solidFill>
                  <a:srgbClr val="252525"/>
                </a:solidFill>
                <a:latin typeface="Century Gothic"/>
                <a:cs typeface="Century Gothic"/>
              </a:rPr>
              <a:t>and</a:t>
            </a:r>
            <a:r>
              <a:rPr sz="1200" spc="45" dirty="0">
                <a:solidFill>
                  <a:srgbClr val="252525"/>
                </a:solidFill>
                <a:latin typeface="Century Gothic"/>
                <a:cs typeface="Century Gothic"/>
              </a:rPr>
              <a:t> </a:t>
            </a:r>
            <a:r>
              <a:rPr sz="1200" spc="-10" dirty="0">
                <a:solidFill>
                  <a:srgbClr val="252525"/>
                </a:solidFill>
                <a:latin typeface="Century Gothic"/>
                <a:cs typeface="Century Gothic"/>
              </a:rPr>
              <a:t>grants </a:t>
            </a:r>
            <a:r>
              <a:rPr sz="1200" dirty="0">
                <a:solidFill>
                  <a:srgbClr val="252525"/>
                </a:solidFill>
                <a:latin typeface="Century Gothic"/>
                <a:cs typeface="Century Gothic"/>
              </a:rPr>
              <a:t>the</a:t>
            </a:r>
            <a:r>
              <a:rPr sz="1200" spc="50" dirty="0">
                <a:solidFill>
                  <a:srgbClr val="252525"/>
                </a:solidFill>
                <a:latin typeface="Century Gothic"/>
                <a:cs typeface="Century Gothic"/>
              </a:rPr>
              <a:t> </a:t>
            </a:r>
            <a:r>
              <a:rPr sz="1200" spc="-20" dirty="0">
                <a:solidFill>
                  <a:srgbClr val="252525"/>
                </a:solidFill>
                <a:latin typeface="Century Gothic"/>
                <a:cs typeface="Century Gothic"/>
              </a:rPr>
              <a:t>OIG</a:t>
            </a:r>
            <a:r>
              <a:rPr sz="1200" spc="40" dirty="0">
                <a:solidFill>
                  <a:srgbClr val="252525"/>
                </a:solidFill>
                <a:latin typeface="Century Gothic"/>
                <a:cs typeface="Century Gothic"/>
              </a:rPr>
              <a:t> </a:t>
            </a:r>
            <a:r>
              <a:rPr sz="1200" dirty="0">
                <a:solidFill>
                  <a:srgbClr val="252525"/>
                </a:solidFill>
                <a:latin typeface="Century Gothic"/>
                <a:cs typeface="Century Gothic"/>
              </a:rPr>
              <a:t>the</a:t>
            </a:r>
            <a:r>
              <a:rPr sz="1200" spc="55" dirty="0">
                <a:solidFill>
                  <a:srgbClr val="252525"/>
                </a:solidFill>
                <a:latin typeface="Century Gothic"/>
                <a:cs typeface="Century Gothic"/>
              </a:rPr>
              <a:t> </a:t>
            </a:r>
            <a:r>
              <a:rPr sz="1200" dirty="0">
                <a:solidFill>
                  <a:srgbClr val="252525"/>
                </a:solidFill>
                <a:latin typeface="Century Gothic"/>
                <a:cs typeface="Century Gothic"/>
              </a:rPr>
              <a:t>discretion</a:t>
            </a:r>
            <a:r>
              <a:rPr sz="1200" spc="40" dirty="0">
                <a:solidFill>
                  <a:srgbClr val="252525"/>
                </a:solidFill>
                <a:latin typeface="Century Gothic"/>
                <a:cs typeface="Century Gothic"/>
              </a:rPr>
              <a:t> </a:t>
            </a:r>
            <a:r>
              <a:rPr sz="1200" dirty="0">
                <a:solidFill>
                  <a:srgbClr val="252525"/>
                </a:solidFill>
                <a:latin typeface="Century Gothic"/>
                <a:cs typeface="Century Gothic"/>
              </a:rPr>
              <a:t>to</a:t>
            </a:r>
            <a:r>
              <a:rPr sz="1200" spc="40" dirty="0">
                <a:solidFill>
                  <a:srgbClr val="252525"/>
                </a:solidFill>
                <a:latin typeface="Century Gothic"/>
                <a:cs typeface="Century Gothic"/>
              </a:rPr>
              <a:t> </a:t>
            </a:r>
            <a:r>
              <a:rPr sz="1200" dirty="0">
                <a:solidFill>
                  <a:srgbClr val="252525"/>
                </a:solidFill>
                <a:latin typeface="Century Gothic"/>
                <a:cs typeface="Century Gothic"/>
              </a:rPr>
              <a:t>exclude</a:t>
            </a:r>
            <a:r>
              <a:rPr sz="1200" spc="75" dirty="0">
                <a:solidFill>
                  <a:srgbClr val="252525"/>
                </a:solidFill>
                <a:latin typeface="Century Gothic"/>
                <a:cs typeface="Century Gothic"/>
              </a:rPr>
              <a:t> </a:t>
            </a:r>
            <a:r>
              <a:rPr sz="1200" dirty="0">
                <a:solidFill>
                  <a:srgbClr val="252525"/>
                </a:solidFill>
                <a:latin typeface="Century Gothic"/>
                <a:cs typeface="Century Gothic"/>
              </a:rPr>
              <a:t>individuals</a:t>
            </a:r>
            <a:r>
              <a:rPr sz="1200" spc="70" dirty="0">
                <a:solidFill>
                  <a:srgbClr val="252525"/>
                </a:solidFill>
                <a:latin typeface="Century Gothic"/>
                <a:cs typeface="Century Gothic"/>
              </a:rPr>
              <a:t> </a:t>
            </a:r>
            <a:r>
              <a:rPr sz="1200" spc="-10" dirty="0">
                <a:solidFill>
                  <a:srgbClr val="252525"/>
                </a:solidFill>
                <a:latin typeface="Century Gothic"/>
                <a:cs typeface="Century Gothic"/>
              </a:rPr>
              <a:t>and</a:t>
            </a:r>
            <a:r>
              <a:rPr sz="1200" spc="55" dirty="0">
                <a:solidFill>
                  <a:srgbClr val="252525"/>
                </a:solidFill>
                <a:latin typeface="Century Gothic"/>
                <a:cs typeface="Century Gothic"/>
              </a:rPr>
              <a:t> </a:t>
            </a:r>
            <a:r>
              <a:rPr sz="1200" spc="45" dirty="0">
                <a:solidFill>
                  <a:srgbClr val="252525"/>
                </a:solidFill>
                <a:latin typeface="Century Gothic"/>
                <a:cs typeface="Century Gothic"/>
              </a:rPr>
              <a:t>entities</a:t>
            </a:r>
            <a:r>
              <a:rPr sz="1200" spc="60" dirty="0">
                <a:solidFill>
                  <a:srgbClr val="252525"/>
                </a:solidFill>
                <a:latin typeface="Century Gothic"/>
                <a:cs typeface="Century Gothic"/>
              </a:rPr>
              <a:t> </a:t>
            </a:r>
            <a:r>
              <a:rPr sz="1200" dirty="0">
                <a:solidFill>
                  <a:srgbClr val="252525"/>
                </a:solidFill>
                <a:latin typeface="Century Gothic"/>
                <a:cs typeface="Century Gothic"/>
              </a:rPr>
              <a:t>that</a:t>
            </a:r>
            <a:r>
              <a:rPr sz="1200" spc="40" dirty="0">
                <a:solidFill>
                  <a:srgbClr val="252525"/>
                </a:solidFill>
                <a:latin typeface="Century Gothic"/>
                <a:cs typeface="Century Gothic"/>
              </a:rPr>
              <a:t> </a:t>
            </a:r>
            <a:r>
              <a:rPr sz="1200" spc="-10" dirty="0">
                <a:solidFill>
                  <a:srgbClr val="252525"/>
                </a:solidFill>
                <a:latin typeface="Century Gothic"/>
                <a:cs typeface="Century Gothic"/>
              </a:rPr>
              <a:t>are</a:t>
            </a:r>
            <a:r>
              <a:rPr sz="1200" spc="45" dirty="0">
                <a:solidFill>
                  <a:srgbClr val="252525"/>
                </a:solidFill>
                <a:latin typeface="Century Gothic"/>
                <a:cs typeface="Century Gothic"/>
              </a:rPr>
              <a:t> </a:t>
            </a:r>
            <a:r>
              <a:rPr sz="1200" spc="-10" dirty="0">
                <a:solidFill>
                  <a:srgbClr val="252525"/>
                </a:solidFill>
                <a:latin typeface="Century Gothic"/>
                <a:cs typeface="Century Gothic"/>
              </a:rPr>
              <a:t>convicted</a:t>
            </a:r>
            <a:r>
              <a:rPr sz="1200" spc="60" dirty="0">
                <a:solidFill>
                  <a:srgbClr val="252525"/>
                </a:solidFill>
                <a:latin typeface="Century Gothic"/>
                <a:cs typeface="Century Gothic"/>
              </a:rPr>
              <a:t> </a:t>
            </a:r>
            <a:r>
              <a:rPr sz="1200" dirty="0">
                <a:solidFill>
                  <a:srgbClr val="252525"/>
                </a:solidFill>
                <a:latin typeface="Century Gothic"/>
                <a:cs typeface="Century Gothic"/>
              </a:rPr>
              <a:t>of</a:t>
            </a:r>
            <a:r>
              <a:rPr sz="1200" spc="55" dirty="0">
                <a:solidFill>
                  <a:srgbClr val="252525"/>
                </a:solidFill>
                <a:latin typeface="Century Gothic"/>
                <a:cs typeface="Century Gothic"/>
              </a:rPr>
              <a:t> </a:t>
            </a:r>
            <a:r>
              <a:rPr sz="1200" dirty="0">
                <a:solidFill>
                  <a:srgbClr val="252525"/>
                </a:solidFill>
                <a:latin typeface="Century Gothic"/>
                <a:cs typeface="Century Gothic"/>
              </a:rPr>
              <a:t>or</a:t>
            </a:r>
            <a:r>
              <a:rPr sz="1200" spc="30" dirty="0">
                <a:solidFill>
                  <a:srgbClr val="252525"/>
                </a:solidFill>
                <a:latin typeface="Century Gothic"/>
                <a:cs typeface="Century Gothic"/>
              </a:rPr>
              <a:t> </a:t>
            </a:r>
            <a:r>
              <a:rPr sz="1200" dirty="0">
                <a:solidFill>
                  <a:srgbClr val="252525"/>
                </a:solidFill>
                <a:latin typeface="Century Gothic"/>
                <a:cs typeface="Century Gothic"/>
              </a:rPr>
              <a:t>found</a:t>
            </a:r>
            <a:r>
              <a:rPr sz="1200" spc="60" dirty="0">
                <a:solidFill>
                  <a:srgbClr val="252525"/>
                </a:solidFill>
                <a:latin typeface="Century Gothic"/>
                <a:cs typeface="Century Gothic"/>
              </a:rPr>
              <a:t> </a:t>
            </a:r>
            <a:r>
              <a:rPr sz="1200" dirty="0">
                <a:solidFill>
                  <a:srgbClr val="252525"/>
                </a:solidFill>
                <a:latin typeface="Century Gothic"/>
                <a:cs typeface="Century Gothic"/>
              </a:rPr>
              <a:t>liable</a:t>
            </a:r>
            <a:r>
              <a:rPr sz="1200" spc="55" dirty="0">
                <a:solidFill>
                  <a:srgbClr val="252525"/>
                </a:solidFill>
                <a:latin typeface="Century Gothic"/>
                <a:cs typeface="Century Gothic"/>
              </a:rPr>
              <a:t> </a:t>
            </a:r>
            <a:r>
              <a:rPr sz="1200" dirty="0">
                <a:solidFill>
                  <a:srgbClr val="252525"/>
                </a:solidFill>
                <a:latin typeface="Century Gothic"/>
                <a:cs typeface="Century Gothic"/>
              </a:rPr>
              <a:t>on</a:t>
            </a:r>
            <a:r>
              <a:rPr sz="1200" spc="45" dirty="0">
                <a:solidFill>
                  <a:srgbClr val="252525"/>
                </a:solidFill>
                <a:latin typeface="Century Gothic"/>
                <a:cs typeface="Century Gothic"/>
              </a:rPr>
              <a:t> </a:t>
            </a:r>
            <a:r>
              <a:rPr sz="1200" dirty="0">
                <a:solidFill>
                  <a:srgbClr val="252525"/>
                </a:solidFill>
                <a:latin typeface="Century Gothic"/>
                <a:cs typeface="Century Gothic"/>
              </a:rPr>
              <a:t>several</a:t>
            </a:r>
            <a:r>
              <a:rPr sz="1200" spc="60" dirty="0">
                <a:solidFill>
                  <a:srgbClr val="252525"/>
                </a:solidFill>
                <a:latin typeface="Century Gothic"/>
                <a:cs typeface="Century Gothic"/>
              </a:rPr>
              <a:t> </a:t>
            </a:r>
            <a:r>
              <a:rPr sz="1200" spc="-10" dirty="0">
                <a:solidFill>
                  <a:srgbClr val="252525"/>
                </a:solidFill>
                <a:latin typeface="Century Gothic"/>
                <a:cs typeface="Century Gothic"/>
              </a:rPr>
              <a:t>other </a:t>
            </a:r>
            <a:r>
              <a:rPr sz="1200" spc="45" dirty="0">
                <a:solidFill>
                  <a:srgbClr val="252525"/>
                </a:solidFill>
                <a:latin typeface="Century Gothic"/>
                <a:cs typeface="Century Gothic"/>
              </a:rPr>
              <a:t>grounds</a:t>
            </a:r>
            <a:r>
              <a:rPr sz="1200" spc="25" dirty="0">
                <a:solidFill>
                  <a:srgbClr val="252525"/>
                </a:solidFill>
                <a:latin typeface="Century Gothic"/>
                <a:cs typeface="Century Gothic"/>
              </a:rPr>
              <a:t> </a:t>
            </a:r>
            <a:r>
              <a:rPr sz="1200" dirty="0">
                <a:solidFill>
                  <a:srgbClr val="252525"/>
                </a:solidFill>
                <a:latin typeface="Century Gothic"/>
                <a:cs typeface="Century Gothic"/>
              </a:rPr>
              <a:t>relating</a:t>
            </a:r>
            <a:r>
              <a:rPr sz="1200" spc="55" dirty="0">
                <a:solidFill>
                  <a:srgbClr val="252525"/>
                </a:solidFill>
                <a:latin typeface="Century Gothic"/>
                <a:cs typeface="Century Gothic"/>
              </a:rPr>
              <a:t> </a:t>
            </a:r>
            <a:r>
              <a:rPr sz="1200" dirty="0">
                <a:solidFill>
                  <a:srgbClr val="252525"/>
                </a:solidFill>
                <a:latin typeface="Century Gothic"/>
                <a:cs typeface="Century Gothic"/>
              </a:rPr>
              <a:t>to</a:t>
            </a:r>
            <a:r>
              <a:rPr sz="1200" spc="35" dirty="0">
                <a:solidFill>
                  <a:srgbClr val="252525"/>
                </a:solidFill>
                <a:latin typeface="Century Gothic"/>
                <a:cs typeface="Century Gothic"/>
              </a:rPr>
              <a:t> </a:t>
            </a:r>
            <a:r>
              <a:rPr sz="1200" dirty="0">
                <a:solidFill>
                  <a:srgbClr val="252525"/>
                </a:solidFill>
                <a:latin typeface="Century Gothic"/>
                <a:cs typeface="Century Gothic"/>
              </a:rPr>
              <a:t>healthcare</a:t>
            </a:r>
            <a:r>
              <a:rPr sz="1200" spc="40" dirty="0">
                <a:solidFill>
                  <a:srgbClr val="252525"/>
                </a:solidFill>
                <a:latin typeface="Century Gothic"/>
                <a:cs typeface="Century Gothic"/>
              </a:rPr>
              <a:t> </a:t>
            </a:r>
            <a:r>
              <a:rPr sz="1200" spc="-10" dirty="0">
                <a:solidFill>
                  <a:srgbClr val="252525"/>
                </a:solidFill>
                <a:latin typeface="Century Gothic"/>
                <a:cs typeface="Century Gothic"/>
              </a:rPr>
              <a:t>fraud</a:t>
            </a:r>
            <a:endParaRPr sz="1200">
              <a:latin typeface="Century Gothic"/>
              <a:cs typeface="Century Gothic"/>
            </a:endParaRPr>
          </a:p>
          <a:p>
            <a:pPr marL="12700" marR="285115">
              <a:lnSpc>
                <a:spcPct val="100000"/>
              </a:lnSpc>
              <a:spcBef>
                <a:spcPts val="1445"/>
              </a:spcBef>
            </a:pPr>
            <a:r>
              <a:rPr sz="1200" b="1" spc="110" dirty="0">
                <a:solidFill>
                  <a:srgbClr val="252525"/>
                </a:solidFill>
                <a:latin typeface="Calibri"/>
                <a:cs typeface="Calibri"/>
              </a:rPr>
              <a:t>Civil</a:t>
            </a:r>
            <a:r>
              <a:rPr sz="1200" b="1" spc="155" dirty="0">
                <a:solidFill>
                  <a:srgbClr val="252525"/>
                </a:solidFill>
                <a:latin typeface="Calibri"/>
                <a:cs typeface="Calibri"/>
              </a:rPr>
              <a:t> </a:t>
            </a:r>
            <a:r>
              <a:rPr sz="1200" b="1" spc="130" dirty="0">
                <a:solidFill>
                  <a:srgbClr val="252525"/>
                </a:solidFill>
                <a:latin typeface="Calibri"/>
                <a:cs typeface="Calibri"/>
              </a:rPr>
              <a:t>Monetary </a:t>
            </a:r>
            <a:r>
              <a:rPr sz="1200" b="1" spc="135" dirty="0">
                <a:solidFill>
                  <a:srgbClr val="252525"/>
                </a:solidFill>
                <a:latin typeface="Calibri"/>
                <a:cs typeface="Calibri"/>
              </a:rPr>
              <a:t>Penalties</a:t>
            </a:r>
            <a:r>
              <a:rPr sz="1200" b="1" spc="175" dirty="0">
                <a:solidFill>
                  <a:srgbClr val="252525"/>
                </a:solidFill>
                <a:latin typeface="Calibri"/>
                <a:cs typeface="Calibri"/>
              </a:rPr>
              <a:t> </a:t>
            </a:r>
            <a:r>
              <a:rPr sz="1200" b="1" spc="105" dirty="0">
                <a:solidFill>
                  <a:srgbClr val="252525"/>
                </a:solidFill>
                <a:latin typeface="Calibri"/>
                <a:cs typeface="Calibri"/>
              </a:rPr>
              <a:t>Act</a:t>
            </a:r>
            <a:r>
              <a:rPr sz="1200" spc="105" dirty="0">
                <a:solidFill>
                  <a:srgbClr val="252525"/>
                </a:solidFill>
                <a:latin typeface="Century Gothic"/>
                <a:cs typeface="Century Gothic"/>
              </a:rPr>
              <a:t>:</a:t>
            </a:r>
            <a:r>
              <a:rPr sz="1200" spc="65" dirty="0">
                <a:solidFill>
                  <a:srgbClr val="252525"/>
                </a:solidFill>
                <a:latin typeface="Century Gothic"/>
                <a:cs typeface="Century Gothic"/>
              </a:rPr>
              <a:t> </a:t>
            </a:r>
            <a:r>
              <a:rPr sz="1200" dirty="0">
                <a:solidFill>
                  <a:srgbClr val="252525"/>
                </a:solidFill>
                <a:latin typeface="Century Gothic"/>
                <a:cs typeface="Century Gothic"/>
              </a:rPr>
              <a:t>Enables</a:t>
            </a:r>
            <a:r>
              <a:rPr sz="1200" spc="70" dirty="0">
                <a:solidFill>
                  <a:srgbClr val="252525"/>
                </a:solidFill>
                <a:latin typeface="Century Gothic"/>
                <a:cs typeface="Century Gothic"/>
              </a:rPr>
              <a:t> </a:t>
            </a:r>
            <a:r>
              <a:rPr sz="1200" dirty="0">
                <a:solidFill>
                  <a:srgbClr val="252525"/>
                </a:solidFill>
                <a:latin typeface="Century Gothic"/>
                <a:cs typeface="Century Gothic"/>
              </a:rPr>
              <a:t>the</a:t>
            </a:r>
            <a:r>
              <a:rPr sz="1200" spc="65" dirty="0">
                <a:solidFill>
                  <a:srgbClr val="252525"/>
                </a:solidFill>
                <a:latin typeface="Century Gothic"/>
                <a:cs typeface="Century Gothic"/>
              </a:rPr>
              <a:t> </a:t>
            </a:r>
            <a:r>
              <a:rPr sz="1200" dirty="0">
                <a:solidFill>
                  <a:srgbClr val="252525"/>
                </a:solidFill>
                <a:latin typeface="Century Gothic"/>
                <a:cs typeface="Century Gothic"/>
              </a:rPr>
              <a:t>government</a:t>
            </a:r>
            <a:r>
              <a:rPr sz="1200" spc="60" dirty="0">
                <a:solidFill>
                  <a:srgbClr val="252525"/>
                </a:solidFill>
                <a:latin typeface="Century Gothic"/>
                <a:cs typeface="Century Gothic"/>
              </a:rPr>
              <a:t> </a:t>
            </a:r>
            <a:r>
              <a:rPr sz="1200" dirty="0">
                <a:solidFill>
                  <a:srgbClr val="252525"/>
                </a:solidFill>
                <a:latin typeface="Century Gothic"/>
                <a:cs typeface="Century Gothic"/>
              </a:rPr>
              <a:t>to</a:t>
            </a:r>
            <a:r>
              <a:rPr sz="1200" spc="60" dirty="0">
                <a:solidFill>
                  <a:srgbClr val="252525"/>
                </a:solidFill>
                <a:latin typeface="Century Gothic"/>
                <a:cs typeface="Century Gothic"/>
              </a:rPr>
              <a:t> </a:t>
            </a:r>
            <a:r>
              <a:rPr sz="1200" dirty="0">
                <a:solidFill>
                  <a:srgbClr val="252525"/>
                </a:solidFill>
                <a:latin typeface="Century Gothic"/>
                <a:cs typeface="Century Gothic"/>
              </a:rPr>
              <a:t>penalize</a:t>
            </a:r>
            <a:r>
              <a:rPr sz="1200" spc="75" dirty="0">
                <a:solidFill>
                  <a:srgbClr val="252525"/>
                </a:solidFill>
                <a:latin typeface="Century Gothic"/>
                <a:cs typeface="Century Gothic"/>
              </a:rPr>
              <a:t> </a:t>
            </a:r>
            <a:r>
              <a:rPr sz="1200" dirty="0">
                <a:solidFill>
                  <a:srgbClr val="252525"/>
                </a:solidFill>
                <a:latin typeface="Century Gothic"/>
                <a:cs typeface="Century Gothic"/>
              </a:rPr>
              <a:t>healthcare-related</a:t>
            </a:r>
            <a:r>
              <a:rPr sz="1200" spc="85" dirty="0">
                <a:solidFill>
                  <a:srgbClr val="252525"/>
                </a:solidFill>
                <a:latin typeface="Century Gothic"/>
                <a:cs typeface="Century Gothic"/>
              </a:rPr>
              <a:t> </a:t>
            </a:r>
            <a:r>
              <a:rPr sz="1200" dirty="0">
                <a:solidFill>
                  <a:srgbClr val="252525"/>
                </a:solidFill>
                <a:latin typeface="Century Gothic"/>
                <a:cs typeface="Century Gothic"/>
              </a:rPr>
              <a:t>fraud</a:t>
            </a:r>
            <a:r>
              <a:rPr sz="1200" spc="80" dirty="0">
                <a:solidFill>
                  <a:srgbClr val="252525"/>
                </a:solidFill>
                <a:latin typeface="Century Gothic"/>
                <a:cs typeface="Century Gothic"/>
              </a:rPr>
              <a:t> </a:t>
            </a:r>
            <a:r>
              <a:rPr sz="1200" dirty="0">
                <a:solidFill>
                  <a:srgbClr val="252525"/>
                </a:solidFill>
                <a:latin typeface="Century Gothic"/>
                <a:cs typeface="Century Gothic"/>
              </a:rPr>
              <a:t>offenders</a:t>
            </a:r>
            <a:r>
              <a:rPr sz="1200" spc="70" dirty="0">
                <a:solidFill>
                  <a:srgbClr val="252525"/>
                </a:solidFill>
                <a:latin typeface="Century Gothic"/>
                <a:cs typeface="Century Gothic"/>
              </a:rPr>
              <a:t> with</a:t>
            </a:r>
            <a:r>
              <a:rPr sz="1200" spc="60" dirty="0">
                <a:solidFill>
                  <a:srgbClr val="252525"/>
                </a:solidFill>
                <a:latin typeface="Century Gothic"/>
                <a:cs typeface="Century Gothic"/>
              </a:rPr>
              <a:t> </a:t>
            </a:r>
            <a:r>
              <a:rPr sz="1200" spc="-10" dirty="0">
                <a:solidFill>
                  <a:srgbClr val="252525"/>
                </a:solidFill>
                <a:latin typeface="Century Gothic"/>
                <a:cs typeface="Century Gothic"/>
              </a:rPr>
              <a:t>civil </a:t>
            </a:r>
            <a:r>
              <a:rPr sz="1200" dirty="0">
                <a:solidFill>
                  <a:srgbClr val="252525"/>
                </a:solidFill>
                <a:latin typeface="Century Gothic"/>
                <a:cs typeface="Century Gothic"/>
              </a:rPr>
              <a:t>monetary</a:t>
            </a:r>
            <a:r>
              <a:rPr sz="1200" spc="105" dirty="0">
                <a:solidFill>
                  <a:srgbClr val="252525"/>
                </a:solidFill>
                <a:latin typeface="Century Gothic"/>
                <a:cs typeface="Century Gothic"/>
              </a:rPr>
              <a:t> </a:t>
            </a:r>
            <a:r>
              <a:rPr sz="1200" dirty="0">
                <a:solidFill>
                  <a:srgbClr val="252525"/>
                </a:solidFill>
                <a:latin typeface="Century Gothic"/>
                <a:cs typeface="Century Gothic"/>
              </a:rPr>
              <a:t>penalties</a:t>
            </a:r>
            <a:r>
              <a:rPr sz="1200" spc="105" dirty="0">
                <a:solidFill>
                  <a:srgbClr val="252525"/>
                </a:solidFill>
                <a:latin typeface="Century Gothic"/>
                <a:cs typeface="Century Gothic"/>
              </a:rPr>
              <a:t> </a:t>
            </a:r>
            <a:r>
              <a:rPr sz="1200" spc="75" dirty="0">
                <a:solidFill>
                  <a:srgbClr val="252525"/>
                </a:solidFill>
                <a:latin typeface="Century Gothic"/>
                <a:cs typeface="Century Gothic"/>
              </a:rPr>
              <a:t>in</a:t>
            </a:r>
            <a:r>
              <a:rPr sz="1200" spc="114" dirty="0">
                <a:solidFill>
                  <a:srgbClr val="252525"/>
                </a:solidFill>
                <a:latin typeface="Century Gothic"/>
                <a:cs typeface="Century Gothic"/>
              </a:rPr>
              <a:t> </a:t>
            </a:r>
            <a:r>
              <a:rPr sz="1200" dirty="0">
                <a:solidFill>
                  <a:srgbClr val="252525"/>
                </a:solidFill>
                <a:latin typeface="Century Gothic"/>
                <a:cs typeface="Century Gothic"/>
              </a:rPr>
              <a:t>addition</a:t>
            </a:r>
            <a:r>
              <a:rPr sz="1200" spc="100" dirty="0">
                <a:solidFill>
                  <a:srgbClr val="252525"/>
                </a:solidFill>
                <a:latin typeface="Century Gothic"/>
                <a:cs typeface="Century Gothic"/>
              </a:rPr>
              <a:t> </a:t>
            </a:r>
            <a:r>
              <a:rPr sz="1200" dirty="0">
                <a:solidFill>
                  <a:srgbClr val="252525"/>
                </a:solidFill>
                <a:latin typeface="Century Gothic"/>
                <a:cs typeface="Century Gothic"/>
              </a:rPr>
              <a:t>to</a:t>
            </a:r>
            <a:r>
              <a:rPr sz="1200" spc="100" dirty="0">
                <a:solidFill>
                  <a:srgbClr val="252525"/>
                </a:solidFill>
                <a:latin typeface="Century Gothic"/>
                <a:cs typeface="Century Gothic"/>
              </a:rPr>
              <a:t> </a:t>
            </a:r>
            <a:r>
              <a:rPr sz="1200" dirty="0">
                <a:solidFill>
                  <a:srgbClr val="252525"/>
                </a:solidFill>
                <a:latin typeface="Century Gothic"/>
                <a:cs typeface="Century Gothic"/>
              </a:rPr>
              <a:t>other</a:t>
            </a:r>
            <a:r>
              <a:rPr sz="1200" spc="90" dirty="0">
                <a:solidFill>
                  <a:srgbClr val="252525"/>
                </a:solidFill>
                <a:latin typeface="Century Gothic"/>
                <a:cs typeface="Century Gothic"/>
              </a:rPr>
              <a:t> </a:t>
            </a:r>
            <a:r>
              <a:rPr sz="1200" spc="50" dirty="0">
                <a:solidFill>
                  <a:srgbClr val="252525"/>
                </a:solidFill>
                <a:latin typeface="Century Gothic"/>
                <a:cs typeface="Century Gothic"/>
              </a:rPr>
              <a:t>fines</a:t>
            </a:r>
            <a:r>
              <a:rPr sz="1200" spc="110" dirty="0">
                <a:solidFill>
                  <a:srgbClr val="252525"/>
                </a:solidFill>
                <a:latin typeface="Century Gothic"/>
                <a:cs typeface="Century Gothic"/>
              </a:rPr>
              <a:t> </a:t>
            </a:r>
            <a:r>
              <a:rPr sz="1200" spc="-10" dirty="0">
                <a:solidFill>
                  <a:srgbClr val="252525"/>
                </a:solidFill>
                <a:latin typeface="Century Gothic"/>
                <a:cs typeface="Century Gothic"/>
              </a:rPr>
              <a:t>and</a:t>
            </a:r>
            <a:r>
              <a:rPr sz="1200" spc="120" dirty="0">
                <a:solidFill>
                  <a:srgbClr val="252525"/>
                </a:solidFill>
                <a:latin typeface="Century Gothic"/>
                <a:cs typeface="Century Gothic"/>
              </a:rPr>
              <a:t> </a:t>
            </a:r>
            <a:r>
              <a:rPr sz="1200" dirty="0">
                <a:solidFill>
                  <a:srgbClr val="252525"/>
                </a:solidFill>
                <a:latin typeface="Century Gothic"/>
                <a:cs typeface="Century Gothic"/>
              </a:rPr>
              <a:t>penalties</a:t>
            </a:r>
            <a:r>
              <a:rPr sz="1200" spc="120" dirty="0">
                <a:solidFill>
                  <a:srgbClr val="252525"/>
                </a:solidFill>
                <a:latin typeface="Century Gothic"/>
                <a:cs typeface="Century Gothic"/>
              </a:rPr>
              <a:t> </a:t>
            </a:r>
            <a:r>
              <a:rPr sz="1200" dirty="0">
                <a:solidFill>
                  <a:srgbClr val="252525"/>
                </a:solidFill>
                <a:latin typeface="Century Gothic"/>
                <a:cs typeface="Century Gothic"/>
              </a:rPr>
              <a:t>permitted</a:t>
            </a:r>
            <a:r>
              <a:rPr sz="1200" spc="100" dirty="0">
                <a:solidFill>
                  <a:srgbClr val="252525"/>
                </a:solidFill>
                <a:latin typeface="Century Gothic"/>
                <a:cs typeface="Century Gothic"/>
              </a:rPr>
              <a:t> </a:t>
            </a:r>
            <a:r>
              <a:rPr sz="1200" dirty="0">
                <a:solidFill>
                  <a:srgbClr val="252525"/>
                </a:solidFill>
                <a:latin typeface="Century Gothic"/>
                <a:cs typeface="Century Gothic"/>
              </a:rPr>
              <a:t>under</a:t>
            </a:r>
            <a:r>
              <a:rPr sz="1200" spc="105" dirty="0">
                <a:solidFill>
                  <a:srgbClr val="252525"/>
                </a:solidFill>
                <a:latin typeface="Century Gothic"/>
                <a:cs typeface="Century Gothic"/>
              </a:rPr>
              <a:t> </a:t>
            </a:r>
            <a:r>
              <a:rPr sz="1200" dirty="0">
                <a:solidFill>
                  <a:srgbClr val="252525"/>
                </a:solidFill>
                <a:latin typeface="Century Gothic"/>
                <a:cs typeface="Century Gothic"/>
              </a:rPr>
              <a:t>other</a:t>
            </a:r>
            <a:r>
              <a:rPr sz="1200" spc="90" dirty="0">
                <a:solidFill>
                  <a:srgbClr val="252525"/>
                </a:solidFill>
                <a:latin typeface="Century Gothic"/>
                <a:cs typeface="Century Gothic"/>
              </a:rPr>
              <a:t> </a:t>
            </a:r>
            <a:r>
              <a:rPr sz="1200" spc="-20" dirty="0">
                <a:solidFill>
                  <a:srgbClr val="252525"/>
                </a:solidFill>
                <a:latin typeface="Century Gothic"/>
                <a:cs typeface="Century Gothic"/>
              </a:rPr>
              <a:t>laws</a:t>
            </a:r>
            <a:endParaRPr sz="1200">
              <a:latin typeface="Century Gothic"/>
              <a:cs typeface="Century Gothic"/>
            </a:endParaRPr>
          </a:p>
        </p:txBody>
      </p:sp>
      <p:sp>
        <p:nvSpPr>
          <p:cNvPr id="17" name="object 17"/>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571" y="5078550"/>
            <a:ext cx="561340" cy="1216025"/>
          </a:xfrm>
          <a:custGeom>
            <a:avLst/>
            <a:gdLst/>
            <a:ahLst/>
            <a:cxnLst/>
            <a:rect l="l" t="t" r="r" b="b"/>
            <a:pathLst>
              <a:path w="561340" h="1216025">
                <a:moveTo>
                  <a:pt x="560992" y="0"/>
                </a:moveTo>
                <a:lnTo>
                  <a:pt x="429273" y="61847"/>
                </a:lnTo>
                <a:lnTo>
                  <a:pt x="301952" y="132045"/>
                </a:lnTo>
                <a:lnTo>
                  <a:pt x="179416" y="210364"/>
                </a:lnTo>
                <a:lnTo>
                  <a:pt x="139702" y="238235"/>
                </a:lnTo>
                <a:lnTo>
                  <a:pt x="104956" y="269195"/>
                </a:lnTo>
                <a:lnTo>
                  <a:pt x="74725" y="303958"/>
                </a:lnTo>
                <a:lnTo>
                  <a:pt x="49259" y="342031"/>
                </a:lnTo>
                <a:lnTo>
                  <a:pt x="28805" y="382916"/>
                </a:lnTo>
                <a:lnTo>
                  <a:pt x="13612" y="426118"/>
                </a:lnTo>
                <a:lnTo>
                  <a:pt x="3927" y="471140"/>
                </a:lnTo>
                <a:lnTo>
                  <a:pt x="0" y="517486"/>
                </a:lnTo>
                <a:lnTo>
                  <a:pt x="0" y="1215614"/>
                </a:lnTo>
                <a:lnTo>
                  <a:pt x="433077" y="1215614"/>
                </a:lnTo>
                <a:lnTo>
                  <a:pt x="455520" y="1139491"/>
                </a:lnTo>
                <a:lnTo>
                  <a:pt x="483043" y="1010616"/>
                </a:lnTo>
                <a:lnTo>
                  <a:pt x="510155" y="816758"/>
                </a:lnTo>
                <a:lnTo>
                  <a:pt x="560992" y="0"/>
                </a:lnTo>
                <a:close/>
              </a:path>
            </a:pathLst>
          </a:custGeom>
          <a:solidFill>
            <a:srgbClr val="D0CECE"/>
          </a:solidFill>
        </p:spPr>
        <p:txBody>
          <a:bodyPr wrap="square" lIns="0" tIns="0" rIns="0" bIns="0" rtlCol="0"/>
          <a:lstStyle/>
          <a:p>
            <a:endParaRPr/>
          </a:p>
        </p:txBody>
      </p:sp>
      <p:sp>
        <p:nvSpPr>
          <p:cNvPr id="3" name="object 3"/>
          <p:cNvSpPr/>
          <p:nvPr/>
        </p:nvSpPr>
        <p:spPr>
          <a:xfrm>
            <a:off x="1097879" y="4897909"/>
            <a:ext cx="799465" cy="1396365"/>
          </a:xfrm>
          <a:custGeom>
            <a:avLst/>
            <a:gdLst/>
            <a:ahLst/>
            <a:cxnLst/>
            <a:rect l="l" t="t" r="r" b="b"/>
            <a:pathLst>
              <a:path w="799464" h="1396364">
                <a:moveTo>
                  <a:pt x="397714" y="0"/>
                </a:moveTo>
                <a:lnTo>
                  <a:pt x="247571" y="6819"/>
                </a:lnTo>
                <a:lnTo>
                  <a:pt x="98482" y="25105"/>
                </a:lnTo>
                <a:lnTo>
                  <a:pt x="0" y="43632"/>
                </a:lnTo>
                <a:lnTo>
                  <a:pt x="351438" y="1396254"/>
                </a:lnTo>
                <a:lnTo>
                  <a:pt x="482409" y="1396254"/>
                </a:lnTo>
                <a:lnTo>
                  <a:pt x="799359" y="43632"/>
                </a:lnTo>
                <a:lnTo>
                  <a:pt x="649855" y="17536"/>
                </a:lnTo>
                <a:lnTo>
                  <a:pt x="498862" y="3105"/>
                </a:lnTo>
                <a:lnTo>
                  <a:pt x="397714" y="0"/>
                </a:lnTo>
                <a:close/>
              </a:path>
            </a:pathLst>
          </a:custGeom>
          <a:solidFill>
            <a:srgbClr val="D0CECE"/>
          </a:solidFill>
        </p:spPr>
        <p:txBody>
          <a:bodyPr wrap="square" lIns="0" tIns="0" rIns="0" bIns="0" rtlCol="0"/>
          <a:lstStyle/>
          <a:p>
            <a:endParaRPr/>
          </a:p>
        </p:txBody>
      </p:sp>
      <p:sp>
        <p:nvSpPr>
          <p:cNvPr id="4" name="object 4"/>
          <p:cNvSpPr/>
          <p:nvPr/>
        </p:nvSpPr>
        <p:spPr>
          <a:xfrm>
            <a:off x="2346905" y="5080732"/>
            <a:ext cx="546100" cy="1213485"/>
          </a:xfrm>
          <a:custGeom>
            <a:avLst/>
            <a:gdLst/>
            <a:ahLst/>
            <a:cxnLst/>
            <a:rect l="l" t="t" r="r" b="b"/>
            <a:pathLst>
              <a:path w="546100" h="1213485">
                <a:moveTo>
                  <a:pt x="0" y="0"/>
                </a:moveTo>
                <a:lnTo>
                  <a:pt x="36126" y="658257"/>
                </a:lnTo>
                <a:lnTo>
                  <a:pt x="56721" y="865677"/>
                </a:lnTo>
                <a:lnTo>
                  <a:pt x="77948" y="1008805"/>
                </a:lnTo>
                <a:lnTo>
                  <a:pt x="105472" y="1137436"/>
                </a:lnTo>
                <a:lnTo>
                  <a:pt x="127914" y="1213432"/>
                </a:lnTo>
                <a:lnTo>
                  <a:pt x="545712" y="1213432"/>
                </a:lnTo>
                <a:lnTo>
                  <a:pt x="545712" y="515305"/>
                </a:lnTo>
                <a:lnTo>
                  <a:pt x="541770" y="468958"/>
                </a:lnTo>
                <a:lnTo>
                  <a:pt x="532077" y="423936"/>
                </a:lnTo>
                <a:lnTo>
                  <a:pt x="516879" y="380735"/>
                </a:lnTo>
                <a:lnTo>
                  <a:pt x="496425" y="339849"/>
                </a:lnTo>
                <a:lnTo>
                  <a:pt x="470963" y="301777"/>
                </a:lnTo>
                <a:lnTo>
                  <a:pt x="440742" y="267013"/>
                </a:lnTo>
                <a:lnTo>
                  <a:pt x="406009" y="236054"/>
                </a:lnTo>
                <a:lnTo>
                  <a:pt x="321956" y="173471"/>
                </a:lnTo>
                <a:lnTo>
                  <a:pt x="234136" y="116537"/>
                </a:lnTo>
                <a:lnTo>
                  <a:pt x="142839" y="65417"/>
                </a:lnTo>
                <a:lnTo>
                  <a:pt x="48350" y="20276"/>
                </a:lnTo>
                <a:lnTo>
                  <a:pt x="0" y="0"/>
                </a:lnTo>
                <a:close/>
              </a:path>
            </a:pathLst>
          </a:custGeom>
          <a:solidFill>
            <a:srgbClr val="D0CECE"/>
          </a:solidFill>
        </p:spPr>
        <p:txBody>
          <a:bodyPr wrap="square" lIns="0" tIns="0" rIns="0" bIns="0" rtlCol="0"/>
          <a:lstStyle/>
          <a:p>
            <a:endParaRPr/>
          </a:p>
        </p:txBody>
      </p:sp>
      <p:sp>
        <p:nvSpPr>
          <p:cNvPr id="5" name="object 5"/>
          <p:cNvSpPr/>
          <p:nvPr/>
        </p:nvSpPr>
        <p:spPr>
          <a:xfrm>
            <a:off x="263118" y="2880639"/>
            <a:ext cx="2467610" cy="1842770"/>
          </a:xfrm>
          <a:custGeom>
            <a:avLst/>
            <a:gdLst/>
            <a:ahLst/>
            <a:cxnLst/>
            <a:rect l="l" t="t" r="r" b="b"/>
            <a:pathLst>
              <a:path w="2467610" h="1842770">
                <a:moveTo>
                  <a:pt x="1930984" y="1126286"/>
                </a:moveTo>
                <a:lnTo>
                  <a:pt x="1783867" y="1164069"/>
                </a:lnTo>
                <a:lnTo>
                  <a:pt x="1635048" y="1193622"/>
                </a:lnTo>
                <a:lnTo>
                  <a:pt x="1484871" y="1214907"/>
                </a:lnTo>
                <a:lnTo>
                  <a:pt x="1333665" y="1227886"/>
                </a:lnTo>
                <a:lnTo>
                  <a:pt x="1232471" y="1231887"/>
                </a:lnTo>
                <a:lnTo>
                  <a:pt x="1080630" y="1223695"/>
                </a:lnTo>
                <a:lnTo>
                  <a:pt x="929640" y="1207033"/>
                </a:lnTo>
                <a:lnTo>
                  <a:pt x="779881" y="1181925"/>
                </a:lnTo>
                <a:lnTo>
                  <a:pt x="631698" y="1148448"/>
                </a:lnTo>
                <a:lnTo>
                  <a:pt x="533958" y="1121486"/>
                </a:lnTo>
                <a:lnTo>
                  <a:pt x="535571" y="1192415"/>
                </a:lnTo>
                <a:lnTo>
                  <a:pt x="540334" y="1239354"/>
                </a:lnTo>
                <a:lnTo>
                  <a:pt x="548144" y="1285316"/>
                </a:lnTo>
                <a:lnTo>
                  <a:pt x="558914" y="1330210"/>
                </a:lnTo>
                <a:lnTo>
                  <a:pt x="572516" y="1373924"/>
                </a:lnTo>
                <a:lnTo>
                  <a:pt x="588848" y="1416367"/>
                </a:lnTo>
                <a:lnTo>
                  <a:pt x="607822" y="1457413"/>
                </a:lnTo>
                <a:lnTo>
                  <a:pt x="629323" y="1496974"/>
                </a:lnTo>
                <a:lnTo>
                  <a:pt x="653249" y="1534947"/>
                </a:lnTo>
                <a:lnTo>
                  <a:pt x="679500" y="1571218"/>
                </a:lnTo>
                <a:lnTo>
                  <a:pt x="707961" y="1605699"/>
                </a:lnTo>
                <a:lnTo>
                  <a:pt x="738543" y="1638274"/>
                </a:lnTo>
                <a:lnTo>
                  <a:pt x="771131" y="1668830"/>
                </a:lnTo>
                <a:lnTo>
                  <a:pt x="805624" y="1697278"/>
                </a:lnTo>
                <a:lnTo>
                  <a:pt x="841921" y="1723517"/>
                </a:lnTo>
                <a:lnTo>
                  <a:pt x="879919" y="1747431"/>
                </a:lnTo>
                <a:lnTo>
                  <a:pt x="919505" y="1768919"/>
                </a:lnTo>
                <a:lnTo>
                  <a:pt x="960577" y="1787880"/>
                </a:lnTo>
                <a:lnTo>
                  <a:pt x="1003033" y="1804212"/>
                </a:lnTo>
                <a:lnTo>
                  <a:pt x="1046772" y="1817801"/>
                </a:lnTo>
                <a:lnTo>
                  <a:pt x="1091692" y="1828558"/>
                </a:lnTo>
                <a:lnTo>
                  <a:pt x="1137691" y="1836369"/>
                </a:lnTo>
                <a:lnTo>
                  <a:pt x="1184643" y="1841131"/>
                </a:lnTo>
                <a:lnTo>
                  <a:pt x="1232471" y="1842744"/>
                </a:lnTo>
                <a:lnTo>
                  <a:pt x="1280299" y="1841131"/>
                </a:lnTo>
                <a:lnTo>
                  <a:pt x="1327251" y="1836369"/>
                </a:lnTo>
                <a:lnTo>
                  <a:pt x="1373251" y="1828558"/>
                </a:lnTo>
                <a:lnTo>
                  <a:pt x="1418158" y="1817801"/>
                </a:lnTo>
                <a:lnTo>
                  <a:pt x="1461909" y="1804212"/>
                </a:lnTo>
                <a:lnTo>
                  <a:pt x="1504365" y="1787880"/>
                </a:lnTo>
                <a:lnTo>
                  <a:pt x="1545437" y="1768919"/>
                </a:lnTo>
                <a:lnTo>
                  <a:pt x="1585023" y="1747431"/>
                </a:lnTo>
                <a:lnTo>
                  <a:pt x="1623021" y="1723517"/>
                </a:lnTo>
                <a:lnTo>
                  <a:pt x="1659305" y="1697278"/>
                </a:lnTo>
                <a:lnTo>
                  <a:pt x="1693811" y="1668830"/>
                </a:lnTo>
                <a:lnTo>
                  <a:pt x="1726399" y="1638274"/>
                </a:lnTo>
                <a:lnTo>
                  <a:pt x="1756968" y="1605699"/>
                </a:lnTo>
                <a:lnTo>
                  <a:pt x="1785442" y="1571218"/>
                </a:lnTo>
                <a:lnTo>
                  <a:pt x="1811693" y="1534947"/>
                </a:lnTo>
                <a:lnTo>
                  <a:pt x="1835619" y="1496974"/>
                </a:lnTo>
                <a:lnTo>
                  <a:pt x="1857121" y="1457413"/>
                </a:lnTo>
                <a:lnTo>
                  <a:pt x="1876094" y="1416367"/>
                </a:lnTo>
                <a:lnTo>
                  <a:pt x="1892427" y="1373924"/>
                </a:lnTo>
                <a:lnTo>
                  <a:pt x="1906028" y="1330210"/>
                </a:lnTo>
                <a:lnTo>
                  <a:pt x="1916785" y="1285316"/>
                </a:lnTo>
                <a:lnTo>
                  <a:pt x="1924608" y="1239354"/>
                </a:lnTo>
                <a:lnTo>
                  <a:pt x="1929371" y="1192415"/>
                </a:lnTo>
                <a:lnTo>
                  <a:pt x="1930984" y="1126286"/>
                </a:lnTo>
                <a:close/>
              </a:path>
              <a:path w="2467610" h="1842770">
                <a:moveTo>
                  <a:pt x="2467140" y="645121"/>
                </a:moveTo>
                <a:lnTo>
                  <a:pt x="2459342" y="595566"/>
                </a:lnTo>
                <a:lnTo>
                  <a:pt x="2433523" y="552526"/>
                </a:lnTo>
                <a:lnTo>
                  <a:pt x="2391562" y="521538"/>
                </a:lnTo>
                <a:lnTo>
                  <a:pt x="2341092" y="508990"/>
                </a:lnTo>
                <a:lnTo>
                  <a:pt x="2291435" y="516483"/>
                </a:lnTo>
                <a:lnTo>
                  <a:pt x="2248217" y="542036"/>
                </a:lnTo>
                <a:lnTo>
                  <a:pt x="2194636" y="617601"/>
                </a:lnTo>
                <a:lnTo>
                  <a:pt x="2162137" y="648081"/>
                </a:lnTo>
                <a:lnTo>
                  <a:pt x="2121916" y="675119"/>
                </a:lnTo>
                <a:lnTo>
                  <a:pt x="2028278" y="717905"/>
                </a:lnTo>
                <a:lnTo>
                  <a:pt x="1933625" y="744004"/>
                </a:lnTo>
                <a:lnTo>
                  <a:pt x="1892122" y="750176"/>
                </a:lnTo>
                <a:lnTo>
                  <a:pt x="1736763" y="161404"/>
                </a:lnTo>
                <a:lnTo>
                  <a:pt x="1716405" y="119583"/>
                </a:lnTo>
                <a:lnTo>
                  <a:pt x="1689417" y="80670"/>
                </a:lnTo>
                <a:lnTo>
                  <a:pt x="1656930" y="46951"/>
                </a:lnTo>
                <a:lnTo>
                  <a:pt x="1620050" y="20751"/>
                </a:lnTo>
                <a:lnTo>
                  <a:pt x="1579930" y="4330"/>
                </a:lnTo>
                <a:lnTo>
                  <a:pt x="1537665" y="0"/>
                </a:lnTo>
                <a:lnTo>
                  <a:pt x="1494409" y="10045"/>
                </a:lnTo>
                <a:lnTo>
                  <a:pt x="1324152" y="113233"/>
                </a:lnTo>
                <a:lnTo>
                  <a:pt x="1277493" y="133197"/>
                </a:lnTo>
                <a:lnTo>
                  <a:pt x="1232471" y="140944"/>
                </a:lnTo>
                <a:lnTo>
                  <a:pt x="1187513" y="133197"/>
                </a:lnTo>
                <a:lnTo>
                  <a:pt x="1140980" y="113233"/>
                </a:lnTo>
                <a:lnTo>
                  <a:pt x="1007668" y="29464"/>
                </a:lnTo>
                <a:lnTo>
                  <a:pt x="970534" y="10045"/>
                </a:lnTo>
                <a:lnTo>
                  <a:pt x="927265" y="0"/>
                </a:lnTo>
                <a:lnTo>
                  <a:pt x="885012" y="4330"/>
                </a:lnTo>
                <a:lnTo>
                  <a:pt x="844892" y="20726"/>
                </a:lnTo>
                <a:lnTo>
                  <a:pt x="808012" y="46913"/>
                </a:lnTo>
                <a:lnTo>
                  <a:pt x="775525" y="80581"/>
                </a:lnTo>
                <a:lnTo>
                  <a:pt x="748538" y="119418"/>
                </a:lnTo>
                <a:lnTo>
                  <a:pt x="728179" y="161163"/>
                </a:lnTo>
                <a:lnTo>
                  <a:pt x="572808" y="751916"/>
                </a:lnTo>
                <a:lnTo>
                  <a:pt x="485101" y="735088"/>
                </a:lnTo>
                <a:lnTo>
                  <a:pt x="388416" y="700379"/>
                </a:lnTo>
                <a:lnTo>
                  <a:pt x="342925" y="676973"/>
                </a:lnTo>
                <a:lnTo>
                  <a:pt x="302628" y="649884"/>
                </a:lnTo>
                <a:lnTo>
                  <a:pt x="270014" y="619366"/>
                </a:lnTo>
                <a:lnTo>
                  <a:pt x="215150" y="545033"/>
                </a:lnTo>
                <a:lnTo>
                  <a:pt x="171196" y="520788"/>
                </a:lnTo>
                <a:lnTo>
                  <a:pt x="121335" y="514781"/>
                </a:lnTo>
                <a:lnTo>
                  <a:pt x="71272" y="528853"/>
                </a:lnTo>
                <a:lnTo>
                  <a:pt x="32359" y="559168"/>
                </a:lnTo>
                <a:lnTo>
                  <a:pt x="8026" y="600265"/>
                </a:lnTo>
                <a:lnTo>
                  <a:pt x="0" y="647357"/>
                </a:lnTo>
                <a:lnTo>
                  <a:pt x="10071" y="695629"/>
                </a:lnTo>
                <a:lnTo>
                  <a:pt x="39928" y="738809"/>
                </a:lnTo>
                <a:lnTo>
                  <a:pt x="87553" y="782027"/>
                </a:lnTo>
                <a:lnTo>
                  <a:pt x="187693" y="845731"/>
                </a:lnTo>
                <a:lnTo>
                  <a:pt x="363778" y="925614"/>
                </a:lnTo>
                <a:lnTo>
                  <a:pt x="628650" y="1010996"/>
                </a:lnTo>
                <a:lnTo>
                  <a:pt x="912647" y="1072095"/>
                </a:lnTo>
                <a:lnTo>
                  <a:pt x="1131557" y="1097584"/>
                </a:lnTo>
                <a:lnTo>
                  <a:pt x="1286497" y="1100124"/>
                </a:lnTo>
                <a:lnTo>
                  <a:pt x="1512189" y="1080630"/>
                </a:lnTo>
                <a:lnTo>
                  <a:pt x="1799196" y="1025448"/>
                </a:lnTo>
                <a:lnTo>
                  <a:pt x="2065667" y="944219"/>
                </a:lnTo>
                <a:lnTo>
                  <a:pt x="2245347" y="866394"/>
                </a:lnTo>
                <a:lnTo>
                  <a:pt x="2351227" y="803490"/>
                </a:lnTo>
                <a:lnTo>
                  <a:pt x="2404719" y="760450"/>
                </a:lnTo>
                <a:lnTo>
                  <a:pt x="2442464" y="717181"/>
                </a:lnTo>
                <a:lnTo>
                  <a:pt x="2454859" y="695629"/>
                </a:lnTo>
                <a:lnTo>
                  <a:pt x="2467140" y="645121"/>
                </a:lnTo>
                <a:close/>
              </a:path>
            </a:pathLst>
          </a:custGeom>
          <a:solidFill>
            <a:srgbClr val="D0CECE"/>
          </a:solidFill>
        </p:spPr>
        <p:txBody>
          <a:bodyPr wrap="square" lIns="0" tIns="0" rIns="0" bIns="0" rtlCol="0"/>
          <a:lstStyle/>
          <a:p>
            <a:endParaRPr/>
          </a:p>
        </p:txBody>
      </p:sp>
      <p:sp>
        <p:nvSpPr>
          <p:cNvPr id="6" name="object 6"/>
          <p:cNvSpPr/>
          <p:nvPr/>
        </p:nvSpPr>
        <p:spPr>
          <a:xfrm>
            <a:off x="923544" y="0"/>
            <a:ext cx="7033259" cy="2265045"/>
          </a:xfrm>
          <a:custGeom>
            <a:avLst/>
            <a:gdLst/>
            <a:ahLst/>
            <a:cxnLst/>
            <a:rect l="l" t="t" r="r" b="b"/>
            <a:pathLst>
              <a:path w="7033259" h="2265045">
                <a:moveTo>
                  <a:pt x="7033259" y="0"/>
                </a:moveTo>
                <a:lnTo>
                  <a:pt x="0" y="0"/>
                </a:lnTo>
                <a:lnTo>
                  <a:pt x="0" y="2264664"/>
                </a:lnTo>
                <a:lnTo>
                  <a:pt x="7033259" y="2264664"/>
                </a:lnTo>
                <a:lnTo>
                  <a:pt x="7033259" y="0"/>
                </a:lnTo>
                <a:close/>
              </a:path>
            </a:pathLst>
          </a:custGeom>
          <a:solidFill>
            <a:srgbClr val="D5DCE4"/>
          </a:solidFill>
        </p:spPr>
        <p:txBody>
          <a:bodyPr wrap="square" lIns="0" tIns="0" rIns="0" bIns="0" rtlCol="0"/>
          <a:lstStyle/>
          <a:p>
            <a:endParaRPr/>
          </a:p>
        </p:txBody>
      </p:sp>
      <p:sp>
        <p:nvSpPr>
          <p:cNvPr id="7" name="object 7"/>
          <p:cNvSpPr/>
          <p:nvPr/>
        </p:nvSpPr>
        <p:spPr>
          <a:xfrm>
            <a:off x="2569752" y="3791651"/>
            <a:ext cx="701040" cy="1491615"/>
          </a:xfrm>
          <a:custGeom>
            <a:avLst/>
            <a:gdLst/>
            <a:ahLst/>
            <a:cxnLst/>
            <a:rect l="l" t="t" r="r" b="b"/>
            <a:pathLst>
              <a:path w="701039" h="1491614">
                <a:moveTo>
                  <a:pt x="332448" y="14681"/>
                </a:moveTo>
                <a:lnTo>
                  <a:pt x="290304" y="3631"/>
                </a:lnTo>
                <a:lnTo>
                  <a:pt x="246597" y="0"/>
                </a:lnTo>
                <a:lnTo>
                  <a:pt x="202284" y="4404"/>
                </a:lnTo>
                <a:lnTo>
                  <a:pt x="159646" y="17010"/>
                </a:lnTo>
                <a:lnTo>
                  <a:pt x="120732" y="36930"/>
                </a:lnTo>
                <a:lnTo>
                  <a:pt x="86161" y="63206"/>
                </a:lnTo>
                <a:lnTo>
                  <a:pt x="56547" y="94881"/>
                </a:lnTo>
                <a:lnTo>
                  <a:pt x="32508" y="130996"/>
                </a:lnTo>
                <a:lnTo>
                  <a:pt x="14659" y="170594"/>
                </a:lnTo>
                <a:lnTo>
                  <a:pt x="3618" y="212715"/>
                </a:lnTo>
                <a:lnTo>
                  <a:pt x="0" y="256402"/>
                </a:lnTo>
                <a:lnTo>
                  <a:pt x="4421" y="300697"/>
                </a:lnTo>
                <a:lnTo>
                  <a:pt x="201671" y="1289033"/>
                </a:lnTo>
                <a:lnTo>
                  <a:pt x="214296" y="1331657"/>
                </a:lnTo>
                <a:lnTo>
                  <a:pt x="234238" y="1370560"/>
                </a:lnTo>
                <a:lnTo>
                  <a:pt x="260538" y="1405126"/>
                </a:lnTo>
                <a:lnTo>
                  <a:pt x="292236" y="1434737"/>
                </a:lnTo>
                <a:lnTo>
                  <a:pt x="328375" y="1458778"/>
                </a:lnTo>
                <a:lnTo>
                  <a:pt x="367996" y="1476632"/>
                </a:lnTo>
                <a:lnTo>
                  <a:pt x="410139" y="1487683"/>
                </a:lnTo>
                <a:lnTo>
                  <a:pt x="453847" y="1491314"/>
                </a:lnTo>
                <a:lnTo>
                  <a:pt x="498160" y="1486909"/>
                </a:lnTo>
                <a:lnTo>
                  <a:pt x="540798" y="1474303"/>
                </a:lnTo>
                <a:lnTo>
                  <a:pt x="579712" y="1454384"/>
                </a:lnTo>
                <a:lnTo>
                  <a:pt x="614283" y="1428107"/>
                </a:lnTo>
                <a:lnTo>
                  <a:pt x="643897" y="1396432"/>
                </a:lnTo>
                <a:lnTo>
                  <a:pt x="667936" y="1360317"/>
                </a:lnTo>
                <a:lnTo>
                  <a:pt x="685785" y="1320720"/>
                </a:lnTo>
                <a:lnTo>
                  <a:pt x="696826" y="1278598"/>
                </a:lnTo>
                <a:lnTo>
                  <a:pt x="700444" y="1234911"/>
                </a:lnTo>
                <a:lnTo>
                  <a:pt x="696023" y="1190616"/>
                </a:lnTo>
                <a:lnTo>
                  <a:pt x="498772" y="202280"/>
                </a:lnTo>
                <a:lnTo>
                  <a:pt x="486147" y="159656"/>
                </a:lnTo>
                <a:lnTo>
                  <a:pt x="466206" y="120753"/>
                </a:lnTo>
                <a:lnTo>
                  <a:pt x="439906" y="86188"/>
                </a:lnTo>
                <a:lnTo>
                  <a:pt x="408208" y="56576"/>
                </a:lnTo>
                <a:lnTo>
                  <a:pt x="372068" y="32535"/>
                </a:lnTo>
                <a:lnTo>
                  <a:pt x="332448" y="14681"/>
                </a:lnTo>
                <a:close/>
              </a:path>
            </a:pathLst>
          </a:custGeom>
          <a:solidFill>
            <a:srgbClr val="767070"/>
          </a:solidFill>
        </p:spPr>
        <p:txBody>
          <a:bodyPr wrap="square" lIns="0" tIns="0" rIns="0" bIns="0" rtlCol="0"/>
          <a:lstStyle/>
          <a:p>
            <a:endParaRPr/>
          </a:p>
        </p:txBody>
      </p:sp>
      <p:sp>
        <p:nvSpPr>
          <p:cNvPr id="8" name="object 8"/>
          <p:cNvSpPr/>
          <p:nvPr/>
        </p:nvSpPr>
        <p:spPr>
          <a:xfrm>
            <a:off x="3351431" y="1396258"/>
            <a:ext cx="5788660" cy="4613275"/>
          </a:xfrm>
          <a:custGeom>
            <a:avLst/>
            <a:gdLst/>
            <a:ahLst/>
            <a:cxnLst/>
            <a:rect l="l" t="t" r="r" b="b"/>
            <a:pathLst>
              <a:path w="5788659" h="4613275">
                <a:moveTo>
                  <a:pt x="1725526" y="3968979"/>
                </a:moveTo>
                <a:lnTo>
                  <a:pt x="1288737" y="3821061"/>
                </a:lnTo>
                <a:lnTo>
                  <a:pt x="1546313" y="4395641"/>
                </a:lnTo>
                <a:lnTo>
                  <a:pt x="1570173" y="4436088"/>
                </a:lnTo>
                <a:lnTo>
                  <a:pt x="1599365" y="4471695"/>
                </a:lnTo>
                <a:lnTo>
                  <a:pt x="1633452" y="4501576"/>
                </a:lnTo>
                <a:lnTo>
                  <a:pt x="1671995" y="4524843"/>
                </a:lnTo>
                <a:lnTo>
                  <a:pt x="1714556" y="4540610"/>
                </a:lnTo>
                <a:lnTo>
                  <a:pt x="1760695" y="4547989"/>
                </a:lnTo>
                <a:lnTo>
                  <a:pt x="3016211" y="4609869"/>
                </a:lnTo>
                <a:lnTo>
                  <a:pt x="1831300" y="4208601"/>
                </a:lnTo>
                <a:lnTo>
                  <a:pt x="1725526" y="3968979"/>
                </a:lnTo>
                <a:close/>
              </a:path>
              <a:path w="5788659" h="4613275">
                <a:moveTo>
                  <a:pt x="4936181" y="8473"/>
                </a:moveTo>
                <a:lnTo>
                  <a:pt x="4895446" y="0"/>
                </a:lnTo>
                <a:lnTo>
                  <a:pt x="4853067" y="2388"/>
                </a:lnTo>
                <a:lnTo>
                  <a:pt x="4811358" y="16422"/>
                </a:lnTo>
                <a:lnTo>
                  <a:pt x="0" y="2285876"/>
                </a:lnTo>
                <a:lnTo>
                  <a:pt x="295875" y="3768380"/>
                </a:lnTo>
                <a:lnTo>
                  <a:pt x="1288737" y="3821061"/>
                </a:lnTo>
                <a:lnTo>
                  <a:pt x="1725526" y="3968979"/>
                </a:lnTo>
                <a:lnTo>
                  <a:pt x="1665741" y="3833541"/>
                </a:lnTo>
                <a:lnTo>
                  <a:pt x="3245340" y="3907701"/>
                </a:lnTo>
                <a:lnTo>
                  <a:pt x="3570795" y="4017916"/>
                </a:lnTo>
                <a:lnTo>
                  <a:pt x="3616959" y="3936079"/>
                </a:lnTo>
                <a:lnTo>
                  <a:pt x="5613197" y="4036141"/>
                </a:lnTo>
                <a:lnTo>
                  <a:pt x="5658325" y="4027372"/>
                </a:lnTo>
                <a:lnTo>
                  <a:pt x="5699272" y="4008508"/>
                </a:lnTo>
                <a:lnTo>
                  <a:pt x="5734405" y="3981164"/>
                </a:lnTo>
                <a:lnTo>
                  <a:pt x="5762092" y="3946959"/>
                </a:lnTo>
                <a:lnTo>
                  <a:pt x="5780699" y="3907509"/>
                </a:lnTo>
                <a:lnTo>
                  <a:pt x="5788593" y="3864431"/>
                </a:lnTo>
                <a:lnTo>
                  <a:pt x="5784140" y="3819341"/>
                </a:lnTo>
                <a:lnTo>
                  <a:pt x="5047154" y="131718"/>
                </a:lnTo>
                <a:lnTo>
                  <a:pt x="5030914" y="89379"/>
                </a:lnTo>
                <a:lnTo>
                  <a:pt x="5005769" y="54101"/>
                </a:lnTo>
                <a:lnTo>
                  <a:pt x="4973574" y="26819"/>
                </a:lnTo>
                <a:lnTo>
                  <a:pt x="4936181" y="8473"/>
                </a:lnTo>
                <a:close/>
              </a:path>
              <a:path w="5788659" h="4613275">
                <a:moveTo>
                  <a:pt x="3570795" y="4017916"/>
                </a:moveTo>
                <a:lnTo>
                  <a:pt x="3245340" y="3907701"/>
                </a:lnTo>
                <a:lnTo>
                  <a:pt x="3044540" y="4265025"/>
                </a:lnTo>
                <a:lnTo>
                  <a:pt x="1831300" y="4208601"/>
                </a:lnTo>
                <a:lnTo>
                  <a:pt x="3016211" y="4609869"/>
                </a:lnTo>
                <a:lnTo>
                  <a:pt x="3077456" y="4612888"/>
                </a:lnTo>
                <a:lnTo>
                  <a:pt x="3092648" y="4611387"/>
                </a:lnTo>
                <a:lnTo>
                  <a:pt x="3126015" y="4609395"/>
                </a:lnTo>
                <a:lnTo>
                  <a:pt x="3190902" y="4592049"/>
                </a:lnTo>
                <a:lnTo>
                  <a:pt x="3237661" y="4565240"/>
                </a:lnTo>
                <a:lnTo>
                  <a:pt x="3277490" y="4529439"/>
                </a:lnTo>
                <a:lnTo>
                  <a:pt x="3306399" y="4486618"/>
                </a:lnTo>
                <a:lnTo>
                  <a:pt x="3570795" y="4017916"/>
                </a:lnTo>
                <a:close/>
              </a:path>
            </a:pathLst>
          </a:custGeom>
          <a:solidFill>
            <a:srgbClr val="767070"/>
          </a:solidFill>
        </p:spPr>
        <p:txBody>
          <a:bodyPr wrap="square" lIns="0" tIns="0" rIns="0" bIns="0" rtlCol="0"/>
          <a:lstStyle/>
          <a:p>
            <a:endParaRPr/>
          </a:p>
        </p:txBody>
      </p:sp>
      <p:grpSp>
        <p:nvGrpSpPr>
          <p:cNvPr id="9" name="object 9"/>
          <p:cNvGrpSpPr/>
          <p:nvPr/>
        </p:nvGrpSpPr>
        <p:grpSpPr>
          <a:xfrm>
            <a:off x="-28575" y="6088762"/>
            <a:ext cx="12249150" cy="721995"/>
            <a:chOff x="-28575" y="6088762"/>
            <a:chExt cx="12249150" cy="721995"/>
          </a:xfrm>
        </p:grpSpPr>
        <p:sp>
          <p:nvSpPr>
            <p:cNvPr id="10" name="object 10"/>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11" name="object 11"/>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2" name="object 12"/>
          <p:cNvSpPr txBox="1">
            <a:spLocks noGrp="1"/>
          </p:cNvSpPr>
          <p:nvPr>
            <p:ph type="title"/>
          </p:nvPr>
        </p:nvSpPr>
        <p:spPr>
          <a:xfrm>
            <a:off x="2775585" y="165353"/>
            <a:ext cx="3326765" cy="513715"/>
          </a:xfrm>
          <a:prstGeom prst="rect">
            <a:avLst/>
          </a:prstGeom>
        </p:spPr>
        <p:txBody>
          <a:bodyPr vert="horz" wrap="square" lIns="0" tIns="12700" rIns="0" bIns="0" rtlCol="0">
            <a:spAutoFit/>
          </a:bodyPr>
          <a:lstStyle/>
          <a:p>
            <a:pPr marL="12700">
              <a:lnSpc>
                <a:spcPct val="100000"/>
              </a:lnSpc>
              <a:spcBef>
                <a:spcPts val="100"/>
              </a:spcBef>
            </a:pPr>
            <a:r>
              <a:rPr sz="3200" spc="405" dirty="0">
                <a:solidFill>
                  <a:srgbClr val="8FAADC"/>
                </a:solidFill>
              </a:rPr>
              <a:t>Reporting</a:t>
            </a:r>
            <a:r>
              <a:rPr sz="3200" spc="175" dirty="0">
                <a:solidFill>
                  <a:srgbClr val="8FAADC"/>
                </a:solidFill>
              </a:rPr>
              <a:t> </a:t>
            </a:r>
            <a:r>
              <a:rPr sz="3200" spc="595" dirty="0">
                <a:solidFill>
                  <a:srgbClr val="8FAADC"/>
                </a:solidFill>
              </a:rPr>
              <a:t>FWA</a:t>
            </a:r>
            <a:endParaRPr sz="3200"/>
          </a:p>
        </p:txBody>
      </p:sp>
      <p:sp>
        <p:nvSpPr>
          <p:cNvPr id="13" name="object 13"/>
          <p:cNvSpPr txBox="1"/>
          <p:nvPr/>
        </p:nvSpPr>
        <p:spPr>
          <a:xfrm>
            <a:off x="1124508" y="940689"/>
            <a:ext cx="6534784" cy="940435"/>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252525"/>
                </a:solidFill>
                <a:latin typeface="Century Gothic"/>
                <a:cs typeface="Century Gothic"/>
              </a:rPr>
              <a:t>All</a:t>
            </a:r>
            <a:r>
              <a:rPr sz="1200" spc="110" dirty="0">
                <a:solidFill>
                  <a:srgbClr val="252525"/>
                </a:solidFill>
                <a:latin typeface="Century Gothic"/>
                <a:cs typeface="Century Gothic"/>
              </a:rPr>
              <a:t> </a:t>
            </a:r>
            <a:r>
              <a:rPr sz="1200" spc="-10" dirty="0">
                <a:solidFill>
                  <a:srgbClr val="252525"/>
                </a:solidFill>
                <a:latin typeface="Century Gothic"/>
                <a:cs typeface="Century Gothic"/>
              </a:rPr>
              <a:t>Modivcare</a:t>
            </a:r>
            <a:r>
              <a:rPr sz="1200" spc="105" dirty="0">
                <a:solidFill>
                  <a:srgbClr val="252525"/>
                </a:solidFill>
                <a:latin typeface="Century Gothic"/>
                <a:cs typeface="Century Gothic"/>
              </a:rPr>
              <a:t> </a:t>
            </a:r>
            <a:r>
              <a:rPr sz="1200" dirty="0">
                <a:solidFill>
                  <a:srgbClr val="252525"/>
                </a:solidFill>
                <a:latin typeface="Century Gothic"/>
                <a:cs typeface="Century Gothic"/>
              </a:rPr>
              <a:t>team</a:t>
            </a:r>
            <a:r>
              <a:rPr sz="1200" spc="120" dirty="0">
                <a:solidFill>
                  <a:srgbClr val="252525"/>
                </a:solidFill>
                <a:latin typeface="Century Gothic"/>
                <a:cs typeface="Century Gothic"/>
              </a:rPr>
              <a:t> </a:t>
            </a:r>
            <a:r>
              <a:rPr sz="1200" spc="55" dirty="0">
                <a:solidFill>
                  <a:srgbClr val="252525"/>
                </a:solidFill>
                <a:latin typeface="Century Gothic"/>
                <a:cs typeface="Century Gothic"/>
              </a:rPr>
              <a:t>members</a:t>
            </a:r>
            <a:r>
              <a:rPr sz="1200" spc="114" dirty="0">
                <a:solidFill>
                  <a:srgbClr val="252525"/>
                </a:solidFill>
                <a:latin typeface="Century Gothic"/>
                <a:cs typeface="Century Gothic"/>
              </a:rPr>
              <a:t> </a:t>
            </a:r>
            <a:r>
              <a:rPr sz="1200" spc="-10" dirty="0">
                <a:solidFill>
                  <a:srgbClr val="252525"/>
                </a:solidFill>
                <a:latin typeface="Century Gothic"/>
                <a:cs typeface="Century Gothic"/>
              </a:rPr>
              <a:t>and</a:t>
            </a:r>
            <a:r>
              <a:rPr sz="1200" spc="120" dirty="0">
                <a:solidFill>
                  <a:srgbClr val="252525"/>
                </a:solidFill>
                <a:latin typeface="Century Gothic"/>
                <a:cs typeface="Century Gothic"/>
              </a:rPr>
              <a:t> </a:t>
            </a:r>
            <a:r>
              <a:rPr sz="1200" dirty="0">
                <a:solidFill>
                  <a:srgbClr val="252525"/>
                </a:solidFill>
                <a:latin typeface="Century Gothic"/>
                <a:cs typeface="Century Gothic"/>
              </a:rPr>
              <a:t>subcontractors</a:t>
            </a:r>
            <a:r>
              <a:rPr sz="1200" spc="95" dirty="0">
                <a:solidFill>
                  <a:srgbClr val="252525"/>
                </a:solidFill>
                <a:latin typeface="Century Gothic"/>
                <a:cs typeface="Century Gothic"/>
              </a:rPr>
              <a:t> </a:t>
            </a:r>
            <a:r>
              <a:rPr sz="1200" dirty="0">
                <a:solidFill>
                  <a:srgbClr val="252525"/>
                </a:solidFill>
                <a:latin typeface="Century Gothic"/>
                <a:cs typeface="Century Gothic"/>
              </a:rPr>
              <a:t>(such</a:t>
            </a:r>
            <a:r>
              <a:rPr sz="1200" spc="125" dirty="0">
                <a:solidFill>
                  <a:srgbClr val="252525"/>
                </a:solidFill>
                <a:latin typeface="Century Gothic"/>
                <a:cs typeface="Century Gothic"/>
              </a:rPr>
              <a:t> </a:t>
            </a:r>
            <a:r>
              <a:rPr sz="1200" dirty="0">
                <a:solidFill>
                  <a:srgbClr val="252525"/>
                </a:solidFill>
                <a:latin typeface="Century Gothic"/>
                <a:cs typeface="Century Gothic"/>
              </a:rPr>
              <a:t>as</a:t>
            </a:r>
            <a:r>
              <a:rPr sz="1200" spc="114" dirty="0">
                <a:solidFill>
                  <a:srgbClr val="252525"/>
                </a:solidFill>
                <a:latin typeface="Century Gothic"/>
                <a:cs typeface="Century Gothic"/>
              </a:rPr>
              <a:t> </a:t>
            </a:r>
            <a:r>
              <a:rPr sz="1200" dirty="0">
                <a:solidFill>
                  <a:srgbClr val="252525"/>
                </a:solidFill>
                <a:latin typeface="Century Gothic"/>
                <a:cs typeface="Century Gothic"/>
              </a:rPr>
              <a:t>Transportation</a:t>
            </a:r>
            <a:r>
              <a:rPr sz="1200" spc="75" dirty="0">
                <a:solidFill>
                  <a:srgbClr val="252525"/>
                </a:solidFill>
                <a:latin typeface="Century Gothic"/>
                <a:cs typeface="Century Gothic"/>
              </a:rPr>
              <a:t> </a:t>
            </a:r>
            <a:r>
              <a:rPr sz="1200" spc="-10" dirty="0">
                <a:solidFill>
                  <a:srgbClr val="252525"/>
                </a:solidFill>
                <a:latin typeface="Century Gothic"/>
                <a:cs typeface="Century Gothic"/>
              </a:rPr>
              <a:t>Providers) are</a:t>
            </a:r>
            <a:r>
              <a:rPr sz="1200" spc="150" dirty="0">
                <a:solidFill>
                  <a:srgbClr val="252525"/>
                </a:solidFill>
                <a:latin typeface="Century Gothic"/>
                <a:cs typeface="Century Gothic"/>
              </a:rPr>
              <a:t> </a:t>
            </a:r>
            <a:r>
              <a:rPr sz="1200" dirty="0">
                <a:solidFill>
                  <a:srgbClr val="252525"/>
                </a:solidFill>
                <a:latin typeface="Century Gothic"/>
                <a:cs typeface="Century Gothic"/>
              </a:rPr>
              <a:t>responsible</a:t>
            </a:r>
            <a:r>
              <a:rPr sz="1200" spc="155" dirty="0">
                <a:solidFill>
                  <a:srgbClr val="252525"/>
                </a:solidFill>
                <a:latin typeface="Century Gothic"/>
                <a:cs typeface="Century Gothic"/>
              </a:rPr>
              <a:t> </a:t>
            </a:r>
            <a:r>
              <a:rPr sz="1200" dirty="0">
                <a:solidFill>
                  <a:srgbClr val="252525"/>
                </a:solidFill>
                <a:latin typeface="Century Gothic"/>
                <a:cs typeface="Century Gothic"/>
              </a:rPr>
              <a:t>for</a:t>
            </a:r>
            <a:r>
              <a:rPr sz="1200" spc="135" dirty="0">
                <a:solidFill>
                  <a:srgbClr val="252525"/>
                </a:solidFill>
                <a:latin typeface="Century Gothic"/>
                <a:cs typeface="Century Gothic"/>
              </a:rPr>
              <a:t> </a:t>
            </a:r>
            <a:r>
              <a:rPr sz="1200" dirty="0">
                <a:solidFill>
                  <a:srgbClr val="252525"/>
                </a:solidFill>
                <a:latin typeface="Century Gothic"/>
                <a:cs typeface="Century Gothic"/>
              </a:rPr>
              <a:t>understanding</a:t>
            </a:r>
            <a:r>
              <a:rPr sz="1200" spc="150" dirty="0">
                <a:solidFill>
                  <a:srgbClr val="252525"/>
                </a:solidFill>
                <a:latin typeface="Century Gothic"/>
                <a:cs typeface="Century Gothic"/>
              </a:rPr>
              <a:t> </a:t>
            </a:r>
            <a:r>
              <a:rPr sz="1200" spc="-10" dirty="0">
                <a:solidFill>
                  <a:srgbClr val="252525"/>
                </a:solidFill>
                <a:latin typeface="Century Gothic"/>
                <a:cs typeface="Century Gothic"/>
              </a:rPr>
              <a:t>and</a:t>
            </a:r>
            <a:r>
              <a:rPr sz="1200" spc="170" dirty="0">
                <a:solidFill>
                  <a:srgbClr val="252525"/>
                </a:solidFill>
                <a:latin typeface="Century Gothic"/>
                <a:cs typeface="Century Gothic"/>
              </a:rPr>
              <a:t> </a:t>
            </a:r>
            <a:r>
              <a:rPr sz="1200" dirty="0">
                <a:solidFill>
                  <a:srgbClr val="252525"/>
                </a:solidFill>
                <a:latin typeface="Century Gothic"/>
                <a:cs typeface="Century Gothic"/>
              </a:rPr>
              <a:t>following</a:t>
            </a:r>
            <a:r>
              <a:rPr sz="1200" spc="150" dirty="0">
                <a:solidFill>
                  <a:srgbClr val="252525"/>
                </a:solidFill>
                <a:latin typeface="Century Gothic"/>
                <a:cs typeface="Century Gothic"/>
              </a:rPr>
              <a:t> </a:t>
            </a:r>
            <a:r>
              <a:rPr sz="1200" spc="-20" dirty="0">
                <a:solidFill>
                  <a:srgbClr val="252525"/>
                </a:solidFill>
                <a:latin typeface="Century Gothic"/>
                <a:cs typeface="Century Gothic"/>
              </a:rPr>
              <a:t>Modivcare’s</a:t>
            </a:r>
            <a:r>
              <a:rPr sz="1200" spc="135" dirty="0">
                <a:solidFill>
                  <a:srgbClr val="252525"/>
                </a:solidFill>
                <a:latin typeface="Century Gothic"/>
                <a:cs typeface="Century Gothic"/>
              </a:rPr>
              <a:t> </a:t>
            </a:r>
            <a:r>
              <a:rPr sz="1200" dirty="0">
                <a:solidFill>
                  <a:srgbClr val="252525"/>
                </a:solidFill>
                <a:latin typeface="Century Gothic"/>
                <a:cs typeface="Century Gothic"/>
              </a:rPr>
              <a:t>policies,</a:t>
            </a:r>
            <a:r>
              <a:rPr sz="1200" spc="155" dirty="0">
                <a:solidFill>
                  <a:srgbClr val="252525"/>
                </a:solidFill>
                <a:latin typeface="Century Gothic"/>
                <a:cs typeface="Century Gothic"/>
              </a:rPr>
              <a:t> </a:t>
            </a:r>
            <a:r>
              <a:rPr sz="1200" spc="-10" dirty="0">
                <a:solidFill>
                  <a:srgbClr val="252525"/>
                </a:solidFill>
                <a:latin typeface="Century Gothic"/>
                <a:cs typeface="Century Gothic"/>
              </a:rPr>
              <a:t>procedures, </a:t>
            </a:r>
            <a:r>
              <a:rPr sz="1200" dirty="0">
                <a:solidFill>
                  <a:srgbClr val="252525"/>
                </a:solidFill>
                <a:latin typeface="Century Gothic"/>
                <a:cs typeface="Century Gothic"/>
              </a:rPr>
              <a:t>contractual</a:t>
            </a:r>
            <a:r>
              <a:rPr sz="1200" spc="65" dirty="0">
                <a:solidFill>
                  <a:srgbClr val="252525"/>
                </a:solidFill>
                <a:latin typeface="Century Gothic"/>
                <a:cs typeface="Century Gothic"/>
              </a:rPr>
              <a:t> </a:t>
            </a:r>
            <a:r>
              <a:rPr sz="1200" dirty="0">
                <a:solidFill>
                  <a:srgbClr val="252525"/>
                </a:solidFill>
                <a:latin typeface="Century Gothic"/>
                <a:cs typeface="Century Gothic"/>
              </a:rPr>
              <a:t>obligations,</a:t>
            </a:r>
            <a:r>
              <a:rPr sz="1200" spc="35" dirty="0">
                <a:solidFill>
                  <a:srgbClr val="252525"/>
                </a:solidFill>
                <a:latin typeface="Century Gothic"/>
                <a:cs typeface="Century Gothic"/>
              </a:rPr>
              <a:t> </a:t>
            </a:r>
            <a:r>
              <a:rPr sz="1200" spc="-20" dirty="0">
                <a:solidFill>
                  <a:srgbClr val="252525"/>
                </a:solidFill>
                <a:latin typeface="Century Gothic"/>
                <a:cs typeface="Century Gothic"/>
              </a:rPr>
              <a:t>applicable</a:t>
            </a:r>
            <a:r>
              <a:rPr sz="1200" spc="75" dirty="0">
                <a:solidFill>
                  <a:srgbClr val="252525"/>
                </a:solidFill>
                <a:latin typeface="Century Gothic"/>
                <a:cs typeface="Century Gothic"/>
              </a:rPr>
              <a:t> </a:t>
            </a:r>
            <a:r>
              <a:rPr sz="1200" dirty="0">
                <a:solidFill>
                  <a:srgbClr val="252525"/>
                </a:solidFill>
                <a:latin typeface="Century Gothic"/>
                <a:cs typeface="Century Gothic"/>
              </a:rPr>
              <a:t>laws</a:t>
            </a:r>
            <a:r>
              <a:rPr sz="1200" spc="70" dirty="0">
                <a:solidFill>
                  <a:srgbClr val="252525"/>
                </a:solidFill>
                <a:latin typeface="Century Gothic"/>
                <a:cs typeface="Century Gothic"/>
              </a:rPr>
              <a:t> </a:t>
            </a:r>
            <a:r>
              <a:rPr sz="1200" spc="-10" dirty="0">
                <a:solidFill>
                  <a:srgbClr val="252525"/>
                </a:solidFill>
                <a:latin typeface="Century Gothic"/>
                <a:cs typeface="Century Gothic"/>
              </a:rPr>
              <a:t>and</a:t>
            </a:r>
            <a:r>
              <a:rPr sz="1200" spc="70" dirty="0">
                <a:solidFill>
                  <a:srgbClr val="252525"/>
                </a:solidFill>
                <a:latin typeface="Century Gothic"/>
                <a:cs typeface="Century Gothic"/>
              </a:rPr>
              <a:t> </a:t>
            </a:r>
            <a:r>
              <a:rPr sz="1200" dirty="0">
                <a:solidFill>
                  <a:srgbClr val="252525"/>
                </a:solidFill>
                <a:latin typeface="Century Gothic"/>
                <a:cs typeface="Century Gothic"/>
              </a:rPr>
              <a:t>regulations,</a:t>
            </a:r>
            <a:r>
              <a:rPr sz="1200" spc="70" dirty="0">
                <a:solidFill>
                  <a:srgbClr val="252525"/>
                </a:solidFill>
                <a:latin typeface="Century Gothic"/>
                <a:cs typeface="Century Gothic"/>
              </a:rPr>
              <a:t> </a:t>
            </a:r>
            <a:r>
              <a:rPr sz="1200" dirty="0">
                <a:solidFill>
                  <a:srgbClr val="252525"/>
                </a:solidFill>
                <a:latin typeface="Century Gothic"/>
                <a:cs typeface="Century Gothic"/>
              </a:rPr>
              <a:t>as</a:t>
            </a:r>
            <a:r>
              <a:rPr sz="1200" spc="70" dirty="0">
                <a:solidFill>
                  <a:srgbClr val="252525"/>
                </a:solidFill>
                <a:latin typeface="Century Gothic"/>
                <a:cs typeface="Century Gothic"/>
              </a:rPr>
              <a:t> </a:t>
            </a:r>
            <a:r>
              <a:rPr sz="1200" dirty="0">
                <a:solidFill>
                  <a:srgbClr val="252525"/>
                </a:solidFill>
                <a:latin typeface="Century Gothic"/>
                <a:cs typeface="Century Gothic"/>
              </a:rPr>
              <a:t>well</a:t>
            </a:r>
            <a:r>
              <a:rPr sz="1200" spc="65" dirty="0">
                <a:solidFill>
                  <a:srgbClr val="252525"/>
                </a:solidFill>
                <a:latin typeface="Century Gothic"/>
                <a:cs typeface="Century Gothic"/>
              </a:rPr>
              <a:t> </a:t>
            </a:r>
            <a:r>
              <a:rPr sz="1200" dirty="0">
                <a:solidFill>
                  <a:srgbClr val="252525"/>
                </a:solidFill>
                <a:latin typeface="Century Gothic"/>
                <a:cs typeface="Century Gothic"/>
              </a:rPr>
              <a:t>as</a:t>
            </a:r>
            <a:r>
              <a:rPr sz="1200" spc="85" dirty="0">
                <a:solidFill>
                  <a:srgbClr val="252525"/>
                </a:solidFill>
                <a:latin typeface="Century Gothic"/>
                <a:cs typeface="Century Gothic"/>
              </a:rPr>
              <a:t> </a:t>
            </a:r>
            <a:r>
              <a:rPr sz="1200" spc="65" dirty="0">
                <a:solidFill>
                  <a:srgbClr val="252525"/>
                </a:solidFill>
                <a:latin typeface="Century Gothic"/>
                <a:cs typeface="Century Gothic"/>
              </a:rPr>
              <a:t>industry</a:t>
            </a:r>
            <a:r>
              <a:rPr sz="1200" spc="45" dirty="0">
                <a:solidFill>
                  <a:srgbClr val="252525"/>
                </a:solidFill>
                <a:latin typeface="Century Gothic"/>
                <a:cs typeface="Century Gothic"/>
              </a:rPr>
              <a:t> </a:t>
            </a:r>
            <a:r>
              <a:rPr sz="1200" spc="-10" dirty="0">
                <a:solidFill>
                  <a:srgbClr val="252525"/>
                </a:solidFill>
                <a:latin typeface="Century Gothic"/>
                <a:cs typeface="Century Gothic"/>
              </a:rPr>
              <a:t>guidance. </a:t>
            </a:r>
            <a:r>
              <a:rPr sz="1200" dirty="0">
                <a:solidFill>
                  <a:srgbClr val="252525"/>
                </a:solidFill>
                <a:latin typeface="Century Gothic"/>
                <a:cs typeface="Century Gothic"/>
              </a:rPr>
              <a:t>Violations</a:t>
            </a:r>
            <a:r>
              <a:rPr sz="1200" spc="45" dirty="0">
                <a:solidFill>
                  <a:srgbClr val="252525"/>
                </a:solidFill>
                <a:latin typeface="Century Gothic"/>
                <a:cs typeface="Century Gothic"/>
              </a:rPr>
              <a:t> </a:t>
            </a:r>
            <a:r>
              <a:rPr sz="1200" dirty="0">
                <a:solidFill>
                  <a:srgbClr val="252525"/>
                </a:solidFill>
                <a:latin typeface="Century Gothic"/>
                <a:cs typeface="Century Gothic"/>
              </a:rPr>
              <a:t>may</a:t>
            </a:r>
            <a:r>
              <a:rPr sz="1200" spc="75" dirty="0">
                <a:solidFill>
                  <a:srgbClr val="252525"/>
                </a:solidFill>
                <a:latin typeface="Century Gothic"/>
                <a:cs typeface="Century Gothic"/>
              </a:rPr>
              <a:t> </a:t>
            </a:r>
            <a:r>
              <a:rPr sz="1200" spc="-20" dirty="0">
                <a:solidFill>
                  <a:srgbClr val="252525"/>
                </a:solidFill>
                <a:latin typeface="Century Gothic"/>
                <a:cs typeface="Century Gothic"/>
              </a:rPr>
              <a:t>lead</a:t>
            </a:r>
            <a:r>
              <a:rPr sz="1200" spc="70" dirty="0">
                <a:solidFill>
                  <a:srgbClr val="252525"/>
                </a:solidFill>
                <a:latin typeface="Century Gothic"/>
                <a:cs typeface="Century Gothic"/>
              </a:rPr>
              <a:t> </a:t>
            </a:r>
            <a:r>
              <a:rPr sz="1200" dirty="0">
                <a:solidFill>
                  <a:srgbClr val="252525"/>
                </a:solidFill>
                <a:latin typeface="Century Gothic"/>
                <a:cs typeface="Century Gothic"/>
              </a:rPr>
              <a:t>to</a:t>
            </a:r>
            <a:r>
              <a:rPr sz="1200" spc="55" dirty="0">
                <a:solidFill>
                  <a:srgbClr val="252525"/>
                </a:solidFill>
                <a:latin typeface="Century Gothic"/>
                <a:cs typeface="Century Gothic"/>
              </a:rPr>
              <a:t> </a:t>
            </a:r>
            <a:r>
              <a:rPr sz="1200" dirty="0">
                <a:solidFill>
                  <a:srgbClr val="252525"/>
                </a:solidFill>
                <a:latin typeface="Century Gothic"/>
                <a:cs typeface="Century Gothic"/>
              </a:rPr>
              <a:t>disciplinary</a:t>
            </a:r>
            <a:r>
              <a:rPr sz="1200" spc="60" dirty="0">
                <a:solidFill>
                  <a:srgbClr val="252525"/>
                </a:solidFill>
                <a:latin typeface="Century Gothic"/>
                <a:cs typeface="Century Gothic"/>
              </a:rPr>
              <a:t> </a:t>
            </a:r>
            <a:r>
              <a:rPr sz="1200" spc="-20" dirty="0">
                <a:solidFill>
                  <a:srgbClr val="252525"/>
                </a:solidFill>
                <a:latin typeface="Century Gothic"/>
                <a:cs typeface="Century Gothic"/>
              </a:rPr>
              <a:t>action,</a:t>
            </a:r>
            <a:r>
              <a:rPr sz="1200" spc="65" dirty="0">
                <a:solidFill>
                  <a:srgbClr val="252525"/>
                </a:solidFill>
                <a:latin typeface="Century Gothic"/>
                <a:cs typeface="Century Gothic"/>
              </a:rPr>
              <a:t> </a:t>
            </a:r>
            <a:r>
              <a:rPr sz="1200" spc="60" dirty="0">
                <a:solidFill>
                  <a:srgbClr val="252525"/>
                </a:solidFill>
                <a:latin typeface="Century Gothic"/>
                <a:cs typeface="Century Gothic"/>
              </a:rPr>
              <a:t>resulting</a:t>
            </a:r>
            <a:r>
              <a:rPr sz="1200" spc="75" dirty="0">
                <a:solidFill>
                  <a:srgbClr val="252525"/>
                </a:solidFill>
                <a:latin typeface="Century Gothic"/>
                <a:cs typeface="Century Gothic"/>
              </a:rPr>
              <a:t> in</a:t>
            </a:r>
            <a:r>
              <a:rPr sz="1200" spc="55" dirty="0">
                <a:solidFill>
                  <a:srgbClr val="252525"/>
                </a:solidFill>
                <a:latin typeface="Century Gothic"/>
                <a:cs typeface="Century Gothic"/>
              </a:rPr>
              <a:t> </a:t>
            </a:r>
            <a:r>
              <a:rPr sz="1200" dirty="0">
                <a:solidFill>
                  <a:srgbClr val="252525"/>
                </a:solidFill>
                <a:latin typeface="Century Gothic"/>
                <a:cs typeface="Century Gothic"/>
              </a:rPr>
              <a:t>contract</a:t>
            </a:r>
            <a:r>
              <a:rPr sz="1200" spc="55" dirty="0">
                <a:solidFill>
                  <a:srgbClr val="252525"/>
                </a:solidFill>
                <a:latin typeface="Century Gothic"/>
                <a:cs typeface="Century Gothic"/>
              </a:rPr>
              <a:t> </a:t>
            </a:r>
            <a:r>
              <a:rPr sz="1200" spc="-10" dirty="0">
                <a:solidFill>
                  <a:srgbClr val="252525"/>
                </a:solidFill>
                <a:latin typeface="Century Gothic"/>
                <a:cs typeface="Century Gothic"/>
              </a:rPr>
              <a:t>termination,</a:t>
            </a:r>
            <a:r>
              <a:rPr sz="1200" spc="500" dirty="0">
                <a:solidFill>
                  <a:srgbClr val="252525"/>
                </a:solidFill>
                <a:latin typeface="Century Gothic"/>
                <a:cs typeface="Century Gothic"/>
              </a:rPr>
              <a:t>  </a:t>
            </a:r>
            <a:r>
              <a:rPr sz="1200" dirty="0">
                <a:solidFill>
                  <a:srgbClr val="252525"/>
                </a:solidFill>
                <a:latin typeface="Century Gothic"/>
                <a:cs typeface="Century Gothic"/>
              </a:rPr>
              <a:t>liquidated</a:t>
            </a:r>
            <a:r>
              <a:rPr sz="1200" spc="30" dirty="0">
                <a:solidFill>
                  <a:srgbClr val="252525"/>
                </a:solidFill>
                <a:latin typeface="Century Gothic"/>
                <a:cs typeface="Century Gothic"/>
              </a:rPr>
              <a:t> </a:t>
            </a:r>
            <a:r>
              <a:rPr sz="1200" spc="-10" dirty="0">
                <a:solidFill>
                  <a:srgbClr val="252525"/>
                </a:solidFill>
                <a:latin typeface="Century Gothic"/>
                <a:cs typeface="Century Gothic"/>
              </a:rPr>
              <a:t>damages,</a:t>
            </a:r>
            <a:r>
              <a:rPr sz="1200" spc="20" dirty="0">
                <a:solidFill>
                  <a:srgbClr val="252525"/>
                </a:solidFill>
                <a:latin typeface="Century Gothic"/>
                <a:cs typeface="Century Gothic"/>
              </a:rPr>
              <a:t> </a:t>
            </a:r>
            <a:r>
              <a:rPr sz="1200" spc="-10" dirty="0">
                <a:solidFill>
                  <a:srgbClr val="252525"/>
                </a:solidFill>
                <a:latin typeface="Century Gothic"/>
                <a:cs typeface="Century Gothic"/>
              </a:rPr>
              <a:t>and</a:t>
            </a:r>
            <a:r>
              <a:rPr sz="1200" spc="20" dirty="0">
                <a:solidFill>
                  <a:srgbClr val="252525"/>
                </a:solidFill>
                <a:latin typeface="Century Gothic"/>
                <a:cs typeface="Century Gothic"/>
              </a:rPr>
              <a:t> </a:t>
            </a:r>
            <a:r>
              <a:rPr sz="1200" dirty="0">
                <a:solidFill>
                  <a:srgbClr val="252525"/>
                </a:solidFill>
                <a:latin typeface="Century Gothic"/>
                <a:cs typeface="Century Gothic"/>
              </a:rPr>
              <a:t>other</a:t>
            </a:r>
            <a:r>
              <a:rPr sz="1200" spc="5" dirty="0">
                <a:solidFill>
                  <a:srgbClr val="252525"/>
                </a:solidFill>
                <a:latin typeface="Century Gothic"/>
                <a:cs typeface="Century Gothic"/>
              </a:rPr>
              <a:t> </a:t>
            </a:r>
            <a:r>
              <a:rPr sz="1200" spc="50" dirty="0">
                <a:solidFill>
                  <a:srgbClr val="252525"/>
                </a:solidFill>
                <a:latin typeface="Century Gothic"/>
                <a:cs typeface="Century Gothic"/>
              </a:rPr>
              <a:t>fines</a:t>
            </a:r>
            <a:r>
              <a:rPr sz="1200" spc="35" dirty="0">
                <a:solidFill>
                  <a:srgbClr val="252525"/>
                </a:solidFill>
                <a:latin typeface="Century Gothic"/>
                <a:cs typeface="Century Gothic"/>
              </a:rPr>
              <a:t> </a:t>
            </a:r>
            <a:r>
              <a:rPr sz="1200" spc="-10" dirty="0">
                <a:solidFill>
                  <a:srgbClr val="252525"/>
                </a:solidFill>
                <a:latin typeface="Century Gothic"/>
                <a:cs typeface="Century Gothic"/>
              </a:rPr>
              <a:t>and</a:t>
            </a:r>
            <a:r>
              <a:rPr sz="1200" spc="10" dirty="0">
                <a:solidFill>
                  <a:srgbClr val="252525"/>
                </a:solidFill>
                <a:latin typeface="Century Gothic"/>
                <a:cs typeface="Century Gothic"/>
              </a:rPr>
              <a:t> </a:t>
            </a:r>
            <a:r>
              <a:rPr sz="1200" spc="-10" dirty="0">
                <a:solidFill>
                  <a:srgbClr val="252525"/>
                </a:solidFill>
                <a:latin typeface="Century Gothic"/>
                <a:cs typeface="Century Gothic"/>
              </a:rPr>
              <a:t>penalties.</a:t>
            </a:r>
            <a:endParaRPr sz="1200">
              <a:latin typeface="Century Gothic"/>
              <a:cs typeface="Century Gothic"/>
            </a:endParaRPr>
          </a:p>
        </p:txBody>
      </p:sp>
      <p:sp>
        <p:nvSpPr>
          <p:cNvPr id="14" name="object 14"/>
          <p:cNvSpPr txBox="1"/>
          <p:nvPr/>
        </p:nvSpPr>
        <p:spPr>
          <a:xfrm>
            <a:off x="9366504" y="163068"/>
            <a:ext cx="2825750" cy="3580129"/>
          </a:xfrm>
          <a:prstGeom prst="rect">
            <a:avLst/>
          </a:prstGeom>
          <a:solidFill>
            <a:srgbClr val="D5DCE4"/>
          </a:solidFill>
        </p:spPr>
        <p:txBody>
          <a:bodyPr vert="horz" wrap="square" lIns="0" tIns="138430" rIns="0" bIns="0" rtlCol="0">
            <a:spAutoFit/>
          </a:bodyPr>
          <a:lstStyle/>
          <a:p>
            <a:pPr marL="335915">
              <a:lnSpc>
                <a:spcPct val="100000"/>
              </a:lnSpc>
              <a:spcBef>
                <a:spcPts val="1090"/>
              </a:spcBef>
            </a:pPr>
            <a:r>
              <a:rPr sz="2000" b="1" spc="240" dirty="0">
                <a:solidFill>
                  <a:srgbClr val="FFFFFF"/>
                </a:solidFill>
                <a:latin typeface="Calibri"/>
                <a:cs typeface="Calibri"/>
              </a:rPr>
              <a:t>Non-</a:t>
            </a:r>
            <a:r>
              <a:rPr sz="2000" b="1" spc="195" dirty="0">
                <a:solidFill>
                  <a:srgbClr val="FFFFFF"/>
                </a:solidFill>
                <a:latin typeface="Calibri"/>
                <a:cs typeface="Calibri"/>
              </a:rPr>
              <a:t>Retaliation</a:t>
            </a:r>
            <a:endParaRPr sz="2000">
              <a:latin typeface="Calibri"/>
              <a:cs typeface="Calibri"/>
            </a:endParaRPr>
          </a:p>
          <a:p>
            <a:pPr marL="215265" marR="120014">
              <a:lnSpc>
                <a:spcPct val="100000"/>
              </a:lnSpc>
              <a:spcBef>
                <a:spcPts val="440"/>
              </a:spcBef>
            </a:pPr>
            <a:r>
              <a:rPr sz="1100" dirty="0">
                <a:solidFill>
                  <a:srgbClr val="252525"/>
                </a:solidFill>
                <a:latin typeface="Century Gothic"/>
                <a:cs typeface="Century Gothic"/>
              </a:rPr>
              <a:t>Federal</a:t>
            </a:r>
            <a:r>
              <a:rPr sz="1100" spc="-20" dirty="0">
                <a:solidFill>
                  <a:srgbClr val="252525"/>
                </a:solidFill>
                <a:latin typeface="Century Gothic"/>
                <a:cs typeface="Century Gothic"/>
              </a:rPr>
              <a:t> </a:t>
            </a:r>
            <a:r>
              <a:rPr sz="1100" dirty="0">
                <a:solidFill>
                  <a:srgbClr val="252525"/>
                </a:solidFill>
                <a:latin typeface="Century Gothic"/>
                <a:cs typeface="Century Gothic"/>
              </a:rPr>
              <a:t>and</a:t>
            </a:r>
            <a:r>
              <a:rPr sz="1100" spc="5" dirty="0">
                <a:solidFill>
                  <a:srgbClr val="252525"/>
                </a:solidFill>
                <a:latin typeface="Century Gothic"/>
                <a:cs typeface="Century Gothic"/>
              </a:rPr>
              <a:t> </a:t>
            </a:r>
            <a:r>
              <a:rPr sz="1100" dirty="0">
                <a:solidFill>
                  <a:srgbClr val="252525"/>
                </a:solidFill>
                <a:latin typeface="Century Gothic"/>
                <a:cs typeface="Century Gothic"/>
              </a:rPr>
              <a:t>state law,</a:t>
            </a:r>
            <a:r>
              <a:rPr sz="1100" spc="-10" dirty="0">
                <a:solidFill>
                  <a:srgbClr val="252525"/>
                </a:solidFill>
                <a:latin typeface="Century Gothic"/>
                <a:cs typeface="Century Gothic"/>
              </a:rPr>
              <a:t> </a:t>
            </a:r>
            <a:r>
              <a:rPr sz="1100" dirty="0">
                <a:solidFill>
                  <a:srgbClr val="252525"/>
                </a:solidFill>
                <a:latin typeface="Century Gothic"/>
                <a:cs typeface="Century Gothic"/>
              </a:rPr>
              <a:t>and</a:t>
            </a:r>
            <a:r>
              <a:rPr sz="1100" spc="5" dirty="0">
                <a:solidFill>
                  <a:srgbClr val="252525"/>
                </a:solidFill>
                <a:latin typeface="Century Gothic"/>
                <a:cs typeface="Century Gothic"/>
              </a:rPr>
              <a:t> </a:t>
            </a:r>
            <a:r>
              <a:rPr sz="1100" spc="25" dirty="0">
                <a:solidFill>
                  <a:srgbClr val="252525"/>
                </a:solidFill>
                <a:latin typeface="Century Gothic"/>
                <a:cs typeface="Century Gothic"/>
              </a:rPr>
              <a:t>our </a:t>
            </a:r>
            <a:r>
              <a:rPr sz="1100" spc="-20" dirty="0">
                <a:solidFill>
                  <a:srgbClr val="252525"/>
                </a:solidFill>
                <a:latin typeface="Century Gothic"/>
                <a:cs typeface="Century Gothic"/>
              </a:rPr>
              <a:t>company,</a:t>
            </a:r>
            <a:r>
              <a:rPr sz="1100" spc="-25" dirty="0">
                <a:solidFill>
                  <a:srgbClr val="252525"/>
                </a:solidFill>
                <a:latin typeface="Century Gothic"/>
                <a:cs typeface="Century Gothic"/>
              </a:rPr>
              <a:t> </a:t>
            </a:r>
            <a:r>
              <a:rPr sz="1100" spc="50" dirty="0">
                <a:solidFill>
                  <a:srgbClr val="252525"/>
                </a:solidFill>
                <a:latin typeface="Century Gothic"/>
                <a:cs typeface="Century Gothic"/>
              </a:rPr>
              <a:t>prohibits</a:t>
            </a:r>
            <a:r>
              <a:rPr sz="1100" spc="-10" dirty="0">
                <a:solidFill>
                  <a:srgbClr val="252525"/>
                </a:solidFill>
                <a:latin typeface="Century Gothic"/>
                <a:cs typeface="Century Gothic"/>
              </a:rPr>
              <a:t> </a:t>
            </a:r>
            <a:r>
              <a:rPr sz="1100" dirty="0">
                <a:solidFill>
                  <a:srgbClr val="252525"/>
                </a:solidFill>
                <a:latin typeface="Century Gothic"/>
                <a:cs typeface="Century Gothic"/>
              </a:rPr>
              <a:t>any</a:t>
            </a:r>
            <a:r>
              <a:rPr sz="1100" spc="-20" dirty="0">
                <a:solidFill>
                  <a:srgbClr val="252525"/>
                </a:solidFill>
                <a:latin typeface="Century Gothic"/>
                <a:cs typeface="Century Gothic"/>
              </a:rPr>
              <a:t> </a:t>
            </a:r>
            <a:r>
              <a:rPr sz="1100" spc="-10" dirty="0">
                <a:solidFill>
                  <a:srgbClr val="252525"/>
                </a:solidFill>
                <a:latin typeface="Century Gothic"/>
                <a:cs typeface="Century Gothic"/>
              </a:rPr>
              <a:t>retaliation </a:t>
            </a:r>
            <a:r>
              <a:rPr sz="1100" spc="10" dirty="0">
                <a:solidFill>
                  <a:srgbClr val="252525"/>
                </a:solidFill>
                <a:latin typeface="Century Gothic"/>
                <a:cs typeface="Century Gothic"/>
              </a:rPr>
              <a:t>or</a:t>
            </a:r>
            <a:r>
              <a:rPr sz="1100" spc="55" dirty="0">
                <a:solidFill>
                  <a:srgbClr val="252525"/>
                </a:solidFill>
                <a:latin typeface="Century Gothic"/>
                <a:cs typeface="Century Gothic"/>
              </a:rPr>
              <a:t> </a:t>
            </a:r>
            <a:r>
              <a:rPr sz="1100" spc="50" dirty="0">
                <a:solidFill>
                  <a:srgbClr val="252525"/>
                </a:solidFill>
                <a:latin typeface="Century Gothic"/>
                <a:cs typeface="Century Gothic"/>
              </a:rPr>
              <a:t>retribution </a:t>
            </a:r>
            <a:r>
              <a:rPr sz="1100" spc="10" dirty="0">
                <a:solidFill>
                  <a:srgbClr val="252525"/>
                </a:solidFill>
                <a:latin typeface="Century Gothic"/>
                <a:cs typeface="Century Gothic"/>
              </a:rPr>
              <a:t>against</a:t>
            </a:r>
            <a:r>
              <a:rPr sz="1100" spc="65" dirty="0">
                <a:solidFill>
                  <a:srgbClr val="252525"/>
                </a:solidFill>
                <a:latin typeface="Century Gothic"/>
                <a:cs typeface="Century Gothic"/>
              </a:rPr>
              <a:t> </a:t>
            </a:r>
            <a:r>
              <a:rPr sz="1100" spc="10" dirty="0">
                <a:solidFill>
                  <a:srgbClr val="252525"/>
                </a:solidFill>
                <a:latin typeface="Century Gothic"/>
                <a:cs typeface="Century Gothic"/>
              </a:rPr>
              <a:t>persons</a:t>
            </a:r>
            <a:r>
              <a:rPr sz="1100" spc="60" dirty="0">
                <a:solidFill>
                  <a:srgbClr val="252525"/>
                </a:solidFill>
                <a:latin typeface="Century Gothic"/>
                <a:cs typeface="Century Gothic"/>
              </a:rPr>
              <a:t> </a:t>
            </a:r>
            <a:r>
              <a:rPr sz="1100" spc="-25" dirty="0">
                <a:solidFill>
                  <a:srgbClr val="252525"/>
                </a:solidFill>
                <a:latin typeface="Century Gothic"/>
                <a:cs typeface="Century Gothic"/>
              </a:rPr>
              <a:t>who </a:t>
            </a:r>
            <a:r>
              <a:rPr sz="1100" dirty="0">
                <a:solidFill>
                  <a:srgbClr val="252525"/>
                </a:solidFill>
                <a:latin typeface="Century Gothic"/>
                <a:cs typeface="Century Gothic"/>
              </a:rPr>
              <a:t>report</a:t>
            </a:r>
            <a:r>
              <a:rPr sz="1100" spc="100" dirty="0">
                <a:solidFill>
                  <a:srgbClr val="252525"/>
                </a:solidFill>
                <a:latin typeface="Century Gothic"/>
                <a:cs typeface="Century Gothic"/>
              </a:rPr>
              <a:t> </a:t>
            </a:r>
            <a:r>
              <a:rPr sz="1100" dirty="0">
                <a:solidFill>
                  <a:srgbClr val="252525"/>
                </a:solidFill>
                <a:latin typeface="Century Gothic"/>
                <a:cs typeface="Century Gothic"/>
              </a:rPr>
              <a:t>suspected</a:t>
            </a:r>
            <a:r>
              <a:rPr sz="1100" spc="120" dirty="0">
                <a:solidFill>
                  <a:srgbClr val="252525"/>
                </a:solidFill>
                <a:latin typeface="Century Gothic"/>
                <a:cs typeface="Century Gothic"/>
              </a:rPr>
              <a:t> </a:t>
            </a:r>
            <a:r>
              <a:rPr sz="1100" dirty="0">
                <a:solidFill>
                  <a:srgbClr val="252525"/>
                </a:solidFill>
                <a:latin typeface="Century Gothic"/>
                <a:cs typeface="Century Gothic"/>
              </a:rPr>
              <a:t>violations</a:t>
            </a:r>
            <a:r>
              <a:rPr sz="1100" spc="145" dirty="0">
                <a:solidFill>
                  <a:srgbClr val="252525"/>
                </a:solidFill>
                <a:latin typeface="Century Gothic"/>
                <a:cs typeface="Century Gothic"/>
              </a:rPr>
              <a:t> </a:t>
            </a:r>
            <a:r>
              <a:rPr sz="1100" dirty="0">
                <a:solidFill>
                  <a:srgbClr val="252525"/>
                </a:solidFill>
                <a:latin typeface="Century Gothic"/>
                <a:cs typeface="Century Gothic"/>
              </a:rPr>
              <a:t>of</a:t>
            </a:r>
            <a:r>
              <a:rPr sz="1100" spc="125" dirty="0">
                <a:solidFill>
                  <a:srgbClr val="252525"/>
                </a:solidFill>
                <a:latin typeface="Century Gothic"/>
                <a:cs typeface="Century Gothic"/>
              </a:rPr>
              <a:t> </a:t>
            </a:r>
            <a:r>
              <a:rPr sz="1100" spc="25" dirty="0">
                <a:solidFill>
                  <a:srgbClr val="252525"/>
                </a:solidFill>
                <a:latin typeface="Century Gothic"/>
                <a:cs typeface="Century Gothic"/>
              </a:rPr>
              <a:t>our </a:t>
            </a:r>
            <a:r>
              <a:rPr sz="1100" dirty="0">
                <a:solidFill>
                  <a:srgbClr val="252525"/>
                </a:solidFill>
                <a:latin typeface="Century Gothic"/>
                <a:cs typeface="Century Gothic"/>
              </a:rPr>
              <a:t>policies</a:t>
            </a:r>
            <a:r>
              <a:rPr sz="1100" spc="40" dirty="0">
                <a:solidFill>
                  <a:srgbClr val="252525"/>
                </a:solidFill>
                <a:latin typeface="Century Gothic"/>
                <a:cs typeface="Century Gothic"/>
              </a:rPr>
              <a:t> </a:t>
            </a:r>
            <a:r>
              <a:rPr sz="1100" dirty="0">
                <a:solidFill>
                  <a:srgbClr val="252525"/>
                </a:solidFill>
                <a:latin typeface="Century Gothic"/>
                <a:cs typeface="Century Gothic"/>
              </a:rPr>
              <a:t>or</a:t>
            </a:r>
            <a:r>
              <a:rPr sz="1100" spc="45" dirty="0">
                <a:solidFill>
                  <a:srgbClr val="252525"/>
                </a:solidFill>
                <a:latin typeface="Century Gothic"/>
                <a:cs typeface="Century Gothic"/>
              </a:rPr>
              <a:t> </a:t>
            </a:r>
            <a:r>
              <a:rPr sz="1100" spc="-20" dirty="0">
                <a:solidFill>
                  <a:srgbClr val="252525"/>
                </a:solidFill>
                <a:latin typeface="Century Gothic"/>
                <a:cs typeface="Century Gothic"/>
              </a:rPr>
              <a:t>applicable</a:t>
            </a:r>
            <a:r>
              <a:rPr sz="1100" spc="80" dirty="0">
                <a:solidFill>
                  <a:srgbClr val="252525"/>
                </a:solidFill>
                <a:latin typeface="Century Gothic"/>
                <a:cs typeface="Century Gothic"/>
              </a:rPr>
              <a:t> </a:t>
            </a:r>
            <a:r>
              <a:rPr sz="1100" dirty="0">
                <a:solidFill>
                  <a:srgbClr val="252525"/>
                </a:solidFill>
                <a:latin typeface="Century Gothic"/>
                <a:cs typeface="Century Gothic"/>
              </a:rPr>
              <a:t>laws,</a:t>
            </a:r>
            <a:r>
              <a:rPr sz="1100" spc="50" dirty="0">
                <a:solidFill>
                  <a:srgbClr val="252525"/>
                </a:solidFill>
                <a:latin typeface="Century Gothic"/>
                <a:cs typeface="Century Gothic"/>
              </a:rPr>
              <a:t> </a:t>
            </a:r>
            <a:r>
              <a:rPr sz="1100" spc="-10" dirty="0">
                <a:solidFill>
                  <a:srgbClr val="252525"/>
                </a:solidFill>
                <a:latin typeface="Century Gothic"/>
                <a:cs typeface="Century Gothic"/>
              </a:rPr>
              <a:t>whether </a:t>
            </a:r>
            <a:r>
              <a:rPr sz="1100" spc="-110" dirty="0">
                <a:solidFill>
                  <a:srgbClr val="252525"/>
                </a:solidFill>
                <a:latin typeface="Century Gothic"/>
                <a:cs typeface="Century Gothic"/>
              </a:rPr>
              <a:t>a</a:t>
            </a:r>
            <a:r>
              <a:rPr sz="1100" spc="20" dirty="0">
                <a:solidFill>
                  <a:srgbClr val="252525"/>
                </a:solidFill>
                <a:latin typeface="Century Gothic"/>
                <a:cs typeface="Century Gothic"/>
              </a:rPr>
              <a:t> </a:t>
            </a:r>
            <a:r>
              <a:rPr sz="1100" dirty="0">
                <a:solidFill>
                  <a:srgbClr val="252525"/>
                </a:solidFill>
                <a:latin typeface="Century Gothic"/>
                <a:cs typeface="Century Gothic"/>
              </a:rPr>
              <a:t>report</a:t>
            </a:r>
            <a:r>
              <a:rPr sz="1100" spc="-10" dirty="0">
                <a:solidFill>
                  <a:srgbClr val="252525"/>
                </a:solidFill>
                <a:latin typeface="Century Gothic"/>
                <a:cs typeface="Century Gothic"/>
              </a:rPr>
              <a:t> </a:t>
            </a:r>
            <a:r>
              <a:rPr sz="1100" spc="90" dirty="0">
                <a:solidFill>
                  <a:srgbClr val="252525"/>
                </a:solidFill>
                <a:latin typeface="Century Gothic"/>
                <a:cs typeface="Century Gothic"/>
              </a:rPr>
              <a:t>is</a:t>
            </a:r>
            <a:r>
              <a:rPr sz="1100" spc="20" dirty="0">
                <a:solidFill>
                  <a:srgbClr val="252525"/>
                </a:solidFill>
                <a:latin typeface="Century Gothic"/>
                <a:cs typeface="Century Gothic"/>
              </a:rPr>
              <a:t> </a:t>
            </a:r>
            <a:r>
              <a:rPr sz="1100" dirty="0">
                <a:solidFill>
                  <a:srgbClr val="252525"/>
                </a:solidFill>
                <a:latin typeface="Century Gothic"/>
                <a:cs typeface="Century Gothic"/>
              </a:rPr>
              <a:t>made</a:t>
            </a:r>
            <a:r>
              <a:rPr sz="1100" spc="20" dirty="0">
                <a:solidFill>
                  <a:srgbClr val="252525"/>
                </a:solidFill>
                <a:latin typeface="Century Gothic"/>
                <a:cs typeface="Century Gothic"/>
              </a:rPr>
              <a:t> </a:t>
            </a:r>
            <a:r>
              <a:rPr sz="1100" dirty="0">
                <a:solidFill>
                  <a:srgbClr val="252525"/>
                </a:solidFill>
                <a:latin typeface="Century Gothic"/>
                <a:cs typeface="Century Gothic"/>
              </a:rPr>
              <a:t>to</a:t>
            </a:r>
            <a:r>
              <a:rPr sz="1100" spc="25" dirty="0">
                <a:solidFill>
                  <a:srgbClr val="252525"/>
                </a:solidFill>
                <a:latin typeface="Century Gothic"/>
                <a:cs typeface="Century Gothic"/>
              </a:rPr>
              <a:t> </a:t>
            </a:r>
            <a:r>
              <a:rPr sz="1100" spc="-10" dirty="0">
                <a:solidFill>
                  <a:srgbClr val="252525"/>
                </a:solidFill>
                <a:latin typeface="Century Gothic"/>
                <a:cs typeface="Century Gothic"/>
              </a:rPr>
              <a:t>Modivcare</a:t>
            </a:r>
            <a:r>
              <a:rPr sz="1100" dirty="0">
                <a:solidFill>
                  <a:srgbClr val="252525"/>
                </a:solidFill>
                <a:latin typeface="Century Gothic"/>
                <a:cs typeface="Century Gothic"/>
              </a:rPr>
              <a:t> or</a:t>
            </a:r>
            <a:r>
              <a:rPr sz="1100" spc="10" dirty="0">
                <a:solidFill>
                  <a:srgbClr val="252525"/>
                </a:solidFill>
                <a:latin typeface="Century Gothic"/>
                <a:cs typeface="Century Gothic"/>
              </a:rPr>
              <a:t> </a:t>
            </a:r>
            <a:r>
              <a:rPr sz="1100" spc="-25" dirty="0">
                <a:solidFill>
                  <a:srgbClr val="252525"/>
                </a:solidFill>
                <a:latin typeface="Century Gothic"/>
                <a:cs typeface="Century Gothic"/>
              </a:rPr>
              <a:t>to </a:t>
            </a:r>
            <a:r>
              <a:rPr sz="1100" dirty="0">
                <a:solidFill>
                  <a:srgbClr val="252525"/>
                </a:solidFill>
                <a:latin typeface="Century Gothic"/>
                <a:cs typeface="Century Gothic"/>
              </a:rPr>
              <a:t>law</a:t>
            </a:r>
            <a:r>
              <a:rPr sz="1100" spc="20" dirty="0">
                <a:solidFill>
                  <a:srgbClr val="252525"/>
                </a:solidFill>
                <a:latin typeface="Century Gothic"/>
                <a:cs typeface="Century Gothic"/>
              </a:rPr>
              <a:t> </a:t>
            </a:r>
            <a:r>
              <a:rPr sz="1100" dirty="0">
                <a:solidFill>
                  <a:srgbClr val="252525"/>
                </a:solidFill>
                <a:latin typeface="Century Gothic"/>
                <a:cs typeface="Century Gothic"/>
              </a:rPr>
              <a:t>enforcement.</a:t>
            </a:r>
            <a:r>
              <a:rPr sz="1100" spc="10" dirty="0">
                <a:solidFill>
                  <a:srgbClr val="252525"/>
                </a:solidFill>
                <a:latin typeface="Century Gothic"/>
                <a:cs typeface="Century Gothic"/>
              </a:rPr>
              <a:t> </a:t>
            </a:r>
            <a:r>
              <a:rPr sz="1100" dirty="0">
                <a:solidFill>
                  <a:srgbClr val="252525"/>
                </a:solidFill>
                <a:latin typeface="Century Gothic"/>
                <a:cs typeface="Century Gothic"/>
              </a:rPr>
              <a:t>Anyone</a:t>
            </a:r>
            <a:r>
              <a:rPr sz="1100" spc="20" dirty="0">
                <a:solidFill>
                  <a:srgbClr val="252525"/>
                </a:solidFill>
                <a:latin typeface="Century Gothic"/>
                <a:cs typeface="Century Gothic"/>
              </a:rPr>
              <a:t> </a:t>
            </a:r>
            <a:r>
              <a:rPr sz="1100" spc="-25" dirty="0">
                <a:solidFill>
                  <a:srgbClr val="252525"/>
                </a:solidFill>
                <a:latin typeface="Century Gothic"/>
                <a:cs typeface="Century Gothic"/>
              </a:rPr>
              <a:t>who </a:t>
            </a:r>
            <a:r>
              <a:rPr sz="1100" dirty="0">
                <a:solidFill>
                  <a:srgbClr val="252525"/>
                </a:solidFill>
                <a:latin typeface="Century Gothic"/>
                <a:cs typeface="Century Gothic"/>
              </a:rPr>
              <a:t>believes</a:t>
            </a:r>
            <a:r>
              <a:rPr sz="1100" spc="25" dirty="0">
                <a:solidFill>
                  <a:srgbClr val="252525"/>
                </a:solidFill>
                <a:latin typeface="Century Gothic"/>
                <a:cs typeface="Century Gothic"/>
              </a:rPr>
              <a:t> </a:t>
            </a:r>
            <a:r>
              <a:rPr sz="1100" dirty="0">
                <a:solidFill>
                  <a:srgbClr val="252525"/>
                </a:solidFill>
                <a:latin typeface="Century Gothic"/>
                <a:cs typeface="Century Gothic"/>
              </a:rPr>
              <a:t>that</a:t>
            </a:r>
            <a:r>
              <a:rPr sz="1100" spc="70" dirty="0">
                <a:solidFill>
                  <a:srgbClr val="252525"/>
                </a:solidFill>
                <a:latin typeface="Century Gothic"/>
                <a:cs typeface="Century Gothic"/>
              </a:rPr>
              <a:t> </a:t>
            </a:r>
            <a:r>
              <a:rPr sz="1100" dirty="0">
                <a:solidFill>
                  <a:srgbClr val="252525"/>
                </a:solidFill>
                <a:latin typeface="Century Gothic"/>
                <a:cs typeface="Century Gothic"/>
              </a:rPr>
              <a:t>he</a:t>
            </a:r>
            <a:r>
              <a:rPr sz="1100" spc="65" dirty="0">
                <a:solidFill>
                  <a:srgbClr val="252525"/>
                </a:solidFill>
                <a:latin typeface="Century Gothic"/>
                <a:cs typeface="Century Gothic"/>
              </a:rPr>
              <a:t> </a:t>
            </a:r>
            <a:r>
              <a:rPr sz="1100" dirty="0">
                <a:solidFill>
                  <a:srgbClr val="252525"/>
                </a:solidFill>
                <a:latin typeface="Century Gothic"/>
                <a:cs typeface="Century Gothic"/>
              </a:rPr>
              <a:t>or</a:t>
            </a:r>
            <a:r>
              <a:rPr sz="1100" spc="45" dirty="0">
                <a:solidFill>
                  <a:srgbClr val="252525"/>
                </a:solidFill>
                <a:latin typeface="Century Gothic"/>
                <a:cs typeface="Century Gothic"/>
              </a:rPr>
              <a:t> </a:t>
            </a:r>
            <a:r>
              <a:rPr sz="1100" dirty="0">
                <a:solidFill>
                  <a:srgbClr val="252525"/>
                </a:solidFill>
                <a:latin typeface="Century Gothic"/>
                <a:cs typeface="Century Gothic"/>
              </a:rPr>
              <a:t>she</a:t>
            </a:r>
            <a:r>
              <a:rPr sz="1100" spc="45" dirty="0">
                <a:solidFill>
                  <a:srgbClr val="252525"/>
                </a:solidFill>
                <a:latin typeface="Century Gothic"/>
                <a:cs typeface="Century Gothic"/>
              </a:rPr>
              <a:t> </a:t>
            </a:r>
            <a:r>
              <a:rPr sz="1100" dirty="0">
                <a:solidFill>
                  <a:srgbClr val="252525"/>
                </a:solidFill>
                <a:latin typeface="Century Gothic"/>
                <a:cs typeface="Century Gothic"/>
              </a:rPr>
              <a:t>has</a:t>
            </a:r>
            <a:r>
              <a:rPr sz="1100" spc="70" dirty="0">
                <a:solidFill>
                  <a:srgbClr val="252525"/>
                </a:solidFill>
                <a:latin typeface="Century Gothic"/>
                <a:cs typeface="Century Gothic"/>
              </a:rPr>
              <a:t> </a:t>
            </a:r>
            <a:r>
              <a:rPr sz="1100" spc="-20" dirty="0">
                <a:solidFill>
                  <a:srgbClr val="252525"/>
                </a:solidFill>
                <a:latin typeface="Century Gothic"/>
                <a:cs typeface="Century Gothic"/>
              </a:rPr>
              <a:t>been</a:t>
            </a:r>
            <a:r>
              <a:rPr sz="1100" spc="500" dirty="0">
                <a:solidFill>
                  <a:srgbClr val="252525"/>
                </a:solidFill>
                <a:latin typeface="Century Gothic"/>
                <a:cs typeface="Century Gothic"/>
              </a:rPr>
              <a:t> </a:t>
            </a:r>
            <a:r>
              <a:rPr sz="1100" dirty="0">
                <a:solidFill>
                  <a:srgbClr val="252525"/>
                </a:solidFill>
                <a:latin typeface="Century Gothic"/>
                <a:cs typeface="Century Gothic"/>
              </a:rPr>
              <a:t>the</a:t>
            </a:r>
            <a:r>
              <a:rPr sz="1100" spc="105" dirty="0">
                <a:solidFill>
                  <a:srgbClr val="252525"/>
                </a:solidFill>
                <a:latin typeface="Century Gothic"/>
                <a:cs typeface="Century Gothic"/>
              </a:rPr>
              <a:t> </a:t>
            </a:r>
            <a:r>
              <a:rPr sz="1100" dirty="0">
                <a:solidFill>
                  <a:srgbClr val="252525"/>
                </a:solidFill>
                <a:latin typeface="Century Gothic"/>
                <a:cs typeface="Century Gothic"/>
              </a:rPr>
              <a:t>subject</a:t>
            </a:r>
            <a:r>
              <a:rPr sz="1100" spc="100" dirty="0">
                <a:solidFill>
                  <a:srgbClr val="252525"/>
                </a:solidFill>
                <a:latin typeface="Century Gothic"/>
                <a:cs typeface="Century Gothic"/>
              </a:rPr>
              <a:t> </a:t>
            </a:r>
            <a:r>
              <a:rPr sz="1100" dirty="0">
                <a:solidFill>
                  <a:srgbClr val="252525"/>
                </a:solidFill>
                <a:latin typeface="Century Gothic"/>
                <a:cs typeface="Century Gothic"/>
              </a:rPr>
              <a:t>of</a:t>
            </a:r>
            <a:r>
              <a:rPr sz="1100" spc="90" dirty="0">
                <a:solidFill>
                  <a:srgbClr val="252525"/>
                </a:solidFill>
                <a:latin typeface="Century Gothic"/>
                <a:cs typeface="Century Gothic"/>
              </a:rPr>
              <a:t> </a:t>
            </a:r>
            <a:r>
              <a:rPr sz="1100" dirty="0">
                <a:solidFill>
                  <a:srgbClr val="252525"/>
                </a:solidFill>
                <a:latin typeface="Century Gothic"/>
                <a:cs typeface="Century Gothic"/>
              </a:rPr>
              <a:t>retaliation</a:t>
            </a:r>
            <a:r>
              <a:rPr sz="1100" spc="100" dirty="0">
                <a:solidFill>
                  <a:srgbClr val="252525"/>
                </a:solidFill>
                <a:latin typeface="Century Gothic"/>
                <a:cs typeface="Century Gothic"/>
              </a:rPr>
              <a:t> </a:t>
            </a:r>
            <a:r>
              <a:rPr sz="1100" spc="-25" dirty="0">
                <a:solidFill>
                  <a:srgbClr val="252525"/>
                </a:solidFill>
                <a:latin typeface="Century Gothic"/>
                <a:cs typeface="Century Gothic"/>
              </a:rPr>
              <a:t>or </a:t>
            </a:r>
            <a:r>
              <a:rPr sz="1100" spc="50" dirty="0">
                <a:solidFill>
                  <a:srgbClr val="252525"/>
                </a:solidFill>
                <a:latin typeface="Century Gothic"/>
                <a:cs typeface="Century Gothic"/>
              </a:rPr>
              <a:t>retribution</a:t>
            </a:r>
            <a:r>
              <a:rPr sz="1100" spc="80" dirty="0">
                <a:solidFill>
                  <a:srgbClr val="252525"/>
                </a:solidFill>
                <a:latin typeface="Century Gothic"/>
                <a:cs typeface="Century Gothic"/>
              </a:rPr>
              <a:t> </a:t>
            </a:r>
            <a:r>
              <a:rPr sz="1100" spc="10" dirty="0">
                <a:solidFill>
                  <a:srgbClr val="252525"/>
                </a:solidFill>
                <a:latin typeface="Century Gothic"/>
                <a:cs typeface="Century Gothic"/>
              </a:rPr>
              <a:t>should</a:t>
            </a:r>
            <a:r>
              <a:rPr sz="1100" spc="85" dirty="0">
                <a:solidFill>
                  <a:srgbClr val="252525"/>
                </a:solidFill>
                <a:latin typeface="Century Gothic"/>
                <a:cs typeface="Century Gothic"/>
              </a:rPr>
              <a:t> </a:t>
            </a:r>
            <a:r>
              <a:rPr sz="1100" spc="-10" dirty="0">
                <a:solidFill>
                  <a:srgbClr val="252525"/>
                </a:solidFill>
                <a:latin typeface="Century Gothic"/>
                <a:cs typeface="Century Gothic"/>
              </a:rPr>
              <a:t>immediately </a:t>
            </a:r>
            <a:r>
              <a:rPr sz="1100" dirty="0">
                <a:solidFill>
                  <a:srgbClr val="252525"/>
                </a:solidFill>
                <a:latin typeface="Century Gothic"/>
                <a:cs typeface="Century Gothic"/>
              </a:rPr>
              <a:t>report</a:t>
            </a:r>
            <a:r>
              <a:rPr sz="1100" spc="50" dirty="0">
                <a:solidFill>
                  <a:srgbClr val="252525"/>
                </a:solidFill>
                <a:latin typeface="Century Gothic"/>
                <a:cs typeface="Century Gothic"/>
              </a:rPr>
              <a:t> </a:t>
            </a:r>
            <a:r>
              <a:rPr sz="1100" spc="70" dirty="0">
                <a:solidFill>
                  <a:srgbClr val="252525"/>
                </a:solidFill>
                <a:latin typeface="Century Gothic"/>
                <a:cs typeface="Century Gothic"/>
              </a:rPr>
              <a:t>it</a:t>
            </a:r>
            <a:r>
              <a:rPr sz="1100" spc="100" dirty="0">
                <a:solidFill>
                  <a:srgbClr val="252525"/>
                </a:solidFill>
                <a:latin typeface="Century Gothic"/>
                <a:cs typeface="Century Gothic"/>
              </a:rPr>
              <a:t> </a:t>
            </a:r>
            <a:r>
              <a:rPr sz="1100" dirty="0">
                <a:solidFill>
                  <a:srgbClr val="252525"/>
                </a:solidFill>
                <a:latin typeface="Century Gothic"/>
                <a:cs typeface="Century Gothic"/>
              </a:rPr>
              <a:t>to</a:t>
            </a:r>
            <a:r>
              <a:rPr sz="1100" spc="90" dirty="0">
                <a:solidFill>
                  <a:srgbClr val="252525"/>
                </a:solidFill>
                <a:latin typeface="Century Gothic"/>
                <a:cs typeface="Century Gothic"/>
              </a:rPr>
              <a:t> </a:t>
            </a:r>
            <a:r>
              <a:rPr sz="1100" dirty="0">
                <a:solidFill>
                  <a:srgbClr val="252525"/>
                </a:solidFill>
                <a:latin typeface="Century Gothic"/>
                <a:cs typeface="Century Gothic"/>
              </a:rPr>
              <a:t>your</a:t>
            </a:r>
            <a:r>
              <a:rPr sz="1100" spc="60" dirty="0">
                <a:solidFill>
                  <a:srgbClr val="252525"/>
                </a:solidFill>
                <a:latin typeface="Century Gothic"/>
                <a:cs typeface="Century Gothic"/>
              </a:rPr>
              <a:t> </a:t>
            </a:r>
            <a:r>
              <a:rPr sz="1100" spc="-10" dirty="0">
                <a:solidFill>
                  <a:srgbClr val="252525"/>
                </a:solidFill>
                <a:latin typeface="Century Gothic"/>
                <a:cs typeface="Century Gothic"/>
              </a:rPr>
              <a:t>Modivcare </a:t>
            </a:r>
            <a:r>
              <a:rPr sz="1100" spc="20" dirty="0">
                <a:solidFill>
                  <a:srgbClr val="252525"/>
                </a:solidFill>
                <a:latin typeface="Century Gothic"/>
                <a:cs typeface="Century Gothic"/>
              </a:rPr>
              <a:t>Transportation</a:t>
            </a:r>
            <a:r>
              <a:rPr sz="1100" spc="215" dirty="0">
                <a:solidFill>
                  <a:srgbClr val="252525"/>
                </a:solidFill>
                <a:latin typeface="Century Gothic"/>
                <a:cs typeface="Century Gothic"/>
              </a:rPr>
              <a:t> </a:t>
            </a:r>
            <a:r>
              <a:rPr sz="1100" spc="20" dirty="0">
                <a:solidFill>
                  <a:srgbClr val="252525"/>
                </a:solidFill>
                <a:latin typeface="Century Gothic"/>
                <a:cs typeface="Century Gothic"/>
              </a:rPr>
              <a:t>Provider</a:t>
            </a:r>
            <a:r>
              <a:rPr sz="1100" spc="180" dirty="0">
                <a:solidFill>
                  <a:srgbClr val="252525"/>
                </a:solidFill>
                <a:latin typeface="Century Gothic"/>
                <a:cs typeface="Century Gothic"/>
              </a:rPr>
              <a:t> </a:t>
            </a:r>
            <a:r>
              <a:rPr sz="1100" spc="-10" dirty="0">
                <a:solidFill>
                  <a:srgbClr val="252525"/>
                </a:solidFill>
                <a:latin typeface="Century Gothic"/>
                <a:cs typeface="Century Gothic"/>
              </a:rPr>
              <a:t>Relations </a:t>
            </a:r>
            <a:r>
              <a:rPr sz="1100" dirty="0">
                <a:solidFill>
                  <a:srgbClr val="252525"/>
                </a:solidFill>
                <a:latin typeface="Century Gothic"/>
                <a:cs typeface="Century Gothic"/>
              </a:rPr>
              <a:t>partner</a:t>
            </a:r>
            <a:r>
              <a:rPr sz="1100" spc="55" dirty="0">
                <a:solidFill>
                  <a:srgbClr val="252525"/>
                </a:solidFill>
                <a:latin typeface="Century Gothic"/>
                <a:cs typeface="Century Gothic"/>
              </a:rPr>
              <a:t> </a:t>
            </a:r>
            <a:r>
              <a:rPr sz="1100" dirty="0">
                <a:solidFill>
                  <a:srgbClr val="252525"/>
                </a:solidFill>
                <a:latin typeface="Century Gothic"/>
                <a:cs typeface="Century Gothic"/>
              </a:rPr>
              <a:t>or</a:t>
            </a:r>
            <a:r>
              <a:rPr sz="1100" spc="30" dirty="0">
                <a:solidFill>
                  <a:srgbClr val="252525"/>
                </a:solidFill>
                <a:latin typeface="Century Gothic"/>
                <a:cs typeface="Century Gothic"/>
              </a:rPr>
              <a:t> </a:t>
            </a:r>
            <a:r>
              <a:rPr sz="1100" dirty="0">
                <a:solidFill>
                  <a:srgbClr val="252525"/>
                </a:solidFill>
                <a:latin typeface="Century Gothic"/>
                <a:cs typeface="Century Gothic"/>
              </a:rPr>
              <a:t>to</a:t>
            </a:r>
            <a:r>
              <a:rPr sz="1100" spc="65" dirty="0">
                <a:solidFill>
                  <a:srgbClr val="252525"/>
                </a:solidFill>
                <a:latin typeface="Century Gothic"/>
                <a:cs typeface="Century Gothic"/>
              </a:rPr>
              <a:t> </a:t>
            </a:r>
            <a:r>
              <a:rPr sz="1100" dirty="0">
                <a:solidFill>
                  <a:srgbClr val="252525"/>
                </a:solidFill>
                <a:latin typeface="Century Gothic"/>
                <a:cs typeface="Century Gothic"/>
              </a:rPr>
              <a:t>the</a:t>
            </a:r>
            <a:r>
              <a:rPr sz="1100" spc="65" dirty="0">
                <a:solidFill>
                  <a:srgbClr val="252525"/>
                </a:solidFill>
                <a:latin typeface="Century Gothic"/>
                <a:cs typeface="Century Gothic"/>
              </a:rPr>
              <a:t> </a:t>
            </a:r>
            <a:r>
              <a:rPr sz="1100" spc="-10" dirty="0">
                <a:solidFill>
                  <a:srgbClr val="252525"/>
                </a:solidFill>
                <a:latin typeface="Century Gothic"/>
                <a:cs typeface="Century Gothic"/>
              </a:rPr>
              <a:t>Modivcare</a:t>
            </a:r>
            <a:r>
              <a:rPr sz="1100" spc="50" dirty="0">
                <a:solidFill>
                  <a:srgbClr val="252525"/>
                </a:solidFill>
                <a:latin typeface="Century Gothic"/>
                <a:cs typeface="Century Gothic"/>
              </a:rPr>
              <a:t> Ethics </a:t>
            </a:r>
            <a:r>
              <a:rPr sz="1100" dirty="0">
                <a:solidFill>
                  <a:srgbClr val="252525"/>
                </a:solidFill>
                <a:latin typeface="Century Gothic"/>
                <a:cs typeface="Century Gothic"/>
              </a:rPr>
              <a:t>and</a:t>
            </a:r>
            <a:r>
              <a:rPr sz="1100" spc="-35" dirty="0">
                <a:solidFill>
                  <a:srgbClr val="252525"/>
                </a:solidFill>
                <a:latin typeface="Century Gothic"/>
                <a:cs typeface="Century Gothic"/>
              </a:rPr>
              <a:t> </a:t>
            </a:r>
            <a:r>
              <a:rPr sz="1100" spc="-10" dirty="0">
                <a:solidFill>
                  <a:srgbClr val="252525"/>
                </a:solidFill>
                <a:latin typeface="Century Gothic"/>
                <a:cs typeface="Century Gothic"/>
              </a:rPr>
              <a:t>Compliance</a:t>
            </a:r>
            <a:r>
              <a:rPr sz="1100" spc="-50" dirty="0">
                <a:solidFill>
                  <a:srgbClr val="252525"/>
                </a:solidFill>
                <a:latin typeface="Century Gothic"/>
                <a:cs typeface="Century Gothic"/>
              </a:rPr>
              <a:t> </a:t>
            </a:r>
            <a:r>
              <a:rPr sz="1100" spc="-10" dirty="0">
                <a:solidFill>
                  <a:srgbClr val="252525"/>
                </a:solidFill>
                <a:latin typeface="Century Gothic"/>
                <a:cs typeface="Century Gothic"/>
              </a:rPr>
              <a:t>Hotline:</a:t>
            </a:r>
            <a:endParaRPr sz="1100">
              <a:latin typeface="Century Gothic"/>
              <a:cs typeface="Century Gothic"/>
            </a:endParaRPr>
          </a:p>
          <a:p>
            <a:pPr marL="384810" indent="-169545">
              <a:lnSpc>
                <a:spcPct val="100000"/>
              </a:lnSpc>
              <a:spcBef>
                <a:spcPts val="1325"/>
              </a:spcBef>
              <a:buFont typeface="Arial"/>
              <a:buChar char="•"/>
              <a:tabLst>
                <a:tab pos="384810" algn="l"/>
              </a:tabLst>
            </a:pPr>
            <a:r>
              <a:rPr sz="1100" dirty="0">
                <a:solidFill>
                  <a:srgbClr val="252525"/>
                </a:solidFill>
                <a:latin typeface="Century Gothic"/>
                <a:cs typeface="Century Gothic"/>
              </a:rPr>
              <a:t>855-818-</a:t>
            </a:r>
            <a:r>
              <a:rPr sz="1100" spc="-20" dirty="0">
                <a:solidFill>
                  <a:srgbClr val="252525"/>
                </a:solidFill>
                <a:latin typeface="Century Gothic"/>
                <a:cs typeface="Century Gothic"/>
              </a:rPr>
              <a:t>6929</a:t>
            </a:r>
            <a:endParaRPr sz="1100">
              <a:latin typeface="Century Gothic"/>
              <a:cs typeface="Century Gothic"/>
            </a:endParaRPr>
          </a:p>
          <a:p>
            <a:pPr marL="384810" indent="-169545">
              <a:lnSpc>
                <a:spcPct val="100000"/>
              </a:lnSpc>
              <a:buFont typeface="Arial"/>
              <a:buChar char="•"/>
              <a:tabLst>
                <a:tab pos="384810" algn="l"/>
              </a:tabLst>
            </a:pPr>
            <a:r>
              <a:rPr sz="1100" spc="-10" dirty="0">
                <a:solidFill>
                  <a:srgbClr val="252525"/>
                </a:solidFill>
                <a:latin typeface="Century Gothic"/>
                <a:cs typeface="Century Gothic"/>
              </a:rPr>
              <a:t>Ethicshotline.Modivcare.com</a:t>
            </a:r>
            <a:endParaRPr sz="1100">
              <a:latin typeface="Century Gothic"/>
              <a:cs typeface="Century Gothic"/>
            </a:endParaRPr>
          </a:p>
        </p:txBody>
      </p:sp>
      <p:sp>
        <p:nvSpPr>
          <p:cNvPr id="15" name="object 15"/>
          <p:cNvSpPr txBox="1"/>
          <p:nvPr/>
        </p:nvSpPr>
        <p:spPr>
          <a:xfrm>
            <a:off x="4996053" y="3014852"/>
            <a:ext cx="3352800" cy="1093470"/>
          </a:xfrm>
          <a:prstGeom prst="rect">
            <a:avLst/>
          </a:prstGeom>
        </p:spPr>
        <p:txBody>
          <a:bodyPr vert="horz" wrap="square" lIns="0" tIns="13335" rIns="0" bIns="0" rtlCol="0">
            <a:spAutoFit/>
          </a:bodyPr>
          <a:lstStyle/>
          <a:p>
            <a:pPr marL="12700" marR="5080" indent="-3810" algn="ctr">
              <a:lnSpc>
                <a:spcPct val="100000"/>
              </a:lnSpc>
              <a:spcBef>
                <a:spcPts val="105"/>
              </a:spcBef>
            </a:pPr>
            <a:r>
              <a:rPr sz="1400" spc="10" dirty="0">
                <a:solidFill>
                  <a:srgbClr val="FFFFFF"/>
                </a:solidFill>
                <a:latin typeface="Century Gothic"/>
                <a:cs typeface="Century Gothic"/>
              </a:rPr>
              <a:t>Immediately</a:t>
            </a:r>
            <a:r>
              <a:rPr sz="1400" spc="204" dirty="0">
                <a:solidFill>
                  <a:srgbClr val="FFFFFF"/>
                </a:solidFill>
                <a:latin typeface="Century Gothic"/>
                <a:cs typeface="Century Gothic"/>
              </a:rPr>
              <a:t> </a:t>
            </a:r>
            <a:r>
              <a:rPr sz="1400" spc="10" dirty="0">
                <a:solidFill>
                  <a:srgbClr val="FFFFFF"/>
                </a:solidFill>
                <a:latin typeface="Century Gothic"/>
                <a:cs typeface="Century Gothic"/>
              </a:rPr>
              <a:t>report</a:t>
            </a:r>
            <a:r>
              <a:rPr sz="1400" spc="215" dirty="0">
                <a:solidFill>
                  <a:srgbClr val="FFFFFF"/>
                </a:solidFill>
                <a:latin typeface="Century Gothic"/>
                <a:cs typeface="Century Gothic"/>
              </a:rPr>
              <a:t> </a:t>
            </a:r>
            <a:r>
              <a:rPr sz="1400" spc="-10" dirty="0">
                <a:solidFill>
                  <a:srgbClr val="FFFFFF"/>
                </a:solidFill>
                <a:latin typeface="Century Gothic"/>
                <a:cs typeface="Century Gothic"/>
              </a:rPr>
              <a:t>known, </a:t>
            </a:r>
            <a:r>
              <a:rPr sz="1400" dirty="0">
                <a:solidFill>
                  <a:srgbClr val="FFFFFF"/>
                </a:solidFill>
                <a:latin typeface="Century Gothic"/>
                <a:cs typeface="Century Gothic"/>
              </a:rPr>
              <a:t>suspected,</a:t>
            </a:r>
            <a:r>
              <a:rPr sz="1400" spc="40" dirty="0">
                <a:solidFill>
                  <a:srgbClr val="FFFFFF"/>
                </a:solidFill>
                <a:latin typeface="Century Gothic"/>
                <a:cs typeface="Century Gothic"/>
              </a:rPr>
              <a:t> </a:t>
            </a:r>
            <a:r>
              <a:rPr sz="1400" dirty="0">
                <a:solidFill>
                  <a:srgbClr val="FFFFFF"/>
                </a:solidFill>
                <a:latin typeface="Century Gothic"/>
                <a:cs typeface="Century Gothic"/>
              </a:rPr>
              <a:t>or</a:t>
            </a:r>
            <a:r>
              <a:rPr sz="1400" spc="70" dirty="0">
                <a:solidFill>
                  <a:srgbClr val="FFFFFF"/>
                </a:solidFill>
                <a:latin typeface="Century Gothic"/>
                <a:cs typeface="Century Gothic"/>
              </a:rPr>
              <a:t> </a:t>
            </a:r>
            <a:r>
              <a:rPr sz="1400" dirty="0">
                <a:solidFill>
                  <a:srgbClr val="FFFFFF"/>
                </a:solidFill>
                <a:latin typeface="Century Gothic"/>
                <a:cs typeface="Century Gothic"/>
              </a:rPr>
              <a:t>potential</a:t>
            </a:r>
            <a:r>
              <a:rPr sz="1400" spc="50" dirty="0">
                <a:solidFill>
                  <a:srgbClr val="FFFFFF"/>
                </a:solidFill>
                <a:latin typeface="Century Gothic"/>
                <a:cs typeface="Century Gothic"/>
              </a:rPr>
              <a:t> </a:t>
            </a:r>
            <a:r>
              <a:rPr sz="1400" spc="120" dirty="0">
                <a:solidFill>
                  <a:srgbClr val="FFFFFF"/>
                </a:solidFill>
                <a:latin typeface="Century Gothic"/>
                <a:cs typeface="Century Gothic"/>
              </a:rPr>
              <a:t>FWA</a:t>
            </a:r>
            <a:r>
              <a:rPr sz="1400" spc="40" dirty="0">
                <a:solidFill>
                  <a:srgbClr val="FFFFFF"/>
                </a:solidFill>
                <a:latin typeface="Century Gothic"/>
                <a:cs typeface="Century Gothic"/>
              </a:rPr>
              <a:t> </a:t>
            </a:r>
            <a:r>
              <a:rPr sz="1400" dirty="0">
                <a:solidFill>
                  <a:srgbClr val="FFFFFF"/>
                </a:solidFill>
                <a:latin typeface="Century Gothic"/>
                <a:cs typeface="Century Gothic"/>
              </a:rPr>
              <a:t>to</a:t>
            </a:r>
            <a:r>
              <a:rPr sz="1400" spc="50" dirty="0">
                <a:solidFill>
                  <a:srgbClr val="FFFFFF"/>
                </a:solidFill>
                <a:latin typeface="Century Gothic"/>
                <a:cs typeface="Century Gothic"/>
              </a:rPr>
              <a:t> </a:t>
            </a:r>
            <a:r>
              <a:rPr sz="1400" spc="-20" dirty="0">
                <a:solidFill>
                  <a:srgbClr val="FFFFFF"/>
                </a:solidFill>
                <a:latin typeface="Century Gothic"/>
                <a:cs typeface="Century Gothic"/>
              </a:rPr>
              <a:t>your </a:t>
            </a:r>
            <a:r>
              <a:rPr sz="1400" spc="-10" dirty="0">
                <a:solidFill>
                  <a:srgbClr val="FFFFFF"/>
                </a:solidFill>
                <a:latin typeface="Century Gothic"/>
                <a:cs typeface="Century Gothic"/>
              </a:rPr>
              <a:t>Modivcare</a:t>
            </a:r>
            <a:r>
              <a:rPr sz="1400" spc="-45" dirty="0">
                <a:solidFill>
                  <a:srgbClr val="FFFFFF"/>
                </a:solidFill>
                <a:latin typeface="Century Gothic"/>
                <a:cs typeface="Century Gothic"/>
              </a:rPr>
              <a:t> </a:t>
            </a:r>
            <a:r>
              <a:rPr sz="1400" spc="50" dirty="0">
                <a:solidFill>
                  <a:srgbClr val="FFFFFF"/>
                </a:solidFill>
                <a:latin typeface="Century Gothic"/>
                <a:cs typeface="Century Gothic"/>
              </a:rPr>
              <a:t>Transportation</a:t>
            </a:r>
            <a:r>
              <a:rPr sz="1400" spc="-85" dirty="0">
                <a:solidFill>
                  <a:srgbClr val="FFFFFF"/>
                </a:solidFill>
                <a:latin typeface="Century Gothic"/>
                <a:cs typeface="Century Gothic"/>
              </a:rPr>
              <a:t> </a:t>
            </a:r>
            <a:r>
              <a:rPr sz="1400" spc="-10" dirty="0">
                <a:solidFill>
                  <a:srgbClr val="FFFFFF"/>
                </a:solidFill>
                <a:latin typeface="Century Gothic"/>
                <a:cs typeface="Century Gothic"/>
              </a:rPr>
              <a:t>Provider </a:t>
            </a:r>
            <a:r>
              <a:rPr sz="1400" spc="45" dirty="0">
                <a:solidFill>
                  <a:srgbClr val="FFFFFF"/>
                </a:solidFill>
                <a:latin typeface="Century Gothic"/>
                <a:cs typeface="Century Gothic"/>
              </a:rPr>
              <a:t>Relations</a:t>
            </a:r>
            <a:r>
              <a:rPr sz="1400" spc="55" dirty="0">
                <a:solidFill>
                  <a:srgbClr val="FFFFFF"/>
                </a:solidFill>
                <a:latin typeface="Century Gothic"/>
                <a:cs typeface="Century Gothic"/>
              </a:rPr>
              <a:t> </a:t>
            </a:r>
            <a:r>
              <a:rPr sz="1400" dirty="0">
                <a:solidFill>
                  <a:srgbClr val="FFFFFF"/>
                </a:solidFill>
                <a:latin typeface="Century Gothic"/>
                <a:cs typeface="Century Gothic"/>
              </a:rPr>
              <a:t>partner</a:t>
            </a:r>
            <a:r>
              <a:rPr sz="1400" spc="55" dirty="0">
                <a:solidFill>
                  <a:srgbClr val="FFFFFF"/>
                </a:solidFill>
                <a:latin typeface="Century Gothic"/>
                <a:cs typeface="Century Gothic"/>
              </a:rPr>
              <a:t> </a:t>
            </a:r>
            <a:r>
              <a:rPr sz="1400" spc="50" dirty="0">
                <a:solidFill>
                  <a:srgbClr val="FFFFFF"/>
                </a:solidFill>
                <a:latin typeface="Century Gothic"/>
                <a:cs typeface="Century Gothic"/>
              </a:rPr>
              <a:t>or</a:t>
            </a:r>
            <a:r>
              <a:rPr sz="1400" spc="65" dirty="0">
                <a:solidFill>
                  <a:srgbClr val="FFFFFF"/>
                </a:solidFill>
                <a:latin typeface="Century Gothic"/>
                <a:cs typeface="Century Gothic"/>
              </a:rPr>
              <a:t> </a:t>
            </a:r>
            <a:r>
              <a:rPr sz="1400" dirty="0">
                <a:solidFill>
                  <a:srgbClr val="FFFFFF"/>
                </a:solidFill>
                <a:latin typeface="Century Gothic"/>
                <a:cs typeface="Century Gothic"/>
              </a:rPr>
              <a:t>to</a:t>
            </a:r>
            <a:r>
              <a:rPr sz="1400" spc="60" dirty="0">
                <a:solidFill>
                  <a:srgbClr val="FFFFFF"/>
                </a:solidFill>
                <a:latin typeface="Century Gothic"/>
                <a:cs typeface="Century Gothic"/>
              </a:rPr>
              <a:t> </a:t>
            </a:r>
            <a:r>
              <a:rPr sz="1400" dirty="0">
                <a:solidFill>
                  <a:srgbClr val="FFFFFF"/>
                </a:solidFill>
                <a:latin typeface="Century Gothic"/>
                <a:cs typeface="Century Gothic"/>
              </a:rPr>
              <a:t>the</a:t>
            </a:r>
            <a:r>
              <a:rPr sz="1400" spc="60" dirty="0">
                <a:solidFill>
                  <a:srgbClr val="FFFFFF"/>
                </a:solidFill>
                <a:latin typeface="Century Gothic"/>
                <a:cs typeface="Century Gothic"/>
              </a:rPr>
              <a:t> </a:t>
            </a:r>
            <a:r>
              <a:rPr sz="1400" spc="-10" dirty="0">
                <a:solidFill>
                  <a:srgbClr val="FFFFFF"/>
                </a:solidFill>
                <a:latin typeface="Century Gothic"/>
                <a:cs typeface="Century Gothic"/>
              </a:rPr>
              <a:t>Modivcare </a:t>
            </a:r>
            <a:r>
              <a:rPr sz="1400" spc="80" dirty="0">
                <a:solidFill>
                  <a:srgbClr val="FFFFFF"/>
                </a:solidFill>
                <a:latin typeface="Century Gothic"/>
                <a:cs typeface="Century Gothic"/>
              </a:rPr>
              <a:t>Ethics</a:t>
            </a:r>
            <a:r>
              <a:rPr sz="1400" spc="-70" dirty="0">
                <a:solidFill>
                  <a:srgbClr val="FFFFFF"/>
                </a:solidFill>
                <a:latin typeface="Century Gothic"/>
                <a:cs typeface="Century Gothic"/>
              </a:rPr>
              <a:t> </a:t>
            </a:r>
            <a:r>
              <a:rPr sz="1400" dirty="0">
                <a:solidFill>
                  <a:srgbClr val="FFFFFF"/>
                </a:solidFill>
                <a:latin typeface="Century Gothic"/>
                <a:cs typeface="Century Gothic"/>
              </a:rPr>
              <a:t>and</a:t>
            </a:r>
            <a:r>
              <a:rPr sz="1400" spc="-75" dirty="0">
                <a:solidFill>
                  <a:srgbClr val="FFFFFF"/>
                </a:solidFill>
                <a:latin typeface="Century Gothic"/>
                <a:cs typeface="Century Gothic"/>
              </a:rPr>
              <a:t> </a:t>
            </a:r>
            <a:r>
              <a:rPr sz="1400" dirty="0">
                <a:solidFill>
                  <a:srgbClr val="FFFFFF"/>
                </a:solidFill>
                <a:latin typeface="Century Gothic"/>
                <a:cs typeface="Century Gothic"/>
              </a:rPr>
              <a:t>Compliance</a:t>
            </a:r>
            <a:r>
              <a:rPr sz="1400" spc="-65" dirty="0">
                <a:solidFill>
                  <a:srgbClr val="FFFFFF"/>
                </a:solidFill>
                <a:latin typeface="Century Gothic"/>
                <a:cs typeface="Century Gothic"/>
              </a:rPr>
              <a:t> </a:t>
            </a:r>
            <a:r>
              <a:rPr sz="1400" spc="-10" dirty="0">
                <a:solidFill>
                  <a:srgbClr val="FFFFFF"/>
                </a:solidFill>
                <a:latin typeface="Century Gothic"/>
                <a:cs typeface="Century Gothic"/>
              </a:rPr>
              <a:t>Hotline:</a:t>
            </a:r>
            <a:endParaRPr sz="1400">
              <a:latin typeface="Century Gothic"/>
              <a:cs typeface="Century Gothic"/>
            </a:endParaRPr>
          </a:p>
        </p:txBody>
      </p:sp>
      <p:sp>
        <p:nvSpPr>
          <p:cNvPr id="16" name="object 16"/>
          <p:cNvSpPr txBox="1"/>
          <p:nvPr/>
        </p:nvSpPr>
        <p:spPr>
          <a:xfrm>
            <a:off x="4080764" y="4321809"/>
            <a:ext cx="4238625" cy="635635"/>
          </a:xfrm>
          <a:prstGeom prst="rect">
            <a:avLst/>
          </a:prstGeom>
        </p:spPr>
        <p:txBody>
          <a:bodyPr vert="horz" wrap="square" lIns="0" tIns="12700" rIns="0" bIns="0" rtlCol="0">
            <a:spAutoFit/>
          </a:bodyPr>
          <a:lstStyle/>
          <a:p>
            <a:pPr marL="354965" indent="-342265">
              <a:lnSpc>
                <a:spcPct val="100000"/>
              </a:lnSpc>
              <a:spcBef>
                <a:spcPts val="100"/>
              </a:spcBef>
              <a:buFont typeface="Arial"/>
              <a:buChar char="•"/>
              <a:tabLst>
                <a:tab pos="354965" algn="l"/>
              </a:tabLst>
            </a:pPr>
            <a:r>
              <a:rPr sz="2000" b="1" spc="195" dirty="0">
                <a:solidFill>
                  <a:srgbClr val="FFFFFF"/>
                </a:solidFill>
                <a:latin typeface="Calibri"/>
                <a:cs typeface="Calibri"/>
              </a:rPr>
              <a:t>855-</a:t>
            </a:r>
            <a:r>
              <a:rPr sz="2000" b="1" spc="125" dirty="0">
                <a:solidFill>
                  <a:srgbClr val="FFFFFF"/>
                </a:solidFill>
                <a:latin typeface="Calibri"/>
                <a:cs typeface="Calibri"/>
              </a:rPr>
              <a:t>818-</a:t>
            </a:r>
            <a:r>
              <a:rPr sz="2000" b="1" spc="215" dirty="0">
                <a:solidFill>
                  <a:srgbClr val="FFFFFF"/>
                </a:solidFill>
                <a:latin typeface="Calibri"/>
                <a:cs typeface="Calibri"/>
              </a:rPr>
              <a:t>6929</a:t>
            </a:r>
            <a:endParaRPr sz="2000">
              <a:latin typeface="Calibri"/>
              <a:cs typeface="Calibri"/>
            </a:endParaRPr>
          </a:p>
          <a:p>
            <a:pPr marL="354965" indent="-342265">
              <a:lnSpc>
                <a:spcPct val="100000"/>
              </a:lnSpc>
              <a:buFont typeface="Arial"/>
              <a:buChar char="•"/>
              <a:tabLst>
                <a:tab pos="354965" algn="l"/>
              </a:tabLst>
            </a:pPr>
            <a:r>
              <a:rPr sz="2000" b="1" spc="215" dirty="0">
                <a:solidFill>
                  <a:srgbClr val="FFFFFF"/>
                </a:solidFill>
                <a:latin typeface="Calibri"/>
                <a:cs typeface="Calibri"/>
              </a:rPr>
              <a:t>Ethicshotline.Modivcare.com</a:t>
            </a:r>
            <a:endParaRPr sz="2000">
              <a:latin typeface="Calibri"/>
              <a:cs typeface="Calibri"/>
            </a:endParaRPr>
          </a:p>
        </p:txBody>
      </p:sp>
      <p:sp>
        <p:nvSpPr>
          <p:cNvPr id="17" name="object 17"/>
          <p:cNvSpPr/>
          <p:nvPr/>
        </p:nvSpPr>
        <p:spPr>
          <a:xfrm>
            <a:off x="7237209" y="2078329"/>
            <a:ext cx="942975" cy="704215"/>
          </a:xfrm>
          <a:custGeom>
            <a:avLst/>
            <a:gdLst/>
            <a:ahLst/>
            <a:cxnLst/>
            <a:rect l="l" t="t" r="r" b="b"/>
            <a:pathLst>
              <a:path w="942975" h="704214">
                <a:moveTo>
                  <a:pt x="842010" y="485457"/>
                </a:moveTo>
                <a:lnTo>
                  <a:pt x="840232" y="466839"/>
                </a:lnTo>
                <a:lnTo>
                  <a:pt x="840168" y="466115"/>
                </a:lnTo>
                <a:lnTo>
                  <a:pt x="837526" y="457047"/>
                </a:lnTo>
                <a:lnTo>
                  <a:pt x="834745" y="447471"/>
                </a:lnTo>
                <a:lnTo>
                  <a:pt x="825842" y="430225"/>
                </a:lnTo>
                <a:lnTo>
                  <a:pt x="813574" y="415048"/>
                </a:lnTo>
                <a:lnTo>
                  <a:pt x="806094" y="407644"/>
                </a:lnTo>
                <a:lnTo>
                  <a:pt x="756234" y="358228"/>
                </a:lnTo>
                <a:lnTo>
                  <a:pt x="668972" y="271754"/>
                </a:lnTo>
                <a:lnTo>
                  <a:pt x="668972" y="259410"/>
                </a:lnTo>
                <a:lnTo>
                  <a:pt x="668972" y="197650"/>
                </a:lnTo>
                <a:lnTo>
                  <a:pt x="666140" y="182994"/>
                </a:lnTo>
                <a:lnTo>
                  <a:pt x="658317" y="171246"/>
                </a:lnTo>
                <a:lnTo>
                  <a:pt x="646557" y="163423"/>
                </a:lnTo>
                <a:lnTo>
                  <a:pt x="631901" y="160591"/>
                </a:lnTo>
                <a:lnTo>
                  <a:pt x="617232" y="163423"/>
                </a:lnTo>
                <a:lnTo>
                  <a:pt x="605472" y="171246"/>
                </a:lnTo>
                <a:lnTo>
                  <a:pt x="597649" y="182994"/>
                </a:lnTo>
                <a:lnTo>
                  <a:pt x="594817" y="197650"/>
                </a:lnTo>
                <a:lnTo>
                  <a:pt x="594817" y="259410"/>
                </a:lnTo>
                <a:lnTo>
                  <a:pt x="594817" y="358228"/>
                </a:lnTo>
                <a:lnTo>
                  <a:pt x="594817" y="605282"/>
                </a:lnTo>
                <a:lnTo>
                  <a:pt x="545376" y="605282"/>
                </a:lnTo>
                <a:lnTo>
                  <a:pt x="545376" y="555866"/>
                </a:lnTo>
                <a:lnTo>
                  <a:pt x="594817" y="555866"/>
                </a:lnTo>
                <a:lnTo>
                  <a:pt x="594817" y="506463"/>
                </a:lnTo>
                <a:lnTo>
                  <a:pt x="545376" y="506463"/>
                </a:lnTo>
                <a:lnTo>
                  <a:pt x="545376" y="457047"/>
                </a:lnTo>
                <a:lnTo>
                  <a:pt x="594817" y="457047"/>
                </a:lnTo>
                <a:lnTo>
                  <a:pt x="594817" y="407644"/>
                </a:lnTo>
                <a:lnTo>
                  <a:pt x="545376" y="407644"/>
                </a:lnTo>
                <a:lnTo>
                  <a:pt x="545376" y="358228"/>
                </a:lnTo>
                <a:lnTo>
                  <a:pt x="594817" y="358228"/>
                </a:lnTo>
                <a:lnTo>
                  <a:pt x="594817" y="259410"/>
                </a:lnTo>
                <a:lnTo>
                  <a:pt x="495947" y="259410"/>
                </a:lnTo>
                <a:lnTo>
                  <a:pt x="495947" y="358228"/>
                </a:lnTo>
                <a:lnTo>
                  <a:pt x="495947" y="407644"/>
                </a:lnTo>
                <a:lnTo>
                  <a:pt x="495947" y="457047"/>
                </a:lnTo>
                <a:lnTo>
                  <a:pt x="495947" y="506463"/>
                </a:lnTo>
                <a:lnTo>
                  <a:pt x="495947" y="555866"/>
                </a:lnTo>
                <a:lnTo>
                  <a:pt x="495947" y="605282"/>
                </a:lnTo>
                <a:lnTo>
                  <a:pt x="446506" y="605282"/>
                </a:lnTo>
                <a:lnTo>
                  <a:pt x="446506" y="555866"/>
                </a:lnTo>
                <a:lnTo>
                  <a:pt x="495947" y="555866"/>
                </a:lnTo>
                <a:lnTo>
                  <a:pt x="495947" y="506463"/>
                </a:lnTo>
                <a:lnTo>
                  <a:pt x="446506" y="506463"/>
                </a:lnTo>
                <a:lnTo>
                  <a:pt x="446506" y="457047"/>
                </a:lnTo>
                <a:lnTo>
                  <a:pt x="495947" y="457047"/>
                </a:lnTo>
                <a:lnTo>
                  <a:pt x="495947" y="407644"/>
                </a:lnTo>
                <a:lnTo>
                  <a:pt x="446506" y="407644"/>
                </a:lnTo>
                <a:lnTo>
                  <a:pt x="446506" y="358228"/>
                </a:lnTo>
                <a:lnTo>
                  <a:pt x="495947" y="358228"/>
                </a:lnTo>
                <a:lnTo>
                  <a:pt x="495947" y="259410"/>
                </a:lnTo>
                <a:lnTo>
                  <a:pt x="397065" y="259410"/>
                </a:lnTo>
                <a:lnTo>
                  <a:pt x="397065" y="358228"/>
                </a:lnTo>
                <a:lnTo>
                  <a:pt x="397065" y="407644"/>
                </a:lnTo>
                <a:lnTo>
                  <a:pt x="397065" y="457047"/>
                </a:lnTo>
                <a:lnTo>
                  <a:pt x="397065" y="506463"/>
                </a:lnTo>
                <a:lnTo>
                  <a:pt x="397065" y="555866"/>
                </a:lnTo>
                <a:lnTo>
                  <a:pt x="397065" y="605282"/>
                </a:lnTo>
                <a:lnTo>
                  <a:pt x="347624" y="605282"/>
                </a:lnTo>
                <a:lnTo>
                  <a:pt x="347624" y="555866"/>
                </a:lnTo>
                <a:lnTo>
                  <a:pt x="397065" y="555866"/>
                </a:lnTo>
                <a:lnTo>
                  <a:pt x="397065" y="506463"/>
                </a:lnTo>
                <a:lnTo>
                  <a:pt x="347624" y="506463"/>
                </a:lnTo>
                <a:lnTo>
                  <a:pt x="347624" y="457047"/>
                </a:lnTo>
                <a:lnTo>
                  <a:pt x="397065" y="457047"/>
                </a:lnTo>
                <a:lnTo>
                  <a:pt x="397065" y="407644"/>
                </a:lnTo>
                <a:lnTo>
                  <a:pt x="347624" y="407644"/>
                </a:lnTo>
                <a:lnTo>
                  <a:pt x="347624" y="358228"/>
                </a:lnTo>
                <a:lnTo>
                  <a:pt x="397065" y="358228"/>
                </a:lnTo>
                <a:lnTo>
                  <a:pt x="397065" y="259410"/>
                </a:lnTo>
                <a:lnTo>
                  <a:pt x="347624" y="259410"/>
                </a:lnTo>
                <a:lnTo>
                  <a:pt x="347624" y="197650"/>
                </a:lnTo>
                <a:lnTo>
                  <a:pt x="344792" y="182994"/>
                </a:lnTo>
                <a:lnTo>
                  <a:pt x="336969" y="171246"/>
                </a:lnTo>
                <a:lnTo>
                  <a:pt x="325208" y="163423"/>
                </a:lnTo>
                <a:lnTo>
                  <a:pt x="310553" y="160591"/>
                </a:lnTo>
                <a:lnTo>
                  <a:pt x="295897" y="163423"/>
                </a:lnTo>
                <a:lnTo>
                  <a:pt x="284137" y="171246"/>
                </a:lnTo>
                <a:lnTo>
                  <a:pt x="276313" y="182994"/>
                </a:lnTo>
                <a:lnTo>
                  <a:pt x="273469" y="197650"/>
                </a:lnTo>
                <a:lnTo>
                  <a:pt x="273469" y="271754"/>
                </a:lnTo>
                <a:lnTo>
                  <a:pt x="128866" y="416280"/>
                </a:lnTo>
                <a:lnTo>
                  <a:pt x="107696" y="448246"/>
                </a:lnTo>
                <a:lnTo>
                  <a:pt x="100444" y="704100"/>
                </a:lnTo>
                <a:lnTo>
                  <a:pt x="842010" y="704100"/>
                </a:lnTo>
                <a:lnTo>
                  <a:pt x="842010" y="605282"/>
                </a:lnTo>
                <a:lnTo>
                  <a:pt x="842010" y="555866"/>
                </a:lnTo>
                <a:lnTo>
                  <a:pt x="842010" y="506463"/>
                </a:lnTo>
                <a:lnTo>
                  <a:pt x="842010" y="485457"/>
                </a:lnTo>
                <a:close/>
              </a:path>
              <a:path w="942975" h="704214">
                <a:moveTo>
                  <a:pt x="942428" y="173888"/>
                </a:moveTo>
                <a:lnTo>
                  <a:pt x="933805" y="136245"/>
                </a:lnTo>
                <a:lnTo>
                  <a:pt x="874141" y="97599"/>
                </a:lnTo>
                <a:lnTo>
                  <a:pt x="828128" y="75476"/>
                </a:lnTo>
                <a:lnTo>
                  <a:pt x="780656" y="56007"/>
                </a:lnTo>
                <a:lnTo>
                  <a:pt x="731850" y="39268"/>
                </a:lnTo>
                <a:lnTo>
                  <a:pt x="681799" y="25374"/>
                </a:lnTo>
                <a:lnTo>
                  <a:pt x="630618" y="14414"/>
                </a:lnTo>
                <a:lnTo>
                  <a:pt x="578383" y="6464"/>
                </a:lnTo>
                <a:lnTo>
                  <a:pt x="525221" y="1638"/>
                </a:lnTo>
                <a:lnTo>
                  <a:pt x="471220" y="0"/>
                </a:lnTo>
                <a:lnTo>
                  <a:pt x="417220" y="1638"/>
                </a:lnTo>
                <a:lnTo>
                  <a:pt x="364058" y="6464"/>
                </a:lnTo>
                <a:lnTo>
                  <a:pt x="311835" y="14414"/>
                </a:lnTo>
                <a:lnTo>
                  <a:pt x="260642" y="25374"/>
                </a:lnTo>
                <a:lnTo>
                  <a:pt x="210591" y="39268"/>
                </a:lnTo>
                <a:lnTo>
                  <a:pt x="161785" y="56007"/>
                </a:lnTo>
                <a:lnTo>
                  <a:pt x="114312" y="75476"/>
                </a:lnTo>
                <a:lnTo>
                  <a:pt x="68287" y="97599"/>
                </a:lnTo>
                <a:lnTo>
                  <a:pt x="23812" y="122288"/>
                </a:lnTo>
                <a:lnTo>
                  <a:pt x="482" y="154254"/>
                </a:lnTo>
                <a:lnTo>
                  <a:pt x="0" y="173888"/>
                </a:lnTo>
                <a:lnTo>
                  <a:pt x="7747" y="192697"/>
                </a:lnTo>
                <a:lnTo>
                  <a:pt x="73253" y="289052"/>
                </a:lnTo>
                <a:lnTo>
                  <a:pt x="89369" y="304279"/>
                </a:lnTo>
                <a:lnTo>
                  <a:pt x="109550" y="310819"/>
                </a:lnTo>
                <a:lnTo>
                  <a:pt x="130429" y="308330"/>
                </a:lnTo>
                <a:lnTo>
                  <a:pt x="215696" y="228104"/>
                </a:lnTo>
                <a:lnTo>
                  <a:pt x="224040" y="138353"/>
                </a:lnTo>
                <a:lnTo>
                  <a:pt x="271335" y="124155"/>
                </a:lnTo>
                <a:lnTo>
                  <a:pt x="319760" y="112801"/>
                </a:lnTo>
                <a:lnTo>
                  <a:pt x="369265" y="104470"/>
                </a:lnTo>
                <a:lnTo>
                  <a:pt x="419773" y="99339"/>
                </a:lnTo>
                <a:lnTo>
                  <a:pt x="471220" y="97586"/>
                </a:lnTo>
                <a:lnTo>
                  <a:pt x="522681" y="99339"/>
                </a:lnTo>
                <a:lnTo>
                  <a:pt x="573189" y="104470"/>
                </a:lnTo>
                <a:lnTo>
                  <a:pt x="622681" y="112801"/>
                </a:lnTo>
                <a:lnTo>
                  <a:pt x="671106" y="124155"/>
                </a:lnTo>
                <a:lnTo>
                  <a:pt x="718413" y="138353"/>
                </a:lnTo>
                <a:lnTo>
                  <a:pt x="719340" y="211277"/>
                </a:lnTo>
                <a:lnTo>
                  <a:pt x="722122" y="220497"/>
                </a:lnTo>
                <a:lnTo>
                  <a:pt x="726757" y="228790"/>
                </a:lnTo>
                <a:lnTo>
                  <a:pt x="793800" y="296468"/>
                </a:lnTo>
                <a:lnTo>
                  <a:pt x="812533" y="308330"/>
                </a:lnTo>
                <a:lnTo>
                  <a:pt x="833348" y="310819"/>
                </a:lnTo>
                <a:lnTo>
                  <a:pt x="853249" y="304279"/>
                </a:lnTo>
                <a:lnTo>
                  <a:pt x="869200" y="289052"/>
                </a:lnTo>
                <a:lnTo>
                  <a:pt x="934681" y="192709"/>
                </a:lnTo>
                <a:lnTo>
                  <a:pt x="942428" y="173888"/>
                </a:lnTo>
                <a:close/>
              </a:path>
            </a:pathLst>
          </a:custGeom>
          <a:solidFill>
            <a:srgbClr val="D0CECE"/>
          </a:solidFill>
        </p:spPr>
        <p:txBody>
          <a:bodyPr wrap="square" lIns="0" tIns="0" rIns="0" bIns="0" rtlCol="0"/>
          <a:lstStyle/>
          <a:p>
            <a:endParaRPr/>
          </a:p>
        </p:txBody>
      </p:sp>
      <p:sp>
        <p:nvSpPr>
          <p:cNvPr id="18" name="object 18"/>
          <p:cNvSpPr txBox="1"/>
          <p:nvPr/>
        </p:nvSpPr>
        <p:spPr>
          <a:xfrm>
            <a:off x="9366504" y="3823715"/>
            <a:ext cx="2825750" cy="2125980"/>
          </a:xfrm>
          <a:prstGeom prst="rect">
            <a:avLst/>
          </a:prstGeom>
          <a:solidFill>
            <a:srgbClr val="D5DCE4"/>
          </a:solidFill>
        </p:spPr>
        <p:txBody>
          <a:bodyPr vert="horz" wrap="square" lIns="0" tIns="133985" rIns="0" bIns="0" rtlCol="0">
            <a:spAutoFit/>
          </a:bodyPr>
          <a:lstStyle/>
          <a:p>
            <a:pPr marL="672465">
              <a:lnSpc>
                <a:spcPct val="100000"/>
              </a:lnSpc>
              <a:spcBef>
                <a:spcPts val="1055"/>
              </a:spcBef>
            </a:pPr>
            <a:r>
              <a:rPr sz="2000" b="1" spc="250" dirty="0">
                <a:solidFill>
                  <a:srgbClr val="FFFFFF"/>
                </a:solidFill>
                <a:latin typeface="Calibri"/>
                <a:cs typeface="Calibri"/>
              </a:rPr>
              <a:t>Anonymity</a:t>
            </a:r>
            <a:endParaRPr sz="2000">
              <a:latin typeface="Calibri"/>
              <a:cs typeface="Calibri"/>
            </a:endParaRPr>
          </a:p>
          <a:p>
            <a:pPr marL="133350" marR="255904">
              <a:lnSpc>
                <a:spcPct val="100000"/>
              </a:lnSpc>
              <a:spcBef>
                <a:spcPts val="969"/>
              </a:spcBef>
            </a:pPr>
            <a:r>
              <a:rPr sz="1100" spc="-10" dirty="0">
                <a:solidFill>
                  <a:srgbClr val="252525"/>
                </a:solidFill>
                <a:latin typeface="Century Gothic"/>
                <a:cs typeface="Century Gothic"/>
              </a:rPr>
              <a:t>Modivcare’s</a:t>
            </a:r>
            <a:r>
              <a:rPr sz="1100" spc="-50" dirty="0">
                <a:solidFill>
                  <a:srgbClr val="252525"/>
                </a:solidFill>
                <a:latin typeface="Century Gothic"/>
                <a:cs typeface="Century Gothic"/>
              </a:rPr>
              <a:t> </a:t>
            </a:r>
            <a:r>
              <a:rPr sz="1100" spc="60" dirty="0">
                <a:solidFill>
                  <a:srgbClr val="252525"/>
                </a:solidFill>
                <a:latin typeface="Century Gothic"/>
                <a:cs typeface="Century Gothic"/>
              </a:rPr>
              <a:t>Ethics</a:t>
            </a:r>
            <a:r>
              <a:rPr sz="1100" spc="-25" dirty="0">
                <a:solidFill>
                  <a:srgbClr val="252525"/>
                </a:solidFill>
                <a:latin typeface="Century Gothic"/>
                <a:cs typeface="Century Gothic"/>
              </a:rPr>
              <a:t> </a:t>
            </a:r>
            <a:r>
              <a:rPr sz="1100" spc="-110" dirty="0">
                <a:solidFill>
                  <a:srgbClr val="252525"/>
                </a:solidFill>
                <a:latin typeface="Century Gothic"/>
                <a:cs typeface="Century Gothic"/>
              </a:rPr>
              <a:t>&amp;</a:t>
            </a:r>
            <a:r>
              <a:rPr sz="1100" spc="-30" dirty="0">
                <a:solidFill>
                  <a:srgbClr val="252525"/>
                </a:solidFill>
                <a:latin typeface="Century Gothic"/>
                <a:cs typeface="Century Gothic"/>
              </a:rPr>
              <a:t> </a:t>
            </a:r>
            <a:r>
              <a:rPr sz="1100" spc="-10" dirty="0">
                <a:solidFill>
                  <a:srgbClr val="252525"/>
                </a:solidFill>
                <a:latin typeface="Century Gothic"/>
                <a:cs typeface="Century Gothic"/>
              </a:rPr>
              <a:t>Compliance </a:t>
            </a:r>
            <a:r>
              <a:rPr sz="1100" dirty="0">
                <a:solidFill>
                  <a:srgbClr val="252525"/>
                </a:solidFill>
                <a:latin typeface="Century Gothic"/>
                <a:cs typeface="Century Gothic"/>
              </a:rPr>
              <a:t>hotline</a:t>
            </a:r>
            <a:r>
              <a:rPr sz="1100" spc="114" dirty="0">
                <a:solidFill>
                  <a:srgbClr val="252525"/>
                </a:solidFill>
                <a:latin typeface="Century Gothic"/>
                <a:cs typeface="Century Gothic"/>
              </a:rPr>
              <a:t> </a:t>
            </a:r>
            <a:r>
              <a:rPr sz="1100" spc="90" dirty="0">
                <a:solidFill>
                  <a:srgbClr val="252525"/>
                </a:solidFill>
                <a:latin typeface="Century Gothic"/>
                <a:cs typeface="Century Gothic"/>
              </a:rPr>
              <a:t>is</a:t>
            </a:r>
            <a:r>
              <a:rPr sz="1100" spc="114" dirty="0">
                <a:solidFill>
                  <a:srgbClr val="252525"/>
                </a:solidFill>
                <a:latin typeface="Century Gothic"/>
                <a:cs typeface="Century Gothic"/>
              </a:rPr>
              <a:t> </a:t>
            </a:r>
            <a:r>
              <a:rPr sz="1100" dirty="0">
                <a:solidFill>
                  <a:srgbClr val="252525"/>
                </a:solidFill>
                <a:latin typeface="Century Gothic"/>
                <a:cs typeface="Century Gothic"/>
              </a:rPr>
              <a:t>administered</a:t>
            </a:r>
            <a:r>
              <a:rPr sz="1100" spc="70" dirty="0">
                <a:solidFill>
                  <a:srgbClr val="252525"/>
                </a:solidFill>
                <a:latin typeface="Century Gothic"/>
                <a:cs typeface="Century Gothic"/>
              </a:rPr>
              <a:t> </a:t>
            </a:r>
            <a:r>
              <a:rPr sz="1100" dirty="0">
                <a:solidFill>
                  <a:srgbClr val="252525"/>
                </a:solidFill>
                <a:latin typeface="Century Gothic"/>
                <a:cs typeface="Century Gothic"/>
              </a:rPr>
              <a:t>by</a:t>
            </a:r>
            <a:r>
              <a:rPr sz="1100" spc="130" dirty="0">
                <a:solidFill>
                  <a:srgbClr val="252525"/>
                </a:solidFill>
                <a:latin typeface="Century Gothic"/>
                <a:cs typeface="Century Gothic"/>
              </a:rPr>
              <a:t> </a:t>
            </a:r>
            <a:r>
              <a:rPr sz="1100" spc="-110" dirty="0">
                <a:solidFill>
                  <a:srgbClr val="252525"/>
                </a:solidFill>
                <a:latin typeface="Century Gothic"/>
                <a:cs typeface="Century Gothic"/>
              </a:rPr>
              <a:t>a</a:t>
            </a:r>
            <a:r>
              <a:rPr sz="1100" spc="114" dirty="0">
                <a:solidFill>
                  <a:srgbClr val="252525"/>
                </a:solidFill>
                <a:latin typeface="Century Gothic"/>
                <a:cs typeface="Century Gothic"/>
              </a:rPr>
              <a:t> </a:t>
            </a:r>
            <a:r>
              <a:rPr sz="1100" spc="40" dirty="0">
                <a:solidFill>
                  <a:srgbClr val="252525"/>
                </a:solidFill>
                <a:latin typeface="Century Gothic"/>
                <a:cs typeface="Century Gothic"/>
              </a:rPr>
              <a:t>third </a:t>
            </a:r>
            <a:r>
              <a:rPr sz="1100" dirty="0">
                <a:solidFill>
                  <a:srgbClr val="252525"/>
                </a:solidFill>
                <a:latin typeface="Century Gothic"/>
                <a:cs typeface="Century Gothic"/>
              </a:rPr>
              <a:t>party,</a:t>
            </a:r>
            <a:r>
              <a:rPr sz="1100" spc="-10" dirty="0">
                <a:solidFill>
                  <a:srgbClr val="252525"/>
                </a:solidFill>
                <a:latin typeface="Century Gothic"/>
                <a:cs typeface="Century Gothic"/>
              </a:rPr>
              <a:t> </a:t>
            </a:r>
            <a:r>
              <a:rPr sz="1100" dirty="0">
                <a:solidFill>
                  <a:srgbClr val="252525"/>
                </a:solidFill>
                <a:latin typeface="Century Gothic"/>
                <a:cs typeface="Century Gothic"/>
              </a:rPr>
              <a:t>and</a:t>
            </a:r>
            <a:r>
              <a:rPr sz="1100" spc="-5" dirty="0">
                <a:solidFill>
                  <a:srgbClr val="252525"/>
                </a:solidFill>
                <a:latin typeface="Century Gothic"/>
                <a:cs typeface="Century Gothic"/>
              </a:rPr>
              <a:t> </a:t>
            </a:r>
            <a:r>
              <a:rPr sz="1100" dirty="0">
                <a:solidFill>
                  <a:srgbClr val="252525"/>
                </a:solidFill>
                <a:latin typeface="Century Gothic"/>
                <a:cs typeface="Century Gothic"/>
              </a:rPr>
              <a:t>you</a:t>
            </a:r>
            <a:r>
              <a:rPr sz="1100" spc="-25" dirty="0">
                <a:solidFill>
                  <a:srgbClr val="252525"/>
                </a:solidFill>
                <a:latin typeface="Century Gothic"/>
                <a:cs typeface="Century Gothic"/>
              </a:rPr>
              <a:t> </a:t>
            </a:r>
            <a:r>
              <a:rPr sz="1100" dirty="0">
                <a:solidFill>
                  <a:srgbClr val="252525"/>
                </a:solidFill>
                <a:latin typeface="Century Gothic"/>
                <a:cs typeface="Century Gothic"/>
              </a:rPr>
              <a:t>may</a:t>
            </a:r>
            <a:r>
              <a:rPr sz="1100" spc="-25" dirty="0">
                <a:solidFill>
                  <a:srgbClr val="252525"/>
                </a:solidFill>
                <a:latin typeface="Century Gothic"/>
                <a:cs typeface="Century Gothic"/>
              </a:rPr>
              <a:t> </a:t>
            </a:r>
            <a:r>
              <a:rPr sz="1100" spc="60" dirty="0">
                <a:solidFill>
                  <a:srgbClr val="252525"/>
                </a:solidFill>
                <a:latin typeface="Century Gothic"/>
                <a:cs typeface="Century Gothic"/>
              </a:rPr>
              <a:t>submit </a:t>
            </a:r>
            <a:r>
              <a:rPr sz="1100" spc="20" dirty="0">
                <a:solidFill>
                  <a:srgbClr val="252525"/>
                </a:solidFill>
                <a:latin typeface="Century Gothic"/>
                <a:cs typeface="Century Gothic"/>
              </a:rPr>
              <a:t>information</a:t>
            </a:r>
            <a:r>
              <a:rPr sz="1100" spc="65" dirty="0">
                <a:solidFill>
                  <a:srgbClr val="252525"/>
                </a:solidFill>
                <a:latin typeface="Century Gothic"/>
                <a:cs typeface="Century Gothic"/>
              </a:rPr>
              <a:t> </a:t>
            </a:r>
            <a:r>
              <a:rPr sz="1100" spc="20" dirty="0">
                <a:solidFill>
                  <a:srgbClr val="252525"/>
                </a:solidFill>
                <a:latin typeface="Century Gothic"/>
                <a:cs typeface="Century Gothic"/>
              </a:rPr>
              <a:t>anonymously,</a:t>
            </a:r>
            <a:r>
              <a:rPr sz="1100" spc="45" dirty="0">
                <a:solidFill>
                  <a:srgbClr val="252525"/>
                </a:solidFill>
                <a:latin typeface="Century Gothic"/>
                <a:cs typeface="Century Gothic"/>
              </a:rPr>
              <a:t> </a:t>
            </a:r>
            <a:r>
              <a:rPr sz="1100" spc="20" dirty="0">
                <a:solidFill>
                  <a:srgbClr val="252525"/>
                </a:solidFill>
                <a:latin typeface="Century Gothic"/>
                <a:cs typeface="Century Gothic"/>
              </a:rPr>
              <a:t>if</a:t>
            </a:r>
            <a:r>
              <a:rPr sz="1100" spc="100" dirty="0">
                <a:solidFill>
                  <a:srgbClr val="252525"/>
                </a:solidFill>
                <a:latin typeface="Century Gothic"/>
                <a:cs typeface="Century Gothic"/>
              </a:rPr>
              <a:t> </a:t>
            </a:r>
            <a:r>
              <a:rPr sz="1100" spc="-25" dirty="0">
                <a:solidFill>
                  <a:srgbClr val="252525"/>
                </a:solidFill>
                <a:latin typeface="Century Gothic"/>
                <a:cs typeface="Century Gothic"/>
              </a:rPr>
              <a:t>you </a:t>
            </a:r>
            <a:r>
              <a:rPr sz="1100" spc="10" dirty="0">
                <a:solidFill>
                  <a:srgbClr val="252525"/>
                </a:solidFill>
                <a:latin typeface="Century Gothic"/>
                <a:cs typeface="Century Gothic"/>
              </a:rPr>
              <a:t>wish.</a:t>
            </a:r>
            <a:r>
              <a:rPr sz="1100" spc="100" dirty="0">
                <a:solidFill>
                  <a:srgbClr val="252525"/>
                </a:solidFill>
                <a:latin typeface="Century Gothic"/>
                <a:cs typeface="Century Gothic"/>
              </a:rPr>
              <a:t> </a:t>
            </a:r>
            <a:r>
              <a:rPr sz="1100" spc="10" dirty="0">
                <a:solidFill>
                  <a:srgbClr val="252525"/>
                </a:solidFill>
                <a:latin typeface="Century Gothic"/>
                <a:cs typeface="Century Gothic"/>
              </a:rPr>
              <a:t>Please</a:t>
            </a:r>
            <a:r>
              <a:rPr sz="1100" spc="90" dirty="0">
                <a:solidFill>
                  <a:srgbClr val="252525"/>
                </a:solidFill>
                <a:latin typeface="Century Gothic"/>
                <a:cs typeface="Century Gothic"/>
              </a:rPr>
              <a:t> </a:t>
            </a:r>
            <a:r>
              <a:rPr sz="1100" spc="10" dirty="0">
                <a:solidFill>
                  <a:srgbClr val="252525"/>
                </a:solidFill>
                <a:latin typeface="Century Gothic"/>
                <a:cs typeface="Century Gothic"/>
              </a:rPr>
              <a:t>remember</a:t>
            </a:r>
            <a:r>
              <a:rPr sz="1100" spc="55" dirty="0">
                <a:solidFill>
                  <a:srgbClr val="252525"/>
                </a:solidFill>
                <a:latin typeface="Century Gothic"/>
                <a:cs typeface="Century Gothic"/>
              </a:rPr>
              <a:t> </a:t>
            </a:r>
            <a:r>
              <a:rPr sz="1100" spc="10" dirty="0">
                <a:solidFill>
                  <a:srgbClr val="252525"/>
                </a:solidFill>
                <a:latin typeface="Century Gothic"/>
                <a:cs typeface="Century Gothic"/>
              </a:rPr>
              <a:t>that</a:t>
            </a:r>
            <a:r>
              <a:rPr sz="1100" spc="150" dirty="0">
                <a:solidFill>
                  <a:srgbClr val="252525"/>
                </a:solidFill>
                <a:latin typeface="Century Gothic"/>
                <a:cs typeface="Century Gothic"/>
              </a:rPr>
              <a:t> </a:t>
            </a:r>
            <a:r>
              <a:rPr sz="1100" spc="-25" dirty="0">
                <a:solidFill>
                  <a:srgbClr val="252525"/>
                </a:solidFill>
                <a:latin typeface="Century Gothic"/>
                <a:cs typeface="Century Gothic"/>
              </a:rPr>
              <a:t>the </a:t>
            </a:r>
            <a:r>
              <a:rPr sz="1100" dirty="0">
                <a:solidFill>
                  <a:srgbClr val="252525"/>
                </a:solidFill>
                <a:latin typeface="Century Gothic"/>
                <a:cs typeface="Century Gothic"/>
              </a:rPr>
              <a:t>more</a:t>
            </a:r>
            <a:r>
              <a:rPr sz="1100" spc="25" dirty="0">
                <a:solidFill>
                  <a:srgbClr val="252525"/>
                </a:solidFill>
                <a:latin typeface="Century Gothic"/>
                <a:cs typeface="Century Gothic"/>
              </a:rPr>
              <a:t> </a:t>
            </a:r>
            <a:r>
              <a:rPr sz="1100" dirty="0">
                <a:solidFill>
                  <a:srgbClr val="252525"/>
                </a:solidFill>
                <a:latin typeface="Century Gothic"/>
                <a:cs typeface="Century Gothic"/>
              </a:rPr>
              <a:t>details</a:t>
            </a:r>
            <a:r>
              <a:rPr sz="1100" spc="65" dirty="0">
                <a:solidFill>
                  <a:srgbClr val="252525"/>
                </a:solidFill>
                <a:latin typeface="Century Gothic"/>
                <a:cs typeface="Century Gothic"/>
              </a:rPr>
              <a:t> </a:t>
            </a:r>
            <a:r>
              <a:rPr sz="1100" dirty="0">
                <a:solidFill>
                  <a:srgbClr val="252525"/>
                </a:solidFill>
                <a:latin typeface="Century Gothic"/>
                <a:cs typeface="Century Gothic"/>
              </a:rPr>
              <a:t>you</a:t>
            </a:r>
            <a:r>
              <a:rPr sz="1100" spc="55" dirty="0">
                <a:solidFill>
                  <a:srgbClr val="252525"/>
                </a:solidFill>
                <a:latin typeface="Century Gothic"/>
                <a:cs typeface="Century Gothic"/>
              </a:rPr>
              <a:t> </a:t>
            </a:r>
            <a:r>
              <a:rPr sz="1100" dirty="0">
                <a:solidFill>
                  <a:srgbClr val="252525"/>
                </a:solidFill>
                <a:latin typeface="Century Gothic"/>
                <a:cs typeface="Century Gothic"/>
              </a:rPr>
              <a:t>provide</a:t>
            </a:r>
            <a:r>
              <a:rPr sz="1100" spc="60" dirty="0">
                <a:solidFill>
                  <a:srgbClr val="252525"/>
                </a:solidFill>
                <a:latin typeface="Century Gothic"/>
                <a:cs typeface="Century Gothic"/>
              </a:rPr>
              <a:t> </a:t>
            </a:r>
            <a:r>
              <a:rPr sz="1100" spc="65" dirty="0">
                <a:solidFill>
                  <a:srgbClr val="252525"/>
                </a:solidFill>
                <a:latin typeface="Century Gothic"/>
                <a:cs typeface="Century Gothic"/>
              </a:rPr>
              <a:t>will</a:t>
            </a:r>
            <a:r>
              <a:rPr sz="1100" spc="60" dirty="0">
                <a:solidFill>
                  <a:srgbClr val="252525"/>
                </a:solidFill>
                <a:latin typeface="Century Gothic"/>
                <a:cs typeface="Century Gothic"/>
              </a:rPr>
              <a:t> </a:t>
            </a:r>
            <a:r>
              <a:rPr sz="1100" spc="50" dirty="0">
                <a:solidFill>
                  <a:srgbClr val="252525"/>
                </a:solidFill>
                <a:latin typeface="Century Gothic"/>
                <a:cs typeface="Century Gothic"/>
              </a:rPr>
              <a:t>assist </a:t>
            </a:r>
            <a:r>
              <a:rPr sz="1100" spc="70" dirty="0">
                <a:solidFill>
                  <a:srgbClr val="252525"/>
                </a:solidFill>
                <a:latin typeface="Century Gothic"/>
                <a:cs typeface="Century Gothic"/>
              </a:rPr>
              <a:t>in</a:t>
            </a:r>
            <a:r>
              <a:rPr sz="1100" spc="110" dirty="0">
                <a:solidFill>
                  <a:srgbClr val="252525"/>
                </a:solidFill>
                <a:latin typeface="Century Gothic"/>
                <a:cs typeface="Century Gothic"/>
              </a:rPr>
              <a:t> </a:t>
            </a:r>
            <a:r>
              <a:rPr sz="1100" spc="-105" dirty="0">
                <a:solidFill>
                  <a:srgbClr val="252525"/>
                </a:solidFill>
                <a:latin typeface="Century Gothic"/>
                <a:cs typeface="Century Gothic"/>
              </a:rPr>
              <a:t>a</a:t>
            </a:r>
            <a:r>
              <a:rPr sz="1100" spc="114" dirty="0">
                <a:solidFill>
                  <a:srgbClr val="252525"/>
                </a:solidFill>
                <a:latin typeface="Century Gothic"/>
                <a:cs typeface="Century Gothic"/>
              </a:rPr>
              <a:t> </a:t>
            </a:r>
            <a:r>
              <a:rPr sz="1100" dirty="0">
                <a:solidFill>
                  <a:srgbClr val="252525"/>
                </a:solidFill>
                <a:latin typeface="Century Gothic"/>
                <a:cs typeface="Century Gothic"/>
              </a:rPr>
              <a:t>more</a:t>
            </a:r>
            <a:r>
              <a:rPr sz="1100" spc="50" dirty="0">
                <a:solidFill>
                  <a:srgbClr val="252525"/>
                </a:solidFill>
                <a:latin typeface="Century Gothic"/>
                <a:cs typeface="Century Gothic"/>
              </a:rPr>
              <a:t> </a:t>
            </a:r>
            <a:r>
              <a:rPr sz="1100" dirty="0">
                <a:solidFill>
                  <a:srgbClr val="252525"/>
                </a:solidFill>
                <a:latin typeface="Century Gothic"/>
                <a:cs typeface="Century Gothic"/>
              </a:rPr>
              <a:t>thorough</a:t>
            </a:r>
            <a:r>
              <a:rPr sz="1100" spc="90" dirty="0">
                <a:solidFill>
                  <a:srgbClr val="252525"/>
                </a:solidFill>
                <a:latin typeface="Century Gothic"/>
                <a:cs typeface="Century Gothic"/>
              </a:rPr>
              <a:t> </a:t>
            </a:r>
            <a:r>
              <a:rPr sz="1100" spc="-10" dirty="0">
                <a:solidFill>
                  <a:srgbClr val="252525"/>
                </a:solidFill>
                <a:latin typeface="Century Gothic"/>
                <a:cs typeface="Century Gothic"/>
              </a:rPr>
              <a:t>investigation </a:t>
            </a:r>
            <a:r>
              <a:rPr sz="1100" dirty="0">
                <a:solidFill>
                  <a:srgbClr val="252525"/>
                </a:solidFill>
                <a:latin typeface="Century Gothic"/>
                <a:cs typeface="Century Gothic"/>
              </a:rPr>
              <a:t>and</a:t>
            </a:r>
            <a:r>
              <a:rPr sz="1100" spc="-65" dirty="0">
                <a:solidFill>
                  <a:srgbClr val="252525"/>
                </a:solidFill>
                <a:latin typeface="Century Gothic"/>
                <a:cs typeface="Century Gothic"/>
              </a:rPr>
              <a:t> </a:t>
            </a:r>
            <a:r>
              <a:rPr sz="1100" spc="35" dirty="0">
                <a:solidFill>
                  <a:srgbClr val="252525"/>
                </a:solidFill>
                <a:latin typeface="Century Gothic"/>
                <a:cs typeface="Century Gothic"/>
              </a:rPr>
              <a:t>resolution</a:t>
            </a:r>
            <a:endParaRPr sz="1100">
              <a:latin typeface="Century Gothic"/>
              <a:cs typeface="Century Gothic"/>
            </a:endParaRPr>
          </a:p>
        </p:txBody>
      </p:sp>
      <p:sp>
        <p:nvSpPr>
          <p:cNvPr id="19" name="object 19"/>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6997" rIns="0" bIns="0" rtlCol="0">
            <a:spAutoFit/>
          </a:bodyPr>
          <a:lstStyle/>
          <a:p>
            <a:pPr marL="1489075">
              <a:lnSpc>
                <a:spcPct val="100000"/>
              </a:lnSpc>
              <a:spcBef>
                <a:spcPts val="105"/>
              </a:spcBef>
            </a:pPr>
            <a:r>
              <a:rPr sz="3200" b="0" spc="280" dirty="0">
                <a:solidFill>
                  <a:srgbClr val="DAE2F3"/>
                </a:solidFill>
                <a:latin typeface="Century Gothic"/>
                <a:cs typeface="Century Gothic"/>
              </a:rPr>
              <a:t>LESSON</a:t>
            </a:r>
            <a:r>
              <a:rPr sz="3200" b="0" spc="-70" dirty="0">
                <a:solidFill>
                  <a:srgbClr val="DAE2F3"/>
                </a:solidFill>
                <a:latin typeface="Century Gothic"/>
                <a:cs typeface="Century Gothic"/>
              </a:rPr>
              <a:t> </a:t>
            </a:r>
            <a:r>
              <a:rPr sz="3200" b="0" spc="260" dirty="0">
                <a:solidFill>
                  <a:srgbClr val="DAE2F3"/>
                </a:solidFill>
                <a:latin typeface="Century Gothic"/>
                <a:cs typeface="Century Gothic"/>
              </a:rPr>
              <a:t>TWO</a:t>
            </a:r>
            <a:endParaRPr sz="3200">
              <a:latin typeface="Century Gothic"/>
              <a:cs typeface="Century Gothic"/>
            </a:endParaRPr>
          </a:p>
        </p:txBody>
      </p:sp>
      <p:grpSp>
        <p:nvGrpSpPr>
          <p:cNvPr id="3" name="object 3"/>
          <p:cNvGrpSpPr/>
          <p:nvPr/>
        </p:nvGrpSpPr>
        <p:grpSpPr>
          <a:xfrm>
            <a:off x="4981702" y="2351277"/>
            <a:ext cx="2324100" cy="520700"/>
            <a:chOff x="4981702" y="2351277"/>
            <a:chExt cx="2324100" cy="520700"/>
          </a:xfrm>
        </p:grpSpPr>
        <p:pic>
          <p:nvPicPr>
            <p:cNvPr id="4" name="object 4"/>
            <p:cNvPicPr/>
            <p:nvPr/>
          </p:nvPicPr>
          <p:blipFill>
            <a:blip r:embed="rId2" cstate="print"/>
            <a:stretch>
              <a:fillRect/>
            </a:stretch>
          </p:blipFill>
          <p:spPr>
            <a:xfrm>
              <a:off x="4991100" y="2360688"/>
              <a:ext cx="2314194" cy="511289"/>
            </a:xfrm>
            <a:prstGeom prst="rect">
              <a:avLst/>
            </a:prstGeom>
          </p:spPr>
        </p:pic>
        <p:sp>
          <p:nvSpPr>
            <p:cNvPr id="5" name="object 5"/>
            <p:cNvSpPr/>
            <p:nvPr/>
          </p:nvSpPr>
          <p:spPr>
            <a:xfrm>
              <a:off x="4986274" y="2355849"/>
              <a:ext cx="2282825" cy="480059"/>
            </a:xfrm>
            <a:custGeom>
              <a:avLst/>
              <a:gdLst/>
              <a:ahLst/>
              <a:cxnLst/>
              <a:rect l="l" t="t" r="r" b="b"/>
              <a:pathLst>
                <a:path w="2282825" h="480060">
                  <a:moveTo>
                    <a:pt x="1542287" y="0"/>
                  </a:moveTo>
                  <a:lnTo>
                    <a:pt x="1432560" y="0"/>
                  </a:lnTo>
                  <a:lnTo>
                    <a:pt x="1218564" y="480060"/>
                  </a:lnTo>
                  <a:lnTo>
                    <a:pt x="1332356" y="480060"/>
                  </a:lnTo>
                  <a:lnTo>
                    <a:pt x="1374902" y="377189"/>
                  </a:lnTo>
                  <a:lnTo>
                    <a:pt x="1710887" y="377189"/>
                  </a:lnTo>
                  <a:lnTo>
                    <a:pt x="1673137" y="292735"/>
                  </a:lnTo>
                  <a:lnTo>
                    <a:pt x="1410589" y="292735"/>
                  </a:lnTo>
                  <a:lnTo>
                    <a:pt x="1486662" y="108965"/>
                  </a:lnTo>
                  <a:lnTo>
                    <a:pt x="1590994" y="108965"/>
                  </a:lnTo>
                  <a:lnTo>
                    <a:pt x="1542287" y="0"/>
                  </a:lnTo>
                  <a:close/>
                </a:path>
                <a:path w="2282825" h="480060">
                  <a:moveTo>
                    <a:pt x="1710887" y="377189"/>
                  </a:moveTo>
                  <a:lnTo>
                    <a:pt x="1597786" y="377189"/>
                  </a:lnTo>
                  <a:lnTo>
                    <a:pt x="1640331" y="480060"/>
                  </a:lnTo>
                  <a:lnTo>
                    <a:pt x="1858136" y="480060"/>
                  </a:lnTo>
                  <a:lnTo>
                    <a:pt x="1863967" y="465963"/>
                  </a:lnTo>
                  <a:lnTo>
                    <a:pt x="1750568" y="465963"/>
                  </a:lnTo>
                  <a:lnTo>
                    <a:pt x="1710887" y="377189"/>
                  </a:lnTo>
                  <a:close/>
                </a:path>
                <a:path w="2282825" h="480060">
                  <a:moveTo>
                    <a:pt x="2236705" y="377189"/>
                  </a:moveTo>
                  <a:lnTo>
                    <a:pt x="2123567" y="377189"/>
                  </a:lnTo>
                  <a:lnTo>
                    <a:pt x="2166111" y="480060"/>
                  </a:lnTo>
                  <a:lnTo>
                    <a:pt x="2282698" y="480060"/>
                  </a:lnTo>
                  <a:lnTo>
                    <a:pt x="2236705" y="377189"/>
                  </a:lnTo>
                  <a:close/>
                </a:path>
                <a:path w="2282825" h="480060">
                  <a:moveTo>
                    <a:pt x="2068068" y="0"/>
                  </a:moveTo>
                  <a:lnTo>
                    <a:pt x="1958340" y="0"/>
                  </a:lnTo>
                  <a:lnTo>
                    <a:pt x="1750568" y="465963"/>
                  </a:lnTo>
                  <a:lnTo>
                    <a:pt x="1863967" y="465963"/>
                  </a:lnTo>
                  <a:lnTo>
                    <a:pt x="1900681" y="377189"/>
                  </a:lnTo>
                  <a:lnTo>
                    <a:pt x="2236705" y="377189"/>
                  </a:lnTo>
                  <a:lnTo>
                    <a:pt x="2198946" y="292735"/>
                  </a:lnTo>
                  <a:lnTo>
                    <a:pt x="1936369" y="292735"/>
                  </a:lnTo>
                  <a:lnTo>
                    <a:pt x="2012442" y="108965"/>
                  </a:lnTo>
                  <a:lnTo>
                    <a:pt x="2116785" y="108965"/>
                  </a:lnTo>
                  <a:lnTo>
                    <a:pt x="2068068" y="0"/>
                  </a:lnTo>
                  <a:close/>
                </a:path>
                <a:path w="2282825" h="480060">
                  <a:moveTo>
                    <a:pt x="1590994" y="108965"/>
                  </a:moveTo>
                  <a:lnTo>
                    <a:pt x="1486662" y="108965"/>
                  </a:lnTo>
                  <a:lnTo>
                    <a:pt x="1562861" y="292735"/>
                  </a:lnTo>
                  <a:lnTo>
                    <a:pt x="1673137" y="292735"/>
                  </a:lnTo>
                  <a:lnTo>
                    <a:pt x="1590994" y="108965"/>
                  </a:lnTo>
                  <a:close/>
                </a:path>
                <a:path w="2282825" h="480060">
                  <a:moveTo>
                    <a:pt x="2116785" y="108965"/>
                  </a:moveTo>
                  <a:lnTo>
                    <a:pt x="2012442" y="108965"/>
                  </a:lnTo>
                  <a:lnTo>
                    <a:pt x="2088642" y="292735"/>
                  </a:lnTo>
                  <a:lnTo>
                    <a:pt x="2198946" y="292735"/>
                  </a:lnTo>
                  <a:lnTo>
                    <a:pt x="2116785" y="108965"/>
                  </a:lnTo>
                  <a:close/>
                </a:path>
                <a:path w="2282825" h="480060">
                  <a:moveTo>
                    <a:pt x="988060" y="0"/>
                  </a:moveTo>
                  <a:lnTo>
                    <a:pt x="780288" y="0"/>
                  </a:lnTo>
                  <a:lnTo>
                    <a:pt x="780288" y="480060"/>
                  </a:lnTo>
                  <a:lnTo>
                    <a:pt x="891413" y="480060"/>
                  </a:lnTo>
                  <a:lnTo>
                    <a:pt x="891413" y="347599"/>
                  </a:lnTo>
                  <a:lnTo>
                    <a:pt x="988060" y="347599"/>
                  </a:lnTo>
                  <a:lnTo>
                    <a:pt x="1047623" y="342376"/>
                  </a:lnTo>
                  <a:lnTo>
                    <a:pt x="1098803" y="326771"/>
                  </a:lnTo>
                  <a:lnTo>
                    <a:pt x="1140428" y="301164"/>
                  </a:lnTo>
                  <a:lnTo>
                    <a:pt x="1171193" y="266319"/>
                  </a:lnTo>
                  <a:lnTo>
                    <a:pt x="1176130" y="257175"/>
                  </a:lnTo>
                  <a:lnTo>
                    <a:pt x="891413" y="257175"/>
                  </a:lnTo>
                  <a:lnTo>
                    <a:pt x="891413" y="90424"/>
                  </a:lnTo>
                  <a:lnTo>
                    <a:pt x="1176021" y="90424"/>
                  </a:lnTo>
                  <a:lnTo>
                    <a:pt x="1171193" y="81534"/>
                  </a:lnTo>
                  <a:lnTo>
                    <a:pt x="1140428" y="46942"/>
                  </a:lnTo>
                  <a:lnTo>
                    <a:pt x="1098803" y="21209"/>
                  </a:lnTo>
                  <a:lnTo>
                    <a:pt x="1047623" y="5270"/>
                  </a:lnTo>
                  <a:lnTo>
                    <a:pt x="1018901" y="1313"/>
                  </a:lnTo>
                  <a:lnTo>
                    <a:pt x="988060" y="0"/>
                  </a:lnTo>
                  <a:close/>
                </a:path>
                <a:path w="2282825" h="480060">
                  <a:moveTo>
                    <a:pt x="1176021" y="90424"/>
                  </a:moveTo>
                  <a:lnTo>
                    <a:pt x="981837" y="90424"/>
                  </a:lnTo>
                  <a:lnTo>
                    <a:pt x="1005387" y="91779"/>
                  </a:lnTo>
                  <a:lnTo>
                    <a:pt x="1025937" y="95837"/>
                  </a:lnTo>
                  <a:lnTo>
                    <a:pt x="1069445" y="124039"/>
                  </a:lnTo>
                  <a:lnTo>
                    <a:pt x="1084072" y="174116"/>
                  </a:lnTo>
                  <a:lnTo>
                    <a:pt x="1082450" y="192881"/>
                  </a:lnTo>
                  <a:lnTo>
                    <a:pt x="1058037" y="235458"/>
                  </a:lnTo>
                  <a:lnTo>
                    <a:pt x="1005387" y="255817"/>
                  </a:lnTo>
                  <a:lnTo>
                    <a:pt x="981837" y="257175"/>
                  </a:lnTo>
                  <a:lnTo>
                    <a:pt x="1176130" y="257175"/>
                  </a:lnTo>
                  <a:lnTo>
                    <a:pt x="1182288" y="245768"/>
                  </a:lnTo>
                  <a:lnTo>
                    <a:pt x="1190228" y="223551"/>
                  </a:lnTo>
                  <a:lnTo>
                    <a:pt x="1195000" y="199667"/>
                  </a:lnTo>
                  <a:lnTo>
                    <a:pt x="1196593" y="174116"/>
                  </a:lnTo>
                  <a:lnTo>
                    <a:pt x="1195000" y="148256"/>
                  </a:lnTo>
                  <a:lnTo>
                    <a:pt x="1190228" y="124205"/>
                  </a:lnTo>
                  <a:lnTo>
                    <a:pt x="1182288" y="101965"/>
                  </a:lnTo>
                  <a:lnTo>
                    <a:pt x="1176021" y="90424"/>
                  </a:lnTo>
                  <a:close/>
                </a:path>
                <a:path w="2282825" h="480060">
                  <a:moveTo>
                    <a:pt x="665861" y="0"/>
                  </a:moveTo>
                  <a:lnTo>
                    <a:pt x="554736" y="0"/>
                  </a:lnTo>
                  <a:lnTo>
                    <a:pt x="554736" y="480060"/>
                  </a:lnTo>
                  <a:lnTo>
                    <a:pt x="665861" y="480060"/>
                  </a:lnTo>
                  <a:lnTo>
                    <a:pt x="665861" y="0"/>
                  </a:lnTo>
                  <a:close/>
                </a:path>
                <a:path w="2282825" h="480060">
                  <a:moveTo>
                    <a:pt x="111125" y="0"/>
                  </a:moveTo>
                  <a:lnTo>
                    <a:pt x="0" y="0"/>
                  </a:lnTo>
                  <a:lnTo>
                    <a:pt x="0" y="480060"/>
                  </a:lnTo>
                  <a:lnTo>
                    <a:pt x="111125" y="480060"/>
                  </a:lnTo>
                  <a:lnTo>
                    <a:pt x="111125" y="283210"/>
                  </a:lnTo>
                  <a:lnTo>
                    <a:pt x="440309" y="283210"/>
                  </a:lnTo>
                  <a:lnTo>
                    <a:pt x="440309" y="189229"/>
                  </a:lnTo>
                  <a:lnTo>
                    <a:pt x="111125" y="189229"/>
                  </a:lnTo>
                  <a:lnTo>
                    <a:pt x="111125" y="0"/>
                  </a:lnTo>
                  <a:close/>
                </a:path>
                <a:path w="2282825" h="480060">
                  <a:moveTo>
                    <a:pt x="440309" y="283210"/>
                  </a:moveTo>
                  <a:lnTo>
                    <a:pt x="329184" y="283210"/>
                  </a:lnTo>
                  <a:lnTo>
                    <a:pt x="329184" y="480060"/>
                  </a:lnTo>
                  <a:lnTo>
                    <a:pt x="440309" y="480060"/>
                  </a:lnTo>
                  <a:lnTo>
                    <a:pt x="440309" y="283210"/>
                  </a:lnTo>
                  <a:close/>
                </a:path>
                <a:path w="2282825" h="480060">
                  <a:moveTo>
                    <a:pt x="440309" y="0"/>
                  </a:moveTo>
                  <a:lnTo>
                    <a:pt x="329184" y="0"/>
                  </a:lnTo>
                  <a:lnTo>
                    <a:pt x="329184" y="189229"/>
                  </a:lnTo>
                  <a:lnTo>
                    <a:pt x="440309" y="189229"/>
                  </a:lnTo>
                  <a:lnTo>
                    <a:pt x="440309" y="0"/>
                  </a:lnTo>
                  <a:close/>
                </a:path>
              </a:pathLst>
            </a:custGeom>
            <a:solidFill>
              <a:srgbClr val="767070"/>
            </a:solidFill>
          </p:spPr>
          <p:txBody>
            <a:bodyPr wrap="square" lIns="0" tIns="0" rIns="0" bIns="0" rtlCol="0"/>
            <a:lstStyle/>
            <a:p>
              <a:endParaRPr/>
            </a:p>
          </p:txBody>
        </p:sp>
        <p:sp>
          <p:nvSpPr>
            <p:cNvPr id="6" name="object 6"/>
            <p:cNvSpPr/>
            <p:nvPr/>
          </p:nvSpPr>
          <p:spPr>
            <a:xfrm>
              <a:off x="6396863" y="2464815"/>
              <a:ext cx="678180" cy="184150"/>
            </a:xfrm>
            <a:custGeom>
              <a:avLst/>
              <a:gdLst/>
              <a:ahLst/>
              <a:cxnLst/>
              <a:rect l="l" t="t" r="r" b="b"/>
              <a:pathLst>
                <a:path w="678179" h="184150">
                  <a:moveTo>
                    <a:pt x="601853" y="0"/>
                  </a:moveTo>
                  <a:lnTo>
                    <a:pt x="525780" y="183769"/>
                  </a:lnTo>
                  <a:lnTo>
                    <a:pt x="678053" y="183769"/>
                  </a:lnTo>
                  <a:lnTo>
                    <a:pt x="601853" y="0"/>
                  </a:lnTo>
                  <a:close/>
                </a:path>
                <a:path w="678179" h="184150">
                  <a:moveTo>
                    <a:pt x="76073" y="0"/>
                  </a:moveTo>
                  <a:lnTo>
                    <a:pt x="0" y="183769"/>
                  </a:lnTo>
                  <a:lnTo>
                    <a:pt x="152272" y="183769"/>
                  </a:lnTo>
                  <a:lnTo>
                    <a:pt x="76073" y="0"/>
                  </a:lnTo>
                  <a:close/>
                </a:path>
              </a:pathLst>
            </a:custGeom>
            <a:ln w="9144">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5873115" y="2441701"/>
              <a:ext cx="201803" cy="175895"/>
            </a:xfrm>
            <a:prstGeom prst="rect">
              <a:avLst/>
            </a:prstGeom>
          </p:spPr>
        </p:pic>
        <p:sp>
          <p:nvSpPr>
            <p:cNvPr id="8" name="object 8"/>
            <p:cNvSpPr/>
            <p:nvPr/>
          </p:nvSpPr>
          <p:spPr>
            <a:xfrm>
              <a:off x="4986274" y="2355849"/>
              <a:ext cx="2282825" cy="480059"/>
            </a:xfrm>
            <a:custGeom>
              <a:avLst/>
              <a:gdLst/>
              <a:ahLst/>
              <a:cxnLst/>
              <a:rect l="l" t="t" r="r" b="b"/>
              <a:pathLst>
                <a:path w="2282825" h="480060">
                  <a:moveTo>
                    <a:pt x="1432560" y="0"/>
                  </a:moveTo>
                  <a:lnTo>
                    <a:pt x="1542287" y="0"/>
                  </a:lnTo>
                  <a:lnTo>
                    <a:pt x="1750568" y="465963"/>
                  </a:lnTo>
                  <a:lnTo>
                    <a:pt x="1958340" y="0"/>
                  </a:lnTo>
                  <a:lnTo>
                    <a:pt x="2068068" y="0"/>
                  </a:lnTo>
                  <a:lnTo>
                    <a:pt x="2282698" y="480060"/>
                  </a:lnTo>
                  <a:lnTo>
                    <a:pt x="2166111" y="480060"/>
                  </a:lnTo>
                  <a:lnTo>
                    <a:pt x="2123567" y="377189"/>
                  </a:lnTo>
                  <a:lnTo>
                    <a:pt x="1900681" y="377189"/>
                  </a:lnTo>
                  <a:lnTo>
                    <a:pt x="1858136" y="480060"/>
                  </a:lnTo>
                  <a:lnTo>
                    <a:pt x="1756918" y="480060"/>
                  </a:lnTo>
                  <a:lnTo>
                    <a:pt x="1744345" y="480060"/>
                  </a:lnTo>
                  <a:lnTo>
                    <a:pt x="1640331" y="480060"/>
                  </a:lnTo>
                  <a:lnTo>
                    <a:pt x="1597786" y="377189"/>
                  </a:lnTo>
                  <a:lnTo>
                    <a:pt x="1374902" y="377189"/>
                  </a:lnTo>
                  <a:lnTo>
                    <a:pt x="1332356" y="480060"/>
                  </a:lnTo>
                  <a:lnTo>
                    <a:pt x="1218564" y="480060"/>
                  </a:lnTo>
                  <a:lnTo>
                    <a:pt x="1432560" y="0"/>
                  </a:lnTo>
                  <a:close/>
                </a:path>
                <a:path w="2282825" h="480060">
                  <a:moveTo>
                    <a:pt x="780288" y="0"/>
                  </a:moveTo>
                  <a:lnTo>
                    <a:pt x="988060" y="0"/>
                  </a:lnTo>
                  <a:lnTo>
                    <a:pt x="1018901" y="1313"/>
                  </a:lnTo>
                  <a:lnTo>
                    <a:pt x="1074249" y="11894"/>
                  </a:lnTo>
                  <a:lnTo>
                    <a:pt x="1120973" y="32974"/>
                  </a:lnTo>
                  <a:lnTo>
                    <a:pt x="1157168" y="63124"/>
                  </a:lnTo>
                  <a:lnTo>
                    <a:pt x="1182288" y="101965"/>
                  </a:lnTo>
                  <a:lnTo>
                    <a:pt x="1195000" y="148256"/>
                  </a:lnTo>
                  <a:lnTo>
                    <a:pt x="1196593" y="174116"/>
                  </a:lnTo>
                  <a:lnTo>
                    <a:pt x="1195000" y="199667"/>
                  </a:lnTo>
                  <a:lnTo>
                    <a:pt x="1182288" y="245768"/>
                  </a:lnTo>
                  <a:lnTo>
                    <a:pt x="1157168" y="284890"/>
                  </a:lnTo>
                  <a:lnTo>
                    <a:pt x="1120973" y="315128"/>
                  </a:lnTo>
                  <a:lnTo>
                    <a:pt x="1074249" y="335865"/>
                  </a:lnTo>
                  <a:lnTo>
                    <a:pt x="1018901" y="346291"/>
                  </a:lnTo>
                  <a:lnTo>
                    <a:pt x="988060" y="347599"/>
                  </a:lnTo>
                  <a:lnTo>
                    <a:pt x="891413" y="347599"/>
                  </a:lnTo>
                  <a:lnTo>
                    <a:pt x="891413" y="480060"/>
                  </a:lnTo>
                  <a:lnTo>
                    <a:pt x="780288" y="480060"/>
                  </a:lnTo>
                  <a:lnTo>
                    <a:pt x="780288" y="0"/>
                  </a:lnTo>
                  <a:close/>
                </a:path>
                <a:path w="2282825" h="480060">
                  <a:moveTo>
                    <a:pt x="554736" y="0"/>
                  </a:moveTo>
                  <a:lnTo>
                    <a:pt x="665861" y="0"/>
                  </a:lnTo>
                  <a:lnTo>
                    <a:pt x="665861" y="480060"/>
                  </a:lnTo>
                  <a:lnTo>
                    <a:pt x="554736" y="480060"/>
                  </a:lnTo>
                  <a:lnTo>
                    <a:pt x="554736" y="0"/>
                  </a:lnTo>
                  <a:close/>
                </a:path>
                <a:path w="2282825" h="480060">
                  <a:moveTo>
                    <a:pt x="0" y="0"/>
                  </a:moveTo>
                  <a:lnTo>
                    <a:pt x="111125" y="0"/>
                  </a:lnTo>
                  <a:lnTo>
                    <a:pt x="111125" y="189229"/>
                  </a:lnTo>
                  <a:lnTo>
                    <a:pt x="329184" y="189229"/>
                  </a:lnTo>
                  <a:lnTo>
                    <a:pt x="329184" y="0"/>
                  </a:lnTo>
                  <a:lnTo>
                    <a:pt x="440309" y="0"/>
                  </a:lnTo>
                  <a:lnTo>
                    <a:pt x="440309" y="480060"/>
                  </a:lnTo>
                  <a:lnTo>
                    <a:pt x="329184" y="480060"/>
                  </a:lnTo>
                  <a:lnTo>
                    <a:pt x="329184" y="283210"/>
                  </a:lnTo>
                  <a:lnTo>
                    <a:pt x="111125" y="283210"/>
                  </a:lnTo>
                  <a:lnTo>
                    <a:pt x="111125" y="480060"/>
                  </a:lnTo>
                  <a:lnTo>
                    <a:pt x="0" y="480060"/>
                  </a:lnTo>
                  <a:lnTo>
                    <a:pt x="0" y="0"/>
                  </a:lnTo>
                  <a:close/>
                </a:path>
              </a:pathLst>
            </a:custGeom>
            <a:ln w="9144">
              <a:solidFill>
                <a:srgbClr val="FFFFFF"/>
              </a:solidFill>
            </a:ln>
          </p:spPr>
          <p:txBody>
            <a:bodyPr wrap="square" lIns="0" tIns="0" rIns="0" bIns="0" rtlCol="0"/>
            <a:lstStyle/>
            <a:p>
              <a:endParaRPr/>
            </a:p>
          </p:txBody>
        </p:sp>
      </p:grpSp>
      <p:grpSp>
        <p:nvGrpSpPr>
          <p:cNvPr id="9" name="object 9"/>
          <p:cNvGrpSpPr/>
          <p:nvPr/>
        </p:nvGrpSpPr>
        <p:grpSpPr>
          <a:xfrm>
            <a:off x="4183126" y="3165982"/>
            <a:ext cx="3896360" cy="536575"/>
            <a:chOff x="4183126" y="3165982"/>
            <a:chExt cx="3896360" cy="536575"/>
          </a:xfrm>
        </p:grpSpPr>
        <p:pic>
          <p:nvPicPr>
            <p:cNvPr id="10" name="object 10"/>
            <p:cNvPicPr/>
            <p:nvPr/>
          </p:nvPicPr>
          <p:blipFill>
            <a:blip r:embed="rId4" cstate="print"/>
            <a:stretch>
              <a:fillRect/>
            </a:stretch>
          </p:blipFill>
          <p:spPr>
            <a:xfrm>
              <a:off x="4192524" y="3174491"/>
              <a:ext cx="3886962" cy="528066"/>
            </a:xfrm>
            <a:prstGeom prst="rect">
              <a:avLst/>
            </a:prstGeom>
          </p:spPr>
        </p:pic>
        <p:pic>
          <p:nvPicPr>
            <p:cNvPr id="11" name="object 11"/>
            <p:cNvPicPr/>
            <p:nvPr/>
          </p:nvPicPr>
          <p:blipFill>
            <a:blip r:embed="rId5" cstate="print"/>
            <a:stretch>
              <a:fillRect/>
            </a:stretch>
          </p:blipFill>
          <p:spPr>
            <a:xfrm>
              <a:off x="4183126" y="3165982"/>
              <a:ext cx="3865372" cy="505587"/>
            </a:xfrm>
            <a:prstGeom prst="rect">
              <a:avLst/>
            </a:prstGeom>
          </p:spPr>
        </p:pic>
      </p:grpSp>
      <p:grpSp>
        <p:nvGrpSpPr>
          <p:cNvPr id="12" name="object 12"/>
          <p:cNvGrpSpPr/>
          <p:nvPr/>
        </p:nvGrpSpPr>
        <p:grpSpPr>
          <a:xfrm>
            <a:off x="4331334" y="3988942"/>
            <a:ext cx="3589654" cy="536575"/>
            <a:chOff x="4331334" y="3988942"/>
            <a:chExt cx="3589654" cy="536575"/>
          </a:xfrm>
        </p:grpSpPr>
        <p:pic>
          <p:nvPicPr>
            <p:cNvPr id="13" name="object 13"/>
            <p:cNvPicPr/>
            <p:nvPr/>
          </p:nvPicPr>
          <p:blipFill>
            <a:blip r:embed="rId6" cstate="print"/>
            <a:stretch>
              <a:fillRect/>
            </a:stretch>
          </p:blipFill>
          <p:spPr>
            <a:xfrm>
              <a:off x="4340351" y="3997451"/>
              <a:ext cx="3580638" cy="528066"/>
            </a:xfrm>
            <a:prstGeom prst="rect">
              <a:avLst/>
            </a:prstGeom>
          </p:spPr>
        </p:pic>
        <p:sp>
          <p:nvSpPr>
            <p:cNvPr id="14" name="object 14"/>
            <p:cNvSpPr/>
            <p:nvPr/>
          </p:nvSpPr>
          <p:spPr>
            <a:xfrm>
              <a:off x="4335906" y="3993514"/>
              <a:ext cx="3550285" cy="496570"/>
            </a:xfrm>
            <a:custGeom>
              <a:avLst/>
              <a:gdLst/>
              <a:ahLst/>
              <a:cxnLst/>
              <a:rect l="l" t="t" r="r" b="b"/>
              <a:pathLst>
                <a:path w="3550284" h="496570">
                  <a:moveTo>
                    <a:pt x="2187066" y="8255"/>
                  </a:moveTo>
                  <a:lnTo>
                    <a:pt x="1979294" y="8255"/>
                  </a:lnTo>
                  <a:lnTo>
                    <a:pt x="1979294" y="488315"/>
                  </a:lnTo>
                  <a:lnTo>
                    <a:pt x="2090419" y="488315"/>
                  </a:lnTo>
                  <a:lnTo>
                    <a:pt x="2090419" y="354584"/>
                  </a:lnTo>
                  <a:lnTo>
                    <a:pt x="2311154" y="354584"/>
                  </a:lnTo>
                  <a:lnTo>
                    <a:pt x="2296794" y="334010"/>
                  </a:lnTo>
                  <a:lnTo>
                    <a:pt x="2319081" y="322579"/>
                  </a:lnTo>
                  <a:lnTo>
                    <a:pt x="2338689" y="308863"/>
                  </a:lnTo>
                  <a:lnTo>
                    <a:pt x="2355605" y="292862"/>
                  </a:lnTo>
                  <a:lnTo>
                    <a:pt x="2369819" y="274574"/>
                  </a:lnTo>
                  <a:lnTo>
                    <a:pt x="2374548" y="266065"/>
                  </a:lnTo>
                  <a:lnTo>
                    <a:pt x="2090419" y="266065"/>
                  </a:lnTo>
                  <a:lnTo>
                    <a:pt x="2090419" y="98679"/>
                  </a:lnTo>
                  <a:lnTo>
                    <a:pt x="2375028" y="98679"/>
                  </a:lnTo>
                  <a:lnTo>
                    <a:pt x="2370200" y="89789"/>
                  </a:lnTo>
                  <a:lnTo>
                    <a:pt x="2339435" y="55197"/>
                  </a:lnTo>
                  <a:lnTo>
                    <a:pt x="2297811" y="29464"/>
                  </a:lnTo>
                  <a:lnTo>
                    <a:pt x="2246629" y="13525"/>
                  </a:lnTo>
                  <a:lnTo>
                    <a:pt x="2217908" y="9568"/>
                  </a:lnTo>
                  <a:lnTo>
                    <a:pt x="2187066" y="8255"/>
                  </a:lnTo>
                  <a:close/>
                </a:path>
                <a:path w="3550284" h="496570">
                  <a:moveTo>
                    <a:pt x="2311154" y="354584"/>
                  </a:moveTo>
                  <a:lnTo>
                    <a:pt x="2192527" y="354584"/>
                  </a:lnTo>
                  <a:lnTo>
                    <a:pt x="2285111" y="488315"/>
                  </a:lnTo>
                  <a:lnTo>
                    <a:pt x="2404491" y="488315"/>
                  </a:lnTo>
                  <a:lnTo>
                    <a:pt x="2311154" y="354584"/>
                  </a:lnTo>
                  <a:close/>
                </a:path>
                <a:path w="3550284" h="496570">
                  <a:moveTo>
                    <a:pt x="2375028" y="98679"/>
                  </a:moveTo>
                  <a:lnTo>
                    <a:pt x="2180843" y="98679"/>
                  </a:lnTo>
                  <a:lnTo>
                    <a:pt x="2204394" y="100034"/>
                  </a:lnTo>
                  <a:lnTo>
                    <a:pt x="2224944" y="104092"/>
                  </a:lnTo>
                  <a:lnTo>
                    <a:pt x="2268452" y="132294"/>
                  </a:lnTo>
                  <a:lnTo>
                    <a:pt x="2283078" y="182372"/>
                  </a:lnTo>
                  <a:lnTo>
                    <a:pt x="2281457" y="201160"/>
                  </a:lnTo>
                  <a:lnTo>
                    <a:pt x="2257043" y="244094"/>
                  </a:lnTo>
                  <a:lnTo>
                    <a:pt x="2204394" y="264685"/>
                  </a:lnTo>
                  <a:lnTo>
                    <a:pt x="2180843" y="266065"/>
                  </a:lnTo>
                  <a:lnTo>
                    <a:pt x="2374548" y="266065"/>
                  </a:lnTo>
                  <a:lnTo>
                    <a:pt x="2381081" y="254309"/>
                  </a:lnTo>
                  <a:lnTo>
                    <a:pt x="2389139" y="232187"/>
                  </a:lnTo>
                  <a:lnTo>
                    <a:pt x="2393983" y="208208"/>
                  </a:lnTo>
                  <a:lnTo>
                    <a:pt x="2395600" y="182372"/>
                  </a:lnTo>
                  <a:lnTo>
                    <a:pt x="2394007" y="156511"/>
                  </a:lnTo>
                  <a:lnTo>
                    <a:pt x="2389235" y="132461"/>
                  </a:lnTo>
                  <a:lnTo>
                    <a:pt x="2381295" y="110220"/>
                  </a:lnTo>
                  <a:lnTo>
                    <a:pt x="2375028" y="98679"/>
                  </a:lnTo>
                  <a:close/>
                </a:path>
                <a:path w="3550284" h="496570">
                  <a:moveTo>
                    <a:pt x="2919857" y="98679"/>
                  </a:moveTo>
                  <a:lnTo>
                    <a:pt x="2808732" y="98679"/>
                  </a:lnTo>
                  <a:lnTo>
                    <a:pt x="2808732" y="488315"/>
                  </a:lnTo>
                  <a:lnTo>
                    <a:pt x="2919857" y="488315"/>
                  </a:lnTo>
                  <a:lnTo>
                    <a:pt x="2919857" y="98679"/>
                  </a:lnTo>
                  <a:close/>
                </a:path>
                <a:path w="3550284" h="496570">
                  <a:moveTo>
                    <a:pt x="3191350" y="19812"/>
                  </a:moveTo>
                  <a:lnTo>
                    <a:pt x="3073399" y="19812"/>
                  </a:lnTo>
                  <a:lnTo>
                    <a:pt x="3252216" y="316865"/>
                  </a:lnTo>
                  <a:lnTo>
                    <a:pt x="3252216" y="488315"/>
                  </a:lnTo>
                  <a:lnTo>
                    <a:pt x="3363341" y="488315"/>
                  </a:lnTo>
                  <a:lnTo>
                    <a:pt x="3363341" y="318135"/>
                  </a:lnTo>
                  <a:lnTo>
                    <a:pt x="3421527" y="221487"/>
                  </a:lnTo>
                  <a:lnTo>
                    <a:pt x="3312667" y="221487"/>
                  </a:lnTo>
                  <a:lnTo>
                    <a:pt x="3191350" y="19812"/>
                  </a:lnTo>
                  <a:close/>
                </a:path>
                <a:path w="3550284" h="496570">
                  <a:moveTo>
                    <a:pt x="3549903" y="8255"/>
                  </a:moveTo>
                  <a:lnTo>
                    <a:pt x="3440811" y="8255"/>
                  </a:lnTo>
                  <a:lnTo>
                    <a:pt x="3312667" y="221487"/>
                  </a:lnTo>
                  <a:lnTo>
                    <a:pt x="3421527" y="221487"/>
                  </a:lnTo>
                  <a:lnTo>
                    <a:pt x="3549903" y="8255"/>
                  </a:lnTo>
                  <a:close/>
                </a:path>
                <a:path w="3550284" h="496570">
                  <a:moveTo>
                    <a:pt x="3184397" y="8255"/>
                  </a:moveTo>
                  <a:lnTo>
                    <a:pt x="2655062" y="8255"/>
                  </a:lnTo>
                  <a:lnTo>
                    <a:pt x="2655062" y="98679"/>
                  </a:lnTo>
                  <a:lnTo>
                    <a:pt x="3073399" y="98679"/>
                  </a:lnTo>
                  <a:lnTo>
                    <a:pt x="3073399" y="19812"/>
                  </a:lnTo>
                  <a:lnTo>
                    <a:pt x="3191350" y="19812"/>
                  </a:lnTo>
                  <a:lnTo>
                    <a:pt x="3184397" y="8255"/>
                  </a:lnTo>
                  <a:close/>
                </a:path>
                <a:path w="3550284" h="496570">
                  <a:moveTo>
                    <a:pt x="2594864" y="8255"/>
                  </a:moveTo>
                  <a:lnTo>
                    <a:pt x="2483739" y="8255"/>
                  </a:lnTo>
                  <a:lnTo>
                    <a:pt x="2483739" y="488315"/>
                  </a:lnTo>
                  <a:lnTo>
                    <a:pt x="2594864" y="488315"/>
                  </a:lnTo>
                  <a:lnTo>
                    <a:pt x="2594864" y="8255"/>
                  </a:lnTo>
                  <a:close/>
                </a:path>
                <a:path w="3550284" h="496570">
                  <a:moveTo>
                    <a:pt x="1545208" y="8255"/>
                  </a:moveTo>
                  <a:lnTo>
                    <a:pt x="1434083" y="8255"/>
                  </a:lnTo>
                  <a:lnTo>
                    <a:pt x="1434083" y="276987"/>
                  </a:lnTo>
                  <a:lnTo>
                    <a:pt x="1437675" y="326782"/>
                  </a:lnTo>
                  <a:lnTo>
                    <a:pt x="1448227" y="369617"/>
                  </a:lnTo>
                  <a:lnTo>
                    <a:pt x="1466338" y="408039"/>
                  </a:lnTo>
                  <a:lnTo>
                    <a:pt x="1491360" y="439547"/>
                  </a:lnTo>
                  <a:lnTo>
                    <a:pt x="1522866" y="464456"/>
                  </a:lnTo>
                  <a:lnTo>
                    <a:pt x="1560052" y="482234"/>
                  </a:lnTo>
                  <a:lnTo>
                    <a:pt x="1602928" y="492892"/>
                  </a:lnTo>
                  <a:lnTo>
                    <a:pt x="1651507" y="496443"/>
                  </a:lnTo>
                  <a:lnTo>
                    <a:pt x="1700087" y="492892"/>
                  </a:lnTo>
                  <a:lnTo>
                    <a:pt x="1742963" y="482234"/>
                  </a:lnTo>
                  <a:lnTo>
                    <a:pt x="1780149" y="464456"/>
                  </a:lnTo>
                  <a:lnTo>
                    <a:pt x="1811654" y="439547"/>
                  </a:lnTo>
                  <a:lnTo>
                    <a:pt x="1836731" y="408039"/>
                  </a:lnTo>
                  <a:lnTo>
                    <a:pt x="1839689" y="401828"/>
                  </a:lnTo>
                  <a:lnTo>
                    <a:pt x="1652269" y="401828"/>
                  </a:lnTo>
                  <a:lnTo>
                    <a:pt x="1605430" y="393777"/>
                  </a:lnTo>
                  <a:lnTo>
                    <a:pt x="1571974" y="369617"/>
                  </a:lnTo>
                  <a:lnTo>
                    <a:pt x="1551900" y="329336"/>
                  </a:lnTo>
                  <a:lnTo>
                    <a:pt x="1545208" y="272923"/>
                  </a:lnTo>
                  <a:lnTo>
                    <a:pt x="1545208" y="8255"/>
                  </a:lnTo>
                  <a:close/>
                </a:path>
                <a:path w="3550284" h="496570">
                  <a:moveTo>
                    <a:pt x="1868931" y="8255"/>
                  </a:moveTo>
                  <a:lnTo>
                    <a:pt x="1759203" y="8255"/>
                  </a:lnTo>
                  <a:lnTo>
                    <a:pt x="1759203" y="272923"/>
                  </a:lnTo>
                  <a:lnTo>
                    <a:pt x="1757489" y="303970"/>
                  </a:lnTo>
                  <a:lnTo>
                    <a:pt x="1743773" y="352825"/>
                  </a:lnTo>
                  <a:lnTo>
                    <a:pt x="1716510" y="384254"/>
                  </a:lnTo>
                  <a:lnTo>
                    <a:pt x="1676747" y="399875"/>
                  </a:lnTo>
                  <a:lnTo>
                    <a:pt x="1652269" y="401828"/>
                  </a:lnTo>
                  <a:lnTo>
                    <a:pt x="1839689" y="401828"/>
                  </a:lnTo>
                  <a:lnTo>
                    <a:pt x="1854568" y="370586"/>
                  </a:lnTo>
                  <a:lnTo>
                    <a:pt x="1854835" y="369617"/>
                  </a:lnTo>
                  <a:lnTo>
                    <a:pt x="1865358" y="326782"/>
                  </a:lnTo>
                  <a:lnTo>
                    <a:pt x="1868931" y="276987"/>
                  </a:lnTo>
                  <a:lnTo>
                    <a:pt x="1868931" y="8255"/>
                  </a:lnTo>
                  <a:close/>
                </a:path>
                <a:path w="3550284" h="496570">
                  <a:moveTo>
                    <a:pt x="837818" y="8255"/>
                  </a:moveTo>
                  <a:lnTo>
                    <a:pt x="475106" y="8255"/>
                  </a:lnTo>
                  <a:lnTo>
                    <a:pt x="475106" y="488315"/>
                  </a:lnTo>
                  <a:lnTo>
                    <a:pt x="846835" y="488315"/>
                  </a:lnTo>
                  <a:lnTo>
                    <a:pt x="846835" y="399161"/>
                  </a:lnTo>
                  <a:lnTo>
                    <a:pt x="585469" y="399161"/>
                  </a:lnTo>
                  <a:lnTo>
                    <a:pt x="585469" y="288036"/>
                  </a:lnTo>
                  <a:lnTo>
                    <a:pt x="808354" y="288036"/>
                  </a:lnTo>
                  <a:lnTo>
                    <a:pt x="808354" y="201549"/>
                  </a:lnTo>
                  <a:lnTo>
                    <a:pt x="585469" y="201549"/>
                  </a:lnTo>
                  <a:lnTo>
                    <a:pt x="585469" y="97409"/>
                  </a:lnTo>
                  <a:lnTo>
                    <a:pt x="837818" y="97409"/>
                  </a:lnTo>
                  <a:lnTo>
                    <a:pt x="837818" y="8255"/>
                  </a:lnTo>
                  <a:close/>
                </a:path>
                <a:path w="3550284" h="496570">
                  <a:moveTo>
                    <a:pt x="1165732" y="0"/>
                  </a:moveTo>
                  <a:lnTo>
                    <a:pt x="1095343" y="7937"/>
                  </a:lnTo>
                  <a:lnTo>
                    <a:pt x="1032382" y="31877"/>
                  </a:lnTo>
                  <a:lnTo>
                    <a:pt x="979376" y="69881"/>
                  </a:lnTo>
                  <a:lnTo>
                    <a:pt x="939038" y="120268"/>
                  </a:lnTo>
                  <a:lnTo>
                    <a:pt x="913606" y="180562"/>
                  </a:lnTo>
                  <a:lnTo>
                    <a:pt x="905128" y="248285"/>
                  </a:lnTo>
                  <a:lnTo>
                    <a:pt x="907248" y="283001"/>
                  </a:lnTo>
                  <a:lnTo>
                    <a:pt x="924202" y="346958"/>
                  </a:lnTo>
                  <a:lnTo>
                    <a:pt x="957641" y="402915"/>
                  </a:lnTo>
                  <a:lnTo>
                    <a:pt x="1004278" y="447111"/>
                  </a:lnTo>
                  <a:lnTo>
                    <a:pt x="1062906" y="478547"/>
                  </a:lnTo>
                  <a:lnTo>
                    <a:pt x="1129287" y="494462"/>
                  </a:lnTo>
                  <a:lnTo>
                    <a:pt x="1165097" y="496443"/>
                  </a:lnTo>
                  <a:lnTo>
                    <a:pt x="1195530" y="495083"/>
                  </a:lnTo>
                  <a:lnTo>
                    <a:pt x="1252108" y="484173"/>
                  </a:lnTo>
                  <a:lnTo>
                    <a:pt x="1302567" y="462331"/>
                  </a:lnTo>
                  <a:lnTo>
                    <a:pt x="1345049" y="430414"/>
                  </a:lnTo>
                  <a:lnTo>
                    <a:pt x="1363217" y="410718"/>
                  </a:lnTo>
                  <a:lnTo>
                    <a:pt x="1353590" y="401828"/>
                  </a:lnTo>
                  <a:lnTo>
                    <a:pt x="1171193" y="401828"/>
                  </a:lnTo>
                  <a:lnTo>
                    <a:pt x="1149520" y="400611"/>
                  </a:lnTo>
                  <a:lnTo>
                    <a:pt x="1109793" y="390844"/>
                  </a:lnTo>
                  <a:lnTo>
                    <a:pt x="1075142" y="371578"/>
                  </a:lnTo>
                  <a:lnTo>
                    <a:pt x="1047900" y="344336"/>
                  </a:lnTo>
                  <a:lnTo>
                    <a:pt x="1028634" y="309685"/>
                  </a:lnTo>
                  <a:lnTo>
                    <a:pt x="1018867" y="269958"/>
                  </a:lnTo>
                  <a:lnTo>
                    <a:pt x="1017651" y="248285"/>
                  </a:lnTo>
                  <a:lnTo>
                    <a:pt x="1018867" y="226591"/>
                  </a:lnTo>
                  <a:lnTo>
                    <a:pt x="1028634" y="186777"/>
                  </a:lnTo>
                  <a:lnTo>
                    <a:pt x="1047900" y="152159"/>
                  </a:lnTo>
                  <a:lnTo>
                    <a:pt x="1075142" y="124882"/>
                  </a:lnTo>
                  <a:lnTo>
                    <a:pt x="1109793" y="105598"/>
                  </a:lnTo>
                  <a:lnTo>
                    <a:pt x="1149520" y="95831"/>
                  </a:lnTo>
                  <a:lnTo>
                    <a:pt x="1171193" y="94615"/>
                  </a:lnTo>
                  <a:lnTo>
                    <a:pt x="1352784" y="94615"/>
                  </a:lnTo>
                  <a:lnTo>
                    <a:pt x="1363217" y="84962"/>
                  </a:lnTo>
                  <a:lnTo>
                    <a:pt x="1324911" y="48656"/>
                  </a:lnTo>
                  <a:lnTo>
                    <a:pt x="1278508" y="21971"/>
                  </a:lnTo>
                  <a:lnTo>
                    <a:pt x="1225168" y="5461"/>
                  </a:lnTo>
                  <a:lnTo>
                    <a:pt x="1196213" y="1361"/>
                  </a:lnTo>
                  <a:lnTo>
                    <a:pt x="1165732" y="0"/>
                  </a:lnTo>
                  <a:close/>
                </a:path>
                <a:path w="3550284" h="496570">
                  <a:moveTo>
                    <a:pt x="1291970" y="344932"/>
                  </a:moveTo>
                  <a:lnTo>
                    <a:pt x="1266134" y="369841"/>
                  </a:lnTo>
                  <a:lnTo>
                    <a:pt x="1237392" y="387619"/>
                  </a:lnTo>
                  <a:lnTo>
                    <a:pt x="1205745" y="398277"/>
                  </a:lnTo>
                  <a:lnTo>
                    <a:pt x="1171193" y="401828"/>
                  </a:lnTo>
                  <a:lnTo>
                    <a:pt x="1353590" y="401828"/>
                  </a:lnTo>
                  <a:lnTo>
                    <a:pt x="1291970" y="344932"/>
                  </a:lnTo>
                  <a:close/>
                </a:path>
                <a:path w="3550284" h="496570">
                  <a:moveTo>
                    <a:pt x="1352784" y="94615"/>
                  </a:moveTo>
                  <a:lnTo>
                    <a:pt x="1171193" y="94615"/>
                  </a:lnTo>
                  <a:lnTo>
                    <a:pt x="1205745" y="98137"/>
                  </a:lnTo>
                  <a:lnTo>
                    <a:pt x="1237392" y="108696"/>
                  </a:lnTo>
                  <a:lnTo>
                    <a:pt x="1266134" y="126279"/>
                  </a:lnTo>
                  <a:lnTo>
                    <a:pt x="1291970" y="150876"/>
                  </a:lnTo>
                  <a:lnTo>
                    <a:pt x="1352784" y="94615"/>
                  </a:lnTo>
                  <a:close/>
                </a:path>
                <a:path w="3550284" h="496570">
                  <a:moveTo>
                    <a:pt x="37718" y="357251"/>
                  </a:moveTo>
                  <a:lnTo>
                    <a:pt x="0" y="440944"/>
                  </a:lnTo>
                  <a:lnTo>
                    <a:pt x="17406" y="452733"/>
                  </a:lnTo>
                  <a:lnTo>
                    <a:pt x="37433" y="463343"/>
                  </a:lnTo>
                  <a:lnTo>
                    <a:pt x="85343" y="481076"/>
                  </a:lnTo>
                  <a:lnTo>
                    <a:pt x="139446" y="492617"/>
                  </a:lnTo>
                  <a:lnTo>
                    <a:pt x="195452" y="496443"/>
                  </a:lnTo>
                  <a:lnTo>
                    <a:pt x="227095" y="495204"/>
                  </a:lnTo>
                  <a:lnTo>
                    <a:pt x="282999" y="485298"/>
                  </a:lnTo>
                  <a:lnTo>
                    <a:pt x="328739" y="465770"/>
                  </a:lnTo>
                  <a:lnTo>
                    <a:pt x="363219" y="438858"/>
                  </a:lnTo>
                  <a:lnTo>
                    <a:pt x="385093" y="407289"/>
                  </a:lnTo>
                  <a:lnTo>
                    <a:pt x="196087" y="407289"/>
                  </a:lnTo>
                  <a:lnTo>
                    <a:pt x="174847" y="406431"/>
                  </a:lnTo>
                  <a:lnTo>
                    <a:pt x="132365" y="399573"/>
                  </a:lnTo>
                  <a:lnTo>
                    <a:pt x="90547" y="386165"/>
                  </a:lnTo>
                  <a:lnTo>
                    <a:pt x="53867" y="368016"/>
                  </a:lnTo>
                  <a:lnTo>
                    <a:pt x="37718" y="357251"/>
                  </a:lnTo>
                  <a:close/>
                </a:path>
                <a:path w="3550284" h="496570">
                  <a:moveTo>
                    <a:pt x="211835" y="0"/>
                  </a:moveTo>
                  <a:lnTo>
                    <a:pt x="151098" y="4952"/>
                  </a:lnTo>
                  <a:lnTo>
                    <a:pt x="100456" y="19812"/>
                  </a:lnTo>
                  <a:lnTo>
                    <a:pt x="60547" y="43259"/>
                  </a:lnTo>
                  <a:lnTo>
                    <a:pt x="32257" y="73660"/>
                  </a:lnTo>
                  <a:lnTo>
                    <a:pt x="15224" y="109569"/>
                  </a:lnTo>
                  <a:lnTo>
                    <a:pt x="9525" y="149479"/>
                  </a:lnTo>
                  <a:lnTo>
                    <a:pt x="11094" y="172289"/>
                  </a:lnTo>
                  <a:lnTo>
                    <a:pt x="23700" y="210839"/>
                  </a:lnTo>
                  <a:lnTo>
                    <a:pt x="62102" y="251158"/>
                  </a:lnTo>
                  <a:lnTo>
                    <a:pt x="113359" y="274647"/>
                  </a:lnTo>
                  <a:lnTo>
                    <a:pt x="158230" y="287653"/>
                  </a:lnTo>
                  <a:lnTo>
                    <a:pt x="201362" y="298207"/>
                  </a:lnTo>
                  <a:lnTo>
                    <a:pt x="216439" y="302069"/>
                  </a:lnTo>
                  <a:lnTo>
                    <a:pt x="260095" y="317230"/>
                  </a:lnTo>
                  <a:lnTo>
                    <a:pt x="287844" y="347726"/>
                  </a:lnTo>
                  <a:lnTo>
                    <a:pt x="288670" y="355854"/>
                  </a:lnTo>
                  <a:lnTo>
                    <a:pt x="287264" y="366976"/>
                  </a:lnTo>
                  <a:lnTo>
                    <a:pt x="253202" y="399413"/>
                  </a:lnTo>
                  <a:lnTo>
                    <a:pt x="236978" y="403860"/>
                  </a:lnTo>
                  <a:lnTo>
                    <a:pt x="236693" y="403860"/>
                  </a:lnTo>
                  <a:lnTo>
                    <a:pt x="218079" y="406431"/>
                  </a:lnTo>
                  <a:lnTo>
                    <a:pt x="217687" y="406431"/>
                  </a:lnTo>
                  <a:lnTo>
                    <a:pt x="196087" y="407289"/>
                  </a:lnTo>
                  <a:lnTo>
                    <a:pt x="385093" y="407289"/>
                  </a:lnTo>
                  <a:lnTo>
                    <a:pt x="397674" y="368016"/>
                  </a:lnTo>
                  <a:lnTo>
                    <a:pt x="399160" y="347726"/>
                  </a:lnTo>
                  <a:lnTo>
                    <a:pt x="397589" y="324961"/>
                  </a:lnTo>
                  <a:lnTo>
                    <a:pt x="385016" y="286861"/>
                  </a:lnTo>
                  <a:lnTo>
                    <a:pt x="346567" y="247237"/>
                  </a:lnTo>
                  <a:lnTo>
                    <a:pt x="295326" y="223881"/>
                  </a:lnTo>
                  <a:lnTo>
                    <a:pt x="250455" y="210839"/>
                  </a:lnTo>
                  <a:lnTo>
                    <a:pt x="199515" y="198508"/>
                  </a:lnTo>
                  <a:lnTo>
                    <a:pt x="178453" y="192706"/>
                  </a:lnTo>
                  <a:lnTo>
                    <a:pt x="134427" y="173914"/>
                  </a:lnTo>
                  <a:lnTo>
                    <a:pt x="120014" y="144018"/>
                  </a:lnTo>
                  <a:lnTo>
                    <a:pt x="121398" y="132252"/>
                  </a:lnTo>
                  <a:lnTo>
                    <a:pt x="154908" y="97619"/>
                  </a:lnTo>
                  <a:lnTo>
                    <a:pt x="211200" y="89154"/>
                  </a:lnTo>
                  <a:lnTo>
                    <a:pt x="359634" y="89154"/>
                  </a:lnTo>
                  <a:lnTo>
                    <a:pt x="378587" y="42545"/>
                  </a:lnTo>
                  <a:lnTo>
                    <a:pt x="342884" y="24352"/>
                  </a:lnTo>
                  <a:lnTo>
                    <a:pt x="301751" y="10922"/>
                  </a:lnTo>
                  <a:lnTo>
                    <a:pt x="257317" y="2746"/>
                  </a:lnTo>
                  <a:lnTo>
                    <a:pt x="234725" y="688"/>
                  </a:lnTo>
                  <a:lnTo>
                    <a:pt x="211835" y="0"/>
                  </a:lnTo>
                  <a:close/>
                </a:path>
                <a:path w="3550284" h="496570">
                  <a:moveTo>
                    <a:pt x="359634" y="89154"/>
                  </a:moveTo>
                  <a:lnTo>
                    <a:pt x="211200" y="89154"/>
                  </a:lnTo>
                  <a:lnTo>
                    <a:pt x="244445" y="91511"/>
                  </a:lnTo>
                  <a:lnTo>
                    <a:pt x="277701" y="98583"/>
                  </a:lnTo>
                  <a:lnTo>
                    <a:pt x="310981" y="110370"/>
                  </a:lnTo>
                  <a:lnTo>
                    <a:pt x="344296" y="126873"/>
                  </a:lnTo>
                  <a:lnTo>
                    <a:pt x="359634" y="89154"/>
                  </a:lnTo>
                  <a:close/>
                </a:path>
              </a:pathLst>
            </a:custGeom>
            <a:solidFill>
              <a:srgbClr val="767070"/>
            </a:solidFill>
          </p:spPr>
          <p:txBody>
            <a:bodyPr wrap="square" lIns="0" tIns="0" rIns="0" bIns="0" rtlCol="0"/>
            <a:lstStyle/>
            <a:p>
              <a:endParaRPr/>
            </a:p>
          </p:txBody>
        </p:sp>
        <p:pic>
          <p:nvPicPr>
            <p:cNvPr id="15" name="object 15"/>
            <p:cNvPicPr/>
            <p:nvPr/>
          </p:nvPicPr>
          <p:blipFill>
            <a:blip r:embed="rId7" cstate="print"/>
            <a:stretch>
              <a:fillRect/>
            </a:stretch>
          </p:blipFill>
          <p:spPr>
            <a:xfrm>
              <a:off x="6421754" y="4087621"/>
              <a:ext cx="201802" cy="176530"/>
            </a:xfrm>
            <a:prstGeom prst="rect">
              <a:avLst/>
            </a:prstGeom>
          </p:spPr>
        </p:pic>
        <p:sp>
          <p:nvSpPr>
            <p:cNvPr id="16" name="object 16"/>
            <p:cNvSpPr/>
            <p:nvPr/>
          </p:nvSpPr>
          <p:spPr>
            <a:xfrm>
              <a:off x="4335906" y="3993514"/>
              <a:ext cx="3550285" cy="496570"/>
            </a:xfrm>
            <a:custGeom>
              <a:avLst/>
              <a:gdLst/>
              <a:ahLst/>
              <a:cxnLst/>
              <a:rect l="l" t="t" r="r" b="b"/>
              <a:pathLst>
                <a:path w="3550284" h="496570">
                  <a:moveTo>
                    <a:pt x="2655062" y="8255"/>
                  </a:moveTo>
                  <a:lnTo>
                    <a:pt x="3066415" y="8255"/>
                  </a:lnTo>
                  <a:lnTo>
                    <a:pt x="3073399" y="8255"/>
                  </a:lnTo>
                  <a:lnTo>
                    <a:pt x="3184397" y="8255"/>
                  </a:lnTo>
                  <a:lnTo>
                    <a:pt x="3312667" y="221487"/>
                  </a:lnTo>
                  <a:lnTo>
                    <a:pt x="3440811" y="8255"/>
                  </a:lnTo>
                  <a:lnTo>
                    <a:pt x="3549903" y="8255"/>
                  </a:lnTo>
                  <a:lnTo>
                    <a:pt x="3363341" y="318135"/>
                  </a:lnTo>
                  <a:lnTo>
                    <a:pt x="3363341" y="488315"/>
                  </a:lnTo>
                  <a:lnTo>
                    <a:pt x="3252216" y="488315"/>
                  </a:lnTo>
                  <a:lnTo>
                    <a:pt x="3252216" y="316865"/>
                  </a:lnTo>
                  <a:lnTo>
                    <a:pt x="3073399" y="19812"/>
                  </a:lnTo>
                  <a:lnTo>
                    <a:pt x="3073399" y="98679"/>
                  </a:lnTo>
                  <a:lnTo>
                    <a:pt x="2919857" y="98679"/>
                  </a:lnTo>
                  <a:lnTo>
                    <a:pt x="2919857" y="488315"/>
                  </a:lnTo>
                  <a:lnTo>
                    <a:pt x="2808732" y="488315"/>
                  </a:lnTo>
                  <a:lnTo>
                    <a:pt x="2808732" y="98679"/>
                  </a:lnTo>
                  <a:lnTo>
                    <a:pt x="2655062" y="98679"/>
                  </a:lnTo>
                  <a:lnTo>
                    <a:pt x="2655062" y="8255"/>
                  </a:lnTo>
                  <a:close/>
                </a:path>
                <a:path w="3550284" h="496570">
                  <a:moveTo>
                    <a:pt x="2483739" y="8255"/>
                  </a:moveTo>
                  <a:lnTo>
                    <a:pt x="2594864" y="8255"/>
                  </a:lnTo>
                  <a:lnTo>
                    <a:pt x="2594864" y="488315"/>
                  </a:lnTo>
                  <a:lnTo>
                    <a:pt x="2483739" y="488315"/>
                  </a:lnTo>
                  <a:lnTo>
                    <a:pt x="2483739" y="8255"/>
                  </a:lnTo>
                  <a:close/>
                </a:path>
                <a:path w="3550284" h="496570">
                  <a:moveTo>
                    <a:pt x="1979294" y="8255"/>
                  </a:moveTo>
                  <a:lnTo>
                    <a:pt x="2187066" y="8255"/>
                  </a:lnTo>
                  <a:lnTo>
                    <a:pt x="2217908" y="9568"/>
                  </a:lnTo>
                  <a:lnTo>
                    <a:pt x="2273256" y="20149"/>
                  </a:lnTo>
                  <a:lnTo>
                    <a:pt x="2319980" y="41229"/>
                  </a:lnTo>
                  <a:lnTo>
                    <a:pt x="2356175" y="71379"/>
                  </a:lnTo>
                  <a:lnTo>
                    <a:pt x="2381295" y="110220"/>
                  </a:lnTo>
                  <a:lnTo>
                    <a:pt x="2394007" y="156511"/>
                  </a:lnTo>
                  <a:lnTo>
                    <a:pt x="2395600" y="182372"/>
                  </a:lnTo>
                  <a:lnTo>
                    <a:pt x="2393983" y="208208"/>
                  </a:lnTo>
                  <a:lnTo>
                    <a:pt x="2381081" y="254309"/>
                  </a:lnTo>
                  <a:lnTo>
                    <a:pt x="2355605" y="292862"/>
                  </a:lnTo>
                  <a:lnTo>
                    <a:pt x="2319081" y="322579"/>
                  </a:lnTo>
                  <a:lnTo>
                    <a:pt x="2296794" y="334010"/>
                  </a:lnTo>
                  <a:lnTo>
                    <a:pt x="2404491" y="488315"/>
                  </a:lnTo>
                  <a:lnTo>
                    <a:pt x="2285111" y="488315"/>
                  </a:lnTo>
                  <a:lnTo>
                    <a:pt x="2192527" y="354584"/>
                  </a:lnTo>
                  <a:lnTo>
                    <a:pt x="2187066" y="354584"/>
                  </a:lnTo>
                  <a:lnTo>
                    <a:pt x="2090419" y="354584"/>
                  </a:lnTo>
                  <a:lnTo>
                    <a:pt x="2090419" y="488315"/>
                  </a:lnTo>
                  <a:lnTo>
                    <a:pt x="1979294" y="488315"/>
                  </a:lnTo>
                  <a:lnTo>
                    <a:pt x="1979294" y="8255"/>
                  </a:lnTo>
                  <a:close/>
                </a:path>
                <a:path w="3550284" h="496570">
                  <a:moveTo>
                    <a:pt x="1434083" y="8255"/>
                  </a:moveTo>
                  <a:lnTo>
                    <a:pt x="1545208" y="8255"/>
                  </a:lnTo>
                  <a:lnTo>
                    <a:pt x="1545208" y="272923"/>
                  </a:lnTo>
                  <a:lnTo>
                    <a:pt x="1551900" y="329336"/>
                  </a:lnTo>
                  <a:lnTo>
                    <a:pt x="1571974" y="369617"/>
                  </a:lnTo>
                  <a:lnTo>
                    <a:pt x="1605430" y="393777"/>
                  </a:lnTo>
                  <a:lnTo>
                    <a:pt x="1652269" y="401828"/>
                  </a:lnTo>
                  <a:lnTo>
                    <a:pt x="1676747" y="399875"/>
                  </a:lnTo>
                  <a:lnTo>
                    <a:pt x="1716510" y="384254"/>
                  </a:lnTo>
                  <a:lnTo>
                    <a:pt x="1743773" y="352825"/>
                  </a:lnTo>
                  <a:lnTo>
                    <a:pt x="1757489" y="303970"/>
                  </a:lnTo>
                  <a:lnTo>
                    <a:pt x="1759203" y="272923"/>
                  </a:lnTo>
                  <a:lnTo>
                    <a:pt x="1759203" y="8255"/>
                  </a:lnTo>
                  <a:lnTo>
                    <a:pt x="1868931" y="8255"/>
                  </a:lnTo>
                  <a:lnTo>
                    <a:pt x="1868931" y="276987"/>
                  </a:lnTo>
                  <a:lnTo>
                    <a:pt x="1865358" y="326782"/>
                  </a:lnTo>
                  <a:lnTo>
                    <a:pt x="1854628" y="370459"/>
                  </a:lnTo>
                  <a:lnTo>
                    <a:pt x="1836731" y="408039"/>
                  </a:lnTo>
                  <a:lnTo>
                    <a:pt x="1811654" y="439547"/>
                  </a:lnTo>
                  <a:lnTo>
                    <a:pt x="1780149" y="464456"/>
                  </a:lnTo>
                  <a:lnTo>
                    <a:pt x="1742963" y="482234"/>
                  </a:lnTo>
                  <a:lnTo>
                    <a:pt x="1700087" y="492892"/>
                  </a:lnTo>
                  <a:lnTo>
                    <a:pt x="1651507" y="496443"/>
                  </a:lnTo>
                  <a:lnTo>
                    <a:pt x="1602928" y="492892"/>
                  </a:lnTo>
                  <a:lnTo>
                    <a:pt x="1560052" y="482234"/>
                  </a:lnTo>
                  <a:lnTo>
                    <a:pt x="1522866" y="464456"/>
                  </a:lnTo>
                  <a:lnTo>
                    <a:pt x="1491360" y="439547"/>
                  </a:lnTo>
                  <a:lnTo>
                    <a:pt x="1466338" y="408039"/>
                  </a:lnTo>
                  <a:lnTo>
                    <a:pt x="1448434" y="370459"/>
                  </a:lnTo>
                  <a:lnTo>
                    <a:pt x="1437675" y="326782"/>
                  </a:lnTo>
                  <a:lnTo>
                    <a:pt x="1434083" y="276987"/>
                  </a:lnTo>
                  <a:lnTo>
                    <a:pt x="1434083" y="8255"/>
                  </a:lnTo>
                  <a:close/>
                </a:path>
                <a:path w="3550284" h="496570">
                  <a:moveTo>
                    <a:pt x="475106" y="8255"/>
                  </a:moveTo>
                  <a:lnTo>
                    <a:pt x="837818" y="8255"/>
                  </a:lnTo>
                  <a:lnTo>
                    <a:pt x="837818" y="97409"/>
                  </a:lnTo>
                  <a:lnTo>
                    <a:pt x="585469" y="97409"/>
                  </a:lnTo>
                  <a:lnTo>
                    <a:pt x="585469" y="201549"/>
                  </a:lnTo>
                  <a:lnTo>
                    <a:pt x="808354" y="201549"/>
                  </a:lnTo>
                  <a:lnTo>
                    <a:pt x="808354" y="288036"/>
                  </a:lnTo>
                  <a:lnTo>
                    <a:pt x="585469" y="288036"/>
                  </a:lnTo>
                  <a:lnTo>
                    <a:pt x="585469" y="399161"/>
                  </a:lnTo>
                  <a:lnTo>
                    <a:pt x="846835" y="399161"/>
                  </a:lnTo>
                  <a:lnTo>
                    <a:pt x="846835" y="488315"/>
                  </a:lnTo>
                  <a:lnTo>
                    <a:pt x="475106" y="488315"/>
                  </a:lnTo>
                  <a:lnTo>
                    <a:pt x="475106" y="8255"/>
                  </a:lnTo>
                  <a:close/>
                </a:path>
                <a:path w="3550284" h="496570">
                  <a:moveTo>
                    <a:pt x="1165732" y="0"/>
                  </a:moveTo>
                  <a:lnTo>
                    <a:pt x="1225168" y="5461"/>
                  </a:lnTo>
                  <a:lnTo>
                    <a:pt x="1278508" y="21971"/>
                  </a:lnTo>
                  <a:lnTo>
                    <a:pt x="1324911" y="48656"/>
                  </a:lnTo>
                  <a:lnTo>
                    <a:pt x="1363217" y="84962"/>
                  </a:lnTo>
                  <a:lnTo>
                    <a:pt x="1291970" y="150876"/>
                  </a:lnTo>
                  <a:lnTo>
                    <a:pt x="1266134" y="126279"/>
                  </a:lnTo>
                  <a:lnTo>
                    <a:pt x="1237392" y="108696"/>
                  </a:lnTo>
                  <a:lnTo>
                    <a:pt x="1205745" y="98137"/>
                  </a:lnTo>
                  <a:lnTo>
                    <a:pt x="1171193" y="94615"/>
                  </a:lnTo>
                  <a:lnTo>
                    <a:pt x="1149520" y="95831"/>
                  </a:lnTo>
                  <a:lnTo>
                    <a:pt x="1109793" y="105598"/>
                  </a:lnTo>
                  <a:lnTo>
                    <a:pt x="1075142" y="124882"/>
                  </a:lnTo>
                  <a:lnTo>
                    <a:pt x="1047900" y="152159"/>
                  </a:lnTo>
                  <a:lnTo>
                    <a:pt x="1028634" y="186777"/>
                  </a:lnTo>
                  <a:lnTo>
                    <a:pt x="1018867" y="226591"/>
                  </a:lnTo>
                  <a:lnTo>
                    <a:pt x="1017651" y="248285"/>
                  </a:lnTo>
                  <a:lnTo>
                    <a:pt x="1018867" y="269958"/>
                  </a:lnTo>
                  <a:lnTo>
                    <a:pt x="1028634" y="309685"/>
                  </a:lnTo>
                  <a:lnTo>
                    <a:pt x="1047900" y="344336"/>
                  </a:lnTo>
                  <a:lnTo>
                    <a:pt x="1075142" y="371578"/>
                  </a:lnTo>
                  <a:lnTo>
                    <a:pt x="1109793" y="390844"/>
                  </a:lnTo>
                  <a:lnTo>
                    <a:pt x="1149520" y="400611"/>
                  </a:lnTo>
                  <a:lnTo>
                    <a:pt x="1171193" y="401828"/>
                  </a:lnTo>
                  <a:lnTo>
                    <a:pt x="1205745" y="398277"/>
                  </a:lnTo>
                  <a:lnTo>
                    <a:pt x="1237392" y="387619"/>
                  </a:lnTo>
                  <a:lnTo>
                    <a:pt x="1266134" y="369841"/>
                  </a:lnTo>
                  <a:lnTo>
                    <a:pt x="1291970" y="344932"/>
                  </a:lnTo>
                  <a:lnTo>
                    <a:pt x="1363217" y="410718"/>
                  </a:lnTo>
                  <a:lnTo>
                    <a:pt x="1324832" y="447611"/>
                  </a:lnTo>
                  <a:lnTo>
                    <a:pt x="1278254" y="474599"/>
                  </a:lnTo>
                  <a:lnTo>
                    <a:pt x="1224533" y="490997"/>
                  </a:lnTo>
                  <a:lnTo>
                    <a:pt x="1165097" y="496443"/>
                  </a:lnTo>
                  <a:lnTo>
                    <a:pt x="1129287" y="494462"/>
                  </a:lnTo>
                  <a:lnTo>
                    <a:pt x="1062906" y="478547"/>
                  </a:lnTo>
                  <a:lnTo>
                    <a:pt x="1004278" y="447111"/>
                  </a:lnTo>
                  <a:lnTo>
                    <a:pt x="957641" y="402915"/>
                  </a:lnTo>
                  <a:lnTo>
                    <a:pt x="924202" y="346958"/>
                  </a:lnTo>
                  <a:lnTo>
                    <a:pt x="907248" y="283001"/>
                  </a:lnTo>
                  <a:lnTo>
                    <a:pt x="905128" y="248285"/>
                  </a:lnTo>
                  <a:lnTo>
                    <a:pt x="907248" y="213494"/>
                  </a:lnTo>
                  <a:lnTo>
                    <a:pt x="924202" y="149486"/>
                  </a:lnTo>
                  <a:lnTo>
                    <a:pt x="957641" y="93527"/>
                  </a:lnTo>
                  <a:lnTo>
                    <a:pt x="1004278" y="49331"/>
                  </a:lnTo>
                  <a:lnTo>
                    <a:pt x="1062934" y="17895"/>
                  </a:lnTo>
                  <a:lnTo>
                    <a:pt x="1129609" y="1980"/>
                  </a:lnTo>
                  <a:lnTo>
                    <a:pt x="1165732" y="0"/>
                  </a:lnTo>
                  <a:close/>
                </a:path>
                <a:path w="3550284" h="496570">
                  <a:moveTo>
                    <a:pt x="211835" y="0"/>
                  </a:moveTo>
                  <a:lnTo>
                    <a:pt x="257317" y="2746"/>
                  </a:lnTo>
                  <a:lnTo>
                    <a:pt x="301751" y="10922"/>
                  </a:lnTo>
                  <a:lnTo>
                    <a:pt x="342884" y="24352"/>
                  </a:lnTo>
                  <a:lnTo>
                    <a:pt x="378587" y="42545"/>
                  </a:lnTo>
                  <a:lnTo>
                    <a:pt x="344296" y="126873"/>
                  </a:lnTo>
                  <a:lnTo>
                    <a:pt x="310981" y="110370"/>
                  </a:lnTo>
                  <a:lnTo>
                    <a:pt x="277701" y="98583"/>
                  </a:lnTo>
                  <a:lnTo>
                    <a:pt x="244445" y="91511"/>
                  </a:lnTo>
                  <a:lnTo>
                    <a:pt x="211200" y="89154"/>
                  </a:lnTo>
                  <a:lnTo>
                    <a:pt x="189388" y="90086"/>
                  </a:lnTo>
                  <a:lnTo>
                    <a:pt x="142239" y="104267"/>
                  </a:lnTo>
                  <a:lnTo>
                    <a:pt x="120014" y="144018"/>
                  </a:lnTo>
                  <a:lnTo>
                    <a:pt x="121612" y="155539"/>
                  </a:lnTo>
                  <a:lnTo>
                    <a:pt x="160220" y="186697"/>
                  </a:lnTo>
                  <a:lnTo>
                    <a:pt x="199515" y="198508"/>
                  </a:lnTo>
                  <a:lnTo>
                    <a:pt x="224281" y="204343"/>
                  </a:lnTo>
                  <a:lnTo>
                    <a:pt x="250455" y="210839"/>
                  </a:lnTo>
                  <a:lnTo>
                    <a:pt x="295326" y="223881"/>
                  </a:lnTo>
                  <a:lnTo>
                    <a:pt x="330956" y="237878"/>
                  </a:lnTo>
                  <a:lnTo>
                    <a:pt x="374014" y="271526"/>
                  </a:lnTo>
                  <a:lnTo>
                    <a:pt x="392874" y="304673"/>
                  </a:lnTo>
                  <a:lnTo>
                    <a:pt x="399160" y="347726"/>
                  </a:lnTo>
                  <a:lnTo>
                    <a:pt x="397712" y="367847"/>
                  </a:lnTo>
                  <a:lnTo>
                    <a:pt x="386195" y="405376"/>
                  </a:lnTo>
                  <a:lnTo>
                    <a:pt x="363219" y="438858"/>
                  </a:lnTo>
                  <a:lnTo>
                    <a:pt x="328739" y="465770"/>
                  </a:lnTo>
                  <a:lnTo>
                    <a:pt x="282999" y="485298"/>
                  </a:lnTo>
                  <a:lnTo>
                    <a:pt x="227095" y="495204"/>
                  </a:lnTo>
                  <a:lnTo>
                    <a:pt x="195452" y="496443"/>
                  </a:lnTo>
                  <a:lnTo>
                    <a:pt x="167211" y="495488"/>
                  </a:lnTo>
                  <a:lnTo>
                    <a:pt x="112156" y="487816"/>
                  </a:lnTo>
                  <a:lnTo>
                    <a:pt x="60078" y="472787"/>
                  </a:lnTo>
                  <a:lnTo>
                    <a:pt x="17406" y="452733"/>
                  </a:lnTo>
                  <a:lnTo>
                    <a:pt x="0" y="440944"/>
                  </a:lnTo>
                  <a:lnTo>
                    <a:pt x="37718" y="357251"/>
                  </a:lnTo>
                  <a:lnTo>
                    <a:pt x="53867" y="368016"/>
                  </a:lnTo>
                  <a:lnTo>
                    <a:pt x="71469" y="377650"/>
                  </a:lnTo>
                  <a:lnTo>
                    <a:pt x="111125" y="393573"/>
                  </a:lnTo>
                  <a:lnTo>
                    <a:pt x="153606" y="403860"/>
                  </a:lnTo>
                  <a:lnTo>
                    <a:pt x="196087" y="407289"/>
                  </a:lnTo>
                  <a:lnTo>
                    <a:pt x="218237" y="406409"/>
                  </a:lnTo>
                  <a:lnTo>
                    <a:pt x="266064" y="393319"/>
                  </a:lnTo>
                  <a:lnTo>
                    <a:pt x="288670" y="355854"/>
                  </a:lnTo>
                  <a:lnTo>
                    <a:pt x="287837" y="347658"/>
                  </a:lnTo>
                  <a:lnTo>
                    <a:pt x="260095" y="317230"/>
                  </a:lnTo>
                  <a:lnTo>
                    <a:pt x="216439" y="302069"/>
                  </a:lnTo>
                  <a:lnTo>
                    <a:pt x="184403" y="294132"/>
                  </a:lnTo>
                  <a:lnTo>
                    <a:pt x="158230" y="287653"/>
                  </a:lnTo>
                  <a:lnTo>
                    <a:pt x="113359" y="274647"/>
                  </a:lnTo>
                  <a:lnTo>
                    <a:pt x="77727" y="260621"/>
                  </a:lnTo>
                  <a:lnTo>
                    <a:pt x="34543" y="226314"/>
                  </a:lnTo>
                  <a:lnTo>
                    <a:pt x="15795" y="192706"/>
                  </a:lnTo>
                  <a:lnTo>
                    <a:pt x="9525" y="149479"/>
                  </a:lnTo>
                  <a:lnTo>
                    <a:pt x="10951" y="129024"/>
                  </a:lnTo>
                  <a:lnTo>
                    <a:pt x="22330" y="91114"/>
                  </a:lnTo>
                  <a:lnTo>
                    <a:pt x="44950" y="57584"/>
                  </a:lnTo>
                  <a:lnTo>
                    <a:pt x="79049" y="30672"/>
                  </a:lnTo>
                  <a:lnTo>
                    <a:pt x="124503" y="11144"/>
                  </a:lnTo>
                  <a:lnTo>
                    <a:pt x="180216" y="1238"/>
                  </a:lnTo>
                  <a:lnTo>
                    <a:pt x="211835" y="0"/>
                  </a:lnTo>
                  <a:close/>
                </a:path>
              </a:pathLst>
            </a:custGeom>
            <a:ln w="9144">
              <a:solidFill>
                <a:srgbClr val="FFFFFF"/>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6997" rIns="0" bIns="0" rtlCol="0">
            <a:spAutoFit/>
          </a:bodyPr>
          <a:lstStyle/>
          <a:p>
            <a:pPr marL="1530350">
              <a:lnSpc>
                <a:spcPct val="100000"/>
              </a:lnSpc>
              <a:spcBef>
                <a:spcPts val="105"/>
              </a:spcBef>
            </a:pPr>
            <a:r>
              <a:rPr sz="3200" b="0" spc="280" dirty="0">
                <a:solidFill>
                  <a:srgbClr val="DAE2F3"/>
                </a:solidFill>
                <a:latin typeface="Century Gothic"/>
                <a:cs typeface="Century Gothic"/>
              </a:rPr>
              <a:t>LESSON</a:t>
            </a:r>
            <a:r>
              <a:rPr sz="3200" b="0" spc="-70" dirty="0">
                <a:solidFill>
                  <a:srgbClr val="DAE2F3"/>
                </a:solidFill>
                <a:latin typeface="Century Gothic"/>
                <a:cs typeface="Century Gothic"/>
              </a:rPr>
              <a:t> </a:t>
            </a:r>
            <a:r>
              <a:rPr sz="3200" b="0" spc="155" dirty="0">
                <a:solidFill>
                  <a:srgbClr val="DAE2F3"/>
                </a:solidFill>
                <a:latin typeface="Century Gothic"/>
                <a:cs typeface="Century Gothic"/>
              </a:rPr>
              <a:t>ONE</a:t>
            </a:r>
            <a:endParaRPr sz="3200">
              <a:latin typeface="Century Gothic"/>
              <a:cs typeface="Century Gothic"/>
            </a:endParaRPr>
          </a:p>
        </p:txBody>
      </p:sp>
      <p:grpSp>
        <p:nvGrpSpPr>
          <p:cNvPr id="3" name="object 3"/>
          <p:cNvGrpSpPr/>
          <p:nvPr/>
        </p:nvGrpSpPr>
        <p:grpSpPr>
          <a:xfrm>
            <a:off x="2712973" y="2253869"/>
            <a:ext cx="6805295" cy="687070"/>
            <a:chOff x="2712973" y="2253869"/>
            <a:chExt cx="6805295" cy="687070"/>
          </a:xfrm>
        </p:grpSpPr>
        <p:pic>
          <p:nvPicPr>
            <p:cNvPr id="4" name="object 4"/>
            <p:cNvPicPr/>
            <p:nvPr/>
          </p:nvPicPr>
          <p:blipFill>
            <a:blip r:embed="rId2" cstate="print"/>
            <a:stretch>
              <a:fillRect/>
            </a:stretch>
          </p:blipFill>
          <p:spPr>
            <a:xfrm>
              <a:off x="2721863" y="2263140"/>
              <a:ext cx="6796278" cy="677417"/>
            </a:xfrm>
            <a:prstGeom prst="rect">
              <a:avLst/>
            </a:prstGeom>
          </p:spPr>
        </p:pic>
        <p:pic>
          <p:nvPicPr>
            <p:cNvPr id="5" name="object 5"/>
            <p:cNvPicPr/>
            <p:nvPr/>
          </p:nvPicPr>
          <p:blipFill>
            <a:blip r:embed="rId3" cstate="print"/>
            <a:stretch>
              <a:fillRect/>
            </a:stretch>
          </p:blipFill>
          <p:spPr>
            <a:xfrm>
              <a:off x="2712973" y="2253869"/>
              <a:ext cx="6773672" cy="655193"/>
            </a:xfrm>
            <a:prstGeom prst="rect">
              <a:avLst/>
            </a:prstGeom>
          </p:spPr>
        </p:pic>
      </p:grpSp>
      <p:grpSp>
        <p:nvGrpSpPr>
          <p:cNvPr id="6" name="object 6"/>
          <p:cNvGrpSpPr/>
          <p:nvPr/>
        </p:nvGrpSpPr>
        <p:grpSpPr>
          <a:xfrm>
            <a:off x="2129663" y="3114548"/>
            <a:ext cx="7975600" cy="713105"/>
            <a:chOff x="2129663" y="3114548"/>
            <a:chExt cx="7975600" cy="713105"/>
          </a:xfrm>
        </p:grpSpPr>
        <p:pic>
          <p:nvPicPr>
            <p:cNvPr id="7" name="object 7"/>
            <p:cNvPicPr/>
            <p:nvPr/>
          </p:nvPicPr>
          <p:blipFill>
            <a:blip r:embed="rId4" cstate="print"/>
            <a:stretch>
              <a:fillRect/>
            </a:stretch>
          </p:blipFill>
          <p:spPr>
            <a:xfrm>
              <a:off x="2138172" y="3124200"/>
              <a:ext cx="7966709" cy="703326"/>
            </a:xfrm>
            <a:prstGeom prst="rect">
              <a:avLst/>
            </a:prstGeom>
          </p:spPr>
        </p:pic>
        <p:pic>
          <p:nvPicPr>
            <p:cNvPr id="8" name="object 8"/>
            <p:cNvPicPr/>
            <p:nvPr/>
          </p:nvPicPr>
          <p:blipFill>
            <a:blip r:embed="rId5" cstate="print"/>
            <a:stretch>
              <a:fillRect/>
            </a:stretch>
          </p:blipFill>
          <p:spPr>
            <a:xfrm>
              <a:off x="2129663" y="3114548"/>
              <a:ext cx="7943215" cy="681863"/>
            </a:xfrm>
            <a:prstGeom prst="rect">
              <a:avLst/>
            </a:prstGeom>
          </p:spPr>
        </p:pic>
      </p:grpSp>
      <p:grpSp>
        <p:nvGrpSpPr>
          <p:cNvPr id="9" name="object 9"/>
          <p:cNvGrpSpPr/>
          <p:nvPr/>
        </p:nvGrpSpPr>
        <p:grpSpPr>
          <a:xfrm>
            <a:off x="2085085" y="3968369"/>
            <a:ext cx="8087359" cy="654685"/>
            <a:chOff x="2085085" y="3968369"/>
            <a:chExt cx="8087359" cy="654685"/>
          </a:xfrm>
        </p:grpSpPr>
        <p:pic>
          <p:nvPicPr>
            <p:cNvPr id="10" name="object 10"/>
            <p:cNvPicPr/>
            <p:nvPr/>
          </p:nvPicPr>
          <p:blipFill>
            <a:blip r:embed="rId6" cstate="print"/>
            <a:stretch>
              <a:fillRect/>
            </a:stretch>
          </p:blipFill>
          <p:spPr>
            <a:xfrm>
              <a:off x="2093975" y="3977640"/>
              <a:ext cx="8077961" cy="645413"/>
            </a:xfrm>
            <a:prstGeom prst="rect">
              <a:avLst/>
            </a:prstGeom>
          </p:spPr>
        </p:pic>
        <p:pic>
          <p:nvPicPr>
            <p:cNvPr id="11" name="object 11"/>
            <p:cNvPicPr/>
            <p:nvPr/>
          </p:nvPicPr>
          <p:blipFill>
            <a:blip r:embed="rId7" cstate="print"/>
            <a:stretch>
              <a:fillRect/>
            </a:stretch>
          </p:blipFill>
          <p:spPr>
            <a:xfrm>
              <a:off x="2085085" y="3968369"/>
              <a:ext cx="8056245" cy="623570"/>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585584"/>
            <a:chOff x="0" y="0"/>
            <a:chExt cx="12192000" cy="6585584"/>
          </a:xfrm>
        </p:grpSpPr>
        <p:pic>
          <p:nvPicPr>
            <p:cNvPr id="3" name="object 3"/>
            <p:cNvPicPr/>
            <p:nvPr/>
          </p:nvPicPr>
          <p:blipFill>
            <a:blip r:embed="rId2" cstate="print"/>
            <a:stretch>
              <a:fillRect/>
            </a:stretch>
          </p:blipFill>
          <p:spPr>
            <a:xfrm>
              <a:off x="0" y="0"/>
              <a:ext cx="12192000" cy="6585214"/>
            </a:xfrm>
            <a:prstGeom prst="rect">
              <a:avLst/>
            </a:prstGeom>
          </p:spPr>
        </p:pic>
        <p:pic>
          <p:nvPicPr>
            <p:cNvPr id="4" name="object 4"/>
            <p:cNvPicPr/>
            <p:nvPr/>
          </p:nvPicPr>
          <p:blipFill>
            <a:blip r:embed="rId3" cstate="print"/>
            <a:stretch>
              <a:fillRect/>
            </a:stretch>
          </p:blipFill>
          <p:spPr>
            <a:xfrm>
              <a:off x="0" y="0"/>
              <a:ext cx="12191999" cy="6495288"/>
            </a:xfrm>
            <a:prstGeom prst="rect">
              <a:avLst/>
            </a:prstGeom>
          </p:spPr>
        </p:pic>
        <p:sp>
          <p:nvSpPr>
            <p:cNvPr id="5" name="object 5"/>
            <p:cNvSpPr/>
            <p:nvPr/>
          </p:nvSpPr>
          <p:spPr>
            <a:xfrm>
              <a:off x="986027" y="1114044"/>
              <a:ext cx="10220325" cy="2382520"/>
            </a:xfrm>
            <a:custGeom>
              <a:avLst/>
              <a:gdLst/>
              <a:ahLst/>
              <a:cxnLst/>
              <a:rect l="l" t="t" r="r" b="b"/>
              <a:pathLst>
                <a:path w="10220325" h="2382520">
                  <a:moveTo>
                    <a:pt x="10219944" y="0"/>
                  </a:moveTo>
                  <a:lnTo>
                    <a:pt x="397002" y="0"/>
                  </a:lnTo>
                  <a:lnTo>
                    <a:pt x="350704" y="2671"/>
                  </a:lnTo>
                  <a:lnTo>
                    <a:pt x="305974" y="10488"/>
                  </a:lnTo>
                  <a:lnTo>
                    <a:pt x="263111" y="23150"/>
                  </a:lnTo>
                  <a:lnTo>
                    <a:pt x="222412" y="40361"/>
                  </a:lnTo>
                  <a:lnTo>
                    <a:pt x="184176" y="61822"/>
                  </a:lnTo>
                  <a:lnTo>
                    <a:pt x="148699" y="87234"/>
                  </a:lnTo>
                  <a:lnTo>
                    <a:pt x="116281" y="116300"/>
                  </a:lnTo>
                  <a:lnTo>
                    <a:pt x="87218" y="148721"/>
                  </a:lnTo>
                  <a:lnTo>
                    <a:pt x="61809" y="184198"/>
                  </a:lnTo>
                  <a:lnTo>
                    <a:pt x="40352" y="222435"/>
                  </a:lnTo>
                  <a:lnTo>
                    <a:pt x="23145" y="263131"/>
                  </a:lnTo>
                  <a:lnTo>
                    <a:pt x="10485" y="305990"/>
                  </a:lnTo>
                  <a:lnTo>
                    <a:pt x="2670" y="350713"/>
                  </a:lnTo>
                  <a:lnTo>
                    <a:pt x="0" y="397001"/>
                  </a:lnTo>
                  <a:lnTo>
                    <a:pt x="0" y="2382011"/>
                  </a:lnTo>
                  <a:lnTo>
                    <a:pt x="9822942" y="2382011"/>
                  </a:lnTo>
                  <a:lnTo>
                    <a:pt x="9869230" y="2379340"/>
                  </a:lnTo>
                  <a:lnTo>
                    <a:pt x="9913953" y="2371523"/>
                  </a:lnTo>
                  <a:lnTo>
                    <a:pt x="9956812" y="2358861"/>
                  </a:lnTo>
                  <a:lnTo>
                    <a:pt x="9997508" y="2341650"/>
                  </a:lnTo>
                  <a:lnTo>
                    <a:pt x="10035745" y="2320189"/>
                  </a:lnTo>
                  <a:lnTo>
                    <a:pt x="10071222" y="2294777"/>
                  </a:lnTo>
                  <a:lnTo>
                    <a:pt x="10103643" y="2265711"/>
                  </a:lnTo>
                  <a:lnTo>
                    <a:pt x="10132709" y="2233290"/>
                  </a:lnTo>
                  <a:lnTo>
                    <a:pt x="10158121" y="2197813"/>
                  </a:lnTo>
                  <a:lnTo>
                    <a:pt x="10179582" y="2159576"/>
                  </a:lnTo>
                  <a:lnTo>
                    <a:pt x="10196793" y="2118880"/>
                  </a:lnTo>
                  <a:lnTo>
                    <a:pt x="10209455" y="2076021"/>
                  </a:lnTo>
                  <a:lnTo>
                    <a:pt x="10217272" y="2031298"/>
                  </a:lnTo>
                  <a:lnTo>
                    <a:pt x="10219944" y="1985009"/>
                  </a:lnTo>
                  <a:lnTo>
                    <a:pt x="10219944" y="0"/>
                  </a:lnTo>
                  <a:close/>
                </a:path>
              </a:pathLst>
            </a:custGeom>
            <a:solidFill>
              <a:srgbClr val="FFFFFF">
                <a:alpha val="69802"/>
              </a:srgbClr>
            </a:solidFill>
          </p:spPr>
          <p:txBody>
            <a:bodyPr wrap="square" lIns="0" tIns="0" rIns="0" bIns="0" rtlCol="0"/>
            <a:lstStyle/>
            <a:p>
              <a:endParaRPr/>
            </a:p>
          </p:txBody>
        </p:sp>
      </p:grpSp>
      <p:sp>
        <p:nvSpPr>
          <p:cNvPr id="6" name="object 6"/>
          <p:cNvSpPr txBox="1"/>
          <p:nvPr/>
        </p:nvSpPr>
        <p:spPr>
          <a:xfrm>
            <a:off x="1326641" y="1450594"/>
            <a:ext cx="9146540" cy="1671955"/>
          </a:xfrm>
          <a:prstGeom prst="rect">
            <a:avLst/>
          </a:prstGeom>
        </p:spPr>
        <p:txBody>
          <a:bodyPr vert="horz" wrap="square" lIns="0" tIns="12700" rIns="0" bIns="0" rtlCol="0">
            <a:spAutoFit/>
          </a:bodyPr>
          <a:lstStyle/>
          <a:p>
            <a:pPr marL="12700">
              <a:lnSpc>
                <a:spcPct val="100000"/>
              </a:lnSpc>
              <a:spcBef>
                <a:spcPts val="100"/>
              </a:spcBef>
            </a:pPr>
            <a:r>
              <a:rPr sz="1800" spc="165" dirty="0">
                <a:solidFill>
                  <a:srgbClr val="3A3838"/>
                </a:solidFill>
                <a:latin typeface="Century Gothic"/>
                <a:cs typeface="Century Gothic"/>
              </a:rPr>
              <a:t>This</a:t>
            </a:r>
            <a:r>
              <a:rPr sz="1800" spc="-10" dirty="0">
                <a:solidFill>
                  <a:srgbClr val="3A3838"/>
                </a:solidFill>
                <a:latin typeface="Century Gothic"/>
                <a:cs typeface="Century Gothic"/>
              </a:rPr>
              <a:t> </a:t>
            </a:r>
            <a:r>
              <a:rPr sz="1800" spc="65" dirty="0">
                <a:solidFill>
                  <a:srgbClr val="3A3838"/>
                </a:solidFill>
                <a:latin typeface="Century Gothic"/>
                <a:cs typeface="Century Gothic"/>
              </a:rPr>
              <a:t>lesson</a:t>
            </a:r>
            <a:r>
              <a:rPr sz="1800" spc="-30" dirty="0">
                <a:solidFill>
                  <a:srgbClr val="3A3838"/>
                </a:solidFill>
                <a:latin typeface="Century Gothic"/>
                <a:cs typeface="Century Gothic"/>
              </a:rPr>
              <a:t> </a:t>
            </a:r>
            <a:r>
              <a:rPr sz="1800" spc="50" dirty="0">
                <a:solidFill>
                  <a:srgbClr val="3A3838"/>
                </a:solidFill>
                <a:latin typeface="Century Gothic"/>
                <a:cs typeface="Century Gothic"/>
              </a:rPr>
              <a:t>will:</a:t>
            </a:r>
            <a:endParaRPr sz="1800">
              <a:latin typeface="Century Gothic"/>
              <a:cs typeface="Century Gothic"/>
            </a:endParaRPr>
          </a:p>
          <a:p>
            <a:pPr marL="299085" marR="5080" indent="-287020">
              <a:lnSpc>
                <a:spcPct val="100000"/>
              </a:lnSpc>
              <a:spcBef>
                <a:spcPts val="2160"/>
              </a:spcBef>
              <a:buFont typeface="Arial"/>
              <a:buChar char="•"/>
              <a:tabLst>
                <a:tab pos="299085" algn="l"/>
              </a:tabLst>
            </a:pPr>
            <a:r>
              <a:rPr sz="1800" spc="55" dirty="0">
                <a:solidFill>
                  <a:srgbClr val="3A3838"/>
                </a:solidFill>
                <a:latin typeface="Century Gothic"/>
                <a:cs typeface="Century Gothic"/>
              </a:rPr>
              <a:t>outline</a:t>
            </a:r>
            <a:r>
              <a:rPr sz="1800" spc="70" dirty="0">
                <a:solidFill>
                  <a:srgbClr val="3A3838"/>
                </a:solidFill>
                <a:latin typeface="Century Gothic"/>
                <a:cs typeface="Century Gothic"/>
              </a:rPr>
              <a:t> </a:t>
            </a:r>
            <a:r>
              <a:rPr sz="1800" spc="-25" dirty="0">
                <a:solidFill>
                  <a:srgbClr val="3A3838"/>
                </a:solidFill>
                <a:latin typeface="Century Gothic"/>
                <a:cs typeface="Century Gothic"/>
              </a:rPr>
              <a:t>Modivcare’s</a:t>
            </a:r>
            <a:r>
              <a:rPr sz="1800" spc="90" dirty="0">
                <a:solidFill>
                  <a:srgbClr val="3A3838"/>
                </a:solidFill>
                <a:latin typeface="Century Gothic"/>
                <a:cs typeface="Century Gothic"/>
              </a:rPr>
              <a:t> </a:t>
            </a:r>
            <a:r>
              <a:rPr sz="1800" dirty="0">
                <a:solidFill>
                  <a:srgbClr val="3A3838"/>
                </a:solidFill>
                <a:latin typeface="Century Gothic"/>
                <a:cs typeface="Century Gothic"/>
              </a:rPr>
              <a:t>policy</a:t>
            </a:r>
            <a:r>
              <a:rPr sz="1800" spc="90" dirty="0">
                <a:solidFill>
                  <a:srgbClr val="3A3838"/>
                </a:solidFill>
                <a:latin typeface="Century Gothic"/>
                <a:cs typeface="Century Gothic"/>
              </a:rPr>
              <a:t> </a:t>
            </a:r>
            <a:r>
              <a:rPr sz="1800" spc="-10" dirty="0">
                <a:solidFill>
                  <a:srgbClr val="3A3838"/>
                </a:solidFill>
                <a:latin typeface="Century Gothic"/>
                <a:cs typeface="Century Gothic"/>
              </a:rPr>
              <a:t>and</a:t>
            </a:r>
            <a:r>
              <a:rPr sz="1800" spc="60" dirty="0">
                <a:solidFill>
                  <a:srgbClr val="3A3838"/>
                </a:solidFill>
                <a:latin typeface="Century Gothic"/>
                <a:cs typeface="Century Gothic"/>
              </a:rPr>
              <a:t> </a:t>
            </a:r>
            <a:r>
              <a:rPr sz="1800" dirty="0">
                <a:solidFill>
                  <a:srgbClr val="3A3838"/>
                </a:solidFill>
                <a:latin typeface="Century Gothic"/>
                <a:cs typeface="Century Gothic"/>
              </a:rPr>
              <a:t>subcontractor</a:t>
            </a:r>
            <a:r>
              <a:rPr sz="1800" spc="75" dirty="0">
                <a:solidFill>
                  <a:srgbClr val="3A3838"/>
                </a:solidFill>
                <a:latin typeface="Century Gothic"/>
                <a:cs typeface="Century Gothic"/>
              </a:rPr>
              <a:t> requirements</a:t>
            </a:r>
            <a:r>
              <a:rPr sz="1800" spc="55" dirty="0">
                <a:solidFill>
                  <a:srgbClr val="3A3838"/>
                </a:solidFill>
                <a:latin typeface="Century Gothic"/>
                <a:cs typeface="Century Gothic"/>
              </a:rPr>
              <a:t> </a:t>
            </a:r>
            <a:r>
              <a:rPr sz="1800" dirty="0">
                <a:solidFill>
                  <a:srgbClr val="3A3838"/>
                </a:solidFill>
                <a:latin typeface="Century Gothic"/>
                <a:cs typeface="Century Gothic"/>
              </a:rPr>
              <a:t>regarding</a:t>
            </a:r>
            <a:r>
              <a:rPr sz="1800" spc="85" dirty="0">
                <a:solidFill>
                  <a:srgbClr val="3A3838"/>
                </a:solidFill>
                <a:latin typeface="Century Gothic"/>
                <a:cs typeface="Century Gothic"/>
              </a:rPr>
              <a:t> </a:t>
            </a:r>
            <a:r>
              <a:rPr sz="1800" spc="-25" dirty="0">
                <a:solidFill>
                  <a:srgbClr val="3A3838"/>
                </a:solidFill>
                <a:latin typeface="Century Gothic"/>
                <a:cs typeface="Century Gothic"/>
              </a:rPr>
              <a:t>the </a:t>
            </a:r>
            <a:r>
              <a:rPr sz="1800" dirty="0">
                <a:solidFill>
                  <a:srgbClr val="3A3838"/>
                </a:solidFill>
                <a:latin typeface="Century Gothic"/>
                <a:cs typeface="Century Gothic"/>
              </a:rPr>
              <a:t>privacy</a:t>
            </a:r>
            <a:r>
              <a:rPr sz="1800" spc="-15" dirty="0">
                <a:solidFill>
                  <a:srgbClr val="3A3838"/>
                </a:solidFill>
                <a:latin typeface="Century Gothic"/>
                <a:cs typeface="Century Gothic"/>
              </a:rPr>
              <a:t> </a:t>
            </a:r>
            <a:r>
              <a:rPr sz="1800" spc="-10" dirty="0">
                <a:solidFill>
                  <a:srgbClr val="3A3838"/>
                </a:solidFill>
                <a:latin typeface="Century Gothic"/>
                <a:cs typeface="Century Gothic"/>
              </a:rPr>
              <a:t>and</a:t>
            </a:r>
            <a:r>
              <a:rPr sz="1800" spc="-40" dirty="0">
                <a:solidFill>
                  <a:srgbClr val="3A3838"/>
                </a:solidFill>
                <a:latin typeface="Century Gothic"/>
                <a:cs typeface="Century Gothic"/>
              </a:rPr>
              <a:t> </a:t>
            </a:r>
            <a:r>
              <a:rPr sz="1800" spc="55" dirty="0">
                <a:solidFill>
                  <a:srgbClr val="3A3838"/>
                </a:solidFill>
                <a:latin typeface="Century Gothic"/>
                <a:cs typeface="Century Gothic"/>
              </a:rPr>
              <a:t>security</a:t>
            </a:r>
            <a:r>
              <a:rPr sz="1800" spc="-15" dirty="0">
                <a:solidFill>
                  <a:srgbClr val="3A3838"/>
                </a:solidFill>
                <a:latin typeface="Century Gothic"/>
                <a:cs typeface="Century Gothic"/>
              </a:rPr>
              <a:t> </a:t>
            </a:r>
            <a:r>
              <a:rPr sz="1800" dirty="0">
                <a:solidFill>
                  <a:srgbClr val="3A3838"/>
                </a:solidFill>
                <a:latin typeface="Century Gothic"/>
                <a:cs typeface="Century Gothic"/>
              </a:rPr>
              <a:t>of</a:t>
            </a:r>
            <a:r>
              <a:rPr sz="1800" spc="-30" dirty="0">
                <a:solidFill>
                  <a:srgbClr val="3A3838"/>
                </a:solidFill>
                <a:latin typeface="Century Gothic"/>
                <a:cs typeface="Century Gothic"/>
              </a:rPr>
              <a:t> </a:t>
            </a:r>
            <a:r>
              <a:rPr sz="1800" dirty="0">
                <a:solidFill>
                  <a:srgbClr val="3A3838"/>
                </a:solidFill>
                <a:latin typeface="Century Gothic"/>
                <a:cs typeface="Century Gothic"/>
              </a:rPr>
              <a:t>healthcare</a:t>
            </a:r>
            <a:r>
              <a:rPr sz="1800" spc="-55" dirty="0">
                <a:solidFill>
                  <a:srgbClr val="3A3838"/>
                </a:solidFill>
                <a:latin typeface="Century Gothic"/>
                <a:cs typeface="Century Gothic"/>
              </a:rPr>
              <a:t> </a:t>
            </a:r>
            <a:r>
              <a:rPr sz="1800" spc="65" dirty="0">
                <a:solidFill>
                  <a:srgbClr val="3A3838"/>
                </a:solidFill>
                <a:latin typeface="Century Gothic"/>
                <a:cs typeface="Century Gothic"/>
              </a:rPr>
              <a:t>information</a:t>
            </a:r>
            <a:r>
              <a:rPr sz="1800" spc="-45" dirty="0">
                <a:solidFill>
                  <a:srgbClr val="3A3838"/>
                </a:solidFill>
                <a:latin typeface="Century Gothic"/>
                <a:cs typeface="Century Gothic"/>
              </a:rPr>
              <a:t> </a:t>
            </a:r>
            <a:r>
              <a:rPr sz="1800" spc="114" dirty="0">
                <a:solidFill>
                  <a:srgbClr val="3A3838"/>
                </a:solidFill>
                <a:latin typeface="Century Gothic"/>
                <a:cs typeface="Century Gothic"/>
              </a:rPr>
              <a:t>in</a:t>
            </a:r>
            <a:r>
              <a:rPr sz="1800" spc="-25" dirty="0">
                <a:solidFill>
                  <a:srgbClr val="3A3838"/>
                </a:solidFill>
                <a:latin typeface="Century Gothic"/>
                <a:cs typeface="Century Gothic"/>
              </a:rPr>
              <a:t> </a:t>
            </a:r>
            <a:r>
              <a:rPr sz="1800" dirty="0">
                <a:solidFill>
                  <a:srgbClr val="3A3838"/>
                </a:solidFill>
                <a:latin typeface="Century Gothic"/>
                <a:cs typeface="Century Gothic"/>
              </a:rPr>
              <a:t>compliance</a:t>
            </a:r>
            <a:r>
              <a:rPr sz="1800" spc="-20" dirty="0">
                <a:solidFill>
                  <a:srgbClr val="3A3838"/>
                </a:solidFill>
                <a:latin typeface="Century Gothic"/>
                <a:cs typeface="Century Gothic"/>
              </a:rPr>
              <a:t> </a:t>
            </a:r>
            <a:r>
              <a:rPr sz="1800" spc="105" dirty="0">
                <a:solidFill>
                  <a:srgbClr val="3A3838"/>
                </a:solidFill>
                <a:latin typeface="Century Gothic"/>
                <a:cs typeface="Century Gothic"/>
              </a:rPr>
              <a:t>with</a:t>
            </a:r>
            <a:r>
              <a:rPr sz="1800" spc="-30" dirty="0">
                <a:solidFill>
                  <a:srgbClr val="3A3838"/>
                </a:solidFill>
                <a:latin typeface="Century Gothic"/>
                <a:cs typeface="Century Gothic"/>
              </a:rPr>
              <a:t> </a:t>
            </a:r>
            <a:r>
              <a:rPr sz="1800" dirty="0">
                <a:solidFill>
                  <a:srgbClr val="3A3838"/>
                </a:solidFill>
                <a:latin typeface="Century Gothic"/>
                <a:cs typeface="Century Gothic"/>
              </a:rPr>
              <a:t>the</a:t>
            </a:r>
            <a:r>
              <a:rPr sz="1800" spc="-5" dirty="0">
                <a:solidFill>
                  <a:srgbClr val="3A3838"/>
                </a:solidFill>
                <a:latin typeface="Century Gothic"/>
                <a:cs typeface="Century Gothic"/>
              </a:rPr>
              <a:t> </a:t>
            </a:r>
            <a:r>
              <a:rPr sz="1800" b="1" spc="204" dirty="0">
                <a:solidFill>
                  <a:srgbClr val="3A3838"/>
                </a:solidFill>
                <a:latin typeface="Calibri"/>
                <a:cs typeface="Calibri"/>
              </a:rPr>
              <a:t>Health </a:t>
            </a:r>
            <a:r>
              <a:rPr sz="1800" b="1" spc="229" dirty="0">
                <a:solidFill>
                  <a:srgbClr val="3A3838"/>
                </a:solidFill>
                <a:latin typeface="Calibri"/>
                <a:cs typeface="Calibri"/>
              </a:rPr>
              <a:t>Insurance</a:t>
            </a:r>
            <a:r>
              <a:rPr sz="1800" b="1" spc="85" dirty="0">
                <a:solidFill>
                  <a:srgbClr val="3A3838"/>
                </a:solidFill>
                <a:latin typeface="Calibri"/>
                <a:cs typeface="Calibri"/>
              </a:rPr>
              <a:t> </a:t>
            </a:r>
            <a:r>
              <a:rPr sz="1800" b="1" spc="180" dirty="0">
                <a:solidFill>
                  <a:srgbClr val="3A3838"/>
                </a:solidFill>
                <a:latin typeface="Calibri"/>
                <a:cs typeface="Calibri"/>
              </a:rPr>
              <a:t>Portability</a:t>
            </a:r>
            <a:r>
              <a:rPr sz="1800" b="1" spc="90" dirty="0">
                <a:solidFill>
                  <a:srgbClr val="3A3838"/>
                </a:solidFill>
                <a:latin typeface="Calibri"/>
                <a:cs typeface="Calibri"/>
              </a:rPr>
              <a:t> </a:t>
            </a:r>
            <a:r>
              <a:rPr sz="1800" b="1" spc="260" dirty="0">
                <a:solidFill>
                  <a:srgbClr val="3A3838"/>
                </a:solidFill>
                <a:latin typeface="Calibri"/>
                <a:cs typeface="Calibri"/>
              </a:rPr>
              <a:t>and</a:t>
            </a:r>
            <a:r>
              <a:rPr sz="1800" b="1" spc="110" dirty="0">
                <a:solidFill>
                  <a:srgbClr val="3A3838"/>
                </a:solidFill>
                <a:latin typeface="Calibri"/>
                <a:cs typeface="Calibri"/>
              </a:rPr>
              <a:t> </a:t>
            </a:r>
            <a:r>
              <a:rPr sz="1800" b="1" spc="210" dirty="0">
                <a:solidFill>
                  <a:srgbClr val="3A3838"/>
                </a:solidFill>
                <a:latin typeface="Calibri"/>
                <a:cs typeface="Calibri"/>
              </a:rPr>
              <a:t>Accountability</a:t>
            </a:r>
            <a:r>
              <a:rPr sz="1800" b="1" spc="85" dirty="0">
                <a:solidFill>
                  <a:srgbClr val="3A3838"/>
                </a:solidFill>
                <a:latin typeface="Calibri"/>
                <a:cs typeface="Calibri"/>
              </a:rPr>
              <a:t> </a:t>
            </a:r>
            <a:r>
              <a:rPr sz="1800" b="1" spc="245" dirty="0">
                <a:solidFill>
                  <a:srgbClr val="3A3838"/>
                </a:solidFill>
                <a:latin typeface="Calibri"/>
                <a:cs typeface="Calibri"/>
              </a:rPr>
              <a:t>Act</a:t>
            </a:r>
            <a:r>
              <a:rPr sz="1800" b="1" spc="105" dirty="0">
                <a:solidFill>
                  <a:srgbClr val="3A3838"/>
                </a:solidFill>
                <a:latin typeface="Calibri"/>
                <a:cs typeface="Calibri"/>
              </a:rPr>
              <a:t> </a:t>
            </a:r>
            <a:r>
              <a:rPr sz="1800" b="1" spc="215" dirty="0">
                <a:solidFill>
                  <a:srgbClr val="3A3838"/>
                </a:solidFill>
                <a:latin typeface="Calibri"/>
                <a:cs typeface="Calibri"/>
              </a:rPr>
              <a:t>(HIPAA)</a:t>
            </a:r>
            <a:r>
              <a:rPr sz="1800" b="1" spc="120" dirty="0">
                <a:solidFill>
                  <a:srgbClr val="3A3838"/>
                </a:solidFill>
                <a:latin typeface="Calibri"/>
                <a:cs typeface="Calibri"/>
              </a:rPr>
              <a:t> </a:t>
            </a:r>
            <a:r>
              <a:rPr sz="1800" dirty="0">
                <a:solidFill>
                  <a:srgbClr val="3A3838"/>
                </a:solidFill>
                <a:latin typeface="Century Gothic"/>
                <a:cs typeface="Century Gothic"/>
              </a:rPr>
              <a:t>and</a:t>
            </a:r>
            <a:r>
              <a:rPr sz="1800" spc="-35" dirty="0">
                <a:solidFill>
                  <a:srgbClr val="3A3838"/>
                </a:solidFill>
                <a:latin typeface="Century Gothic"/>
                <a:cs typeface="Century Gothic"/>
              </a:rPr>
              <a:t> </a:t>
            </a:r>
            <a:r>
              <a:rPr sz="1800" b="1" spc="229" dirty="0">
                <a:solidFill>
                  <a:srgbClr val="3A3838"/>
                </a:solidFill>
                <a:latin typeface="Calibri"/>
                <a:cs typeface="Calibri"/>
              </a:rPr>
              <a:t>Texas</a:t>
            </a:r>
            <a:r>
              <a:rPr sz="1800" b="1" spc="110" dirty="0">
                <a:solidFill>
                  <a:srgbClr val="3A3838"/>
                </a:solidFill>
                <a:latin typeface="Calibri"/>
                <a:cs typeface="Calibri"/>
              </a:rPr>
              <a:t> </a:t>
            </a:r>
            <a:r>
              <a:rPr sz="1800" b="1" spc="185" dirty="0">
                <a:solidFill>
                  <a:srgbClr val="3A3838"/>
                </a:solidFill>
                <a:latin typeface="Calibri"/>
                <a:cs typeface="Calibri"/>
              </a:rPr>
              <a:t>Medical </a:t>
            </a:r>
            <a:r>
              <a:rPr sz="1800" b="1" spc="220" dirty="0">
                <a:solidFill>
                  <a:srgbClr val="3A3838"/>
                </a:solidFill>
                <a:latin typeface="Calibri"/>
                <a:cs typeface="Calibri"/>
              </a:rPr>
              <a:t>Privacy</a:t>
            </a:r>
            <a:r>
              <a:rPr sz="1800" b="1" spc="95" dirty="0">
                <a:solidFill>
                  <a:srgbClr val="3A3838"/>
                </a:solidFill>
                <a:latin typeface="Calibri"/>
                <a:cs typeface="Calibri"/>
              </a:rPr>
              <a:t> </a:t>
            </a:r>
            <a:r>
              <a:rPr sz="1800" b="1" spc="270" dirty="0">
                <a:solidFill>
                  <a:srgbClr val="3A3838"/>
                </a:solidFill>
                <a:latin typeface="Calibri"/>
                <a:cs typeface="Calibri"/>
              </a:rPr>
              <a:t>Law</a:t>
            </a:r>
            <a:endParaRPr sz="1800">
              <a:latin typeface="Calibri"/>
              <a:cs typeface="Calibri"/>
            </a:endParaRPr>
          </a:p>
        </p:txBody>
      </p:sp>
      <p:grpSp>
        <p:nvGrpSpPr>
          <p:cNvPr id="7" name="object 7"/>
          <p:cNvGrpSpPr/>
          <p:nvPr/>
        </p:nvGrpSpPr>
        <p:grpSpPr>
          <a:xfrm>
            <a:off x="-28575" y="6088762"/>
            <a:ext cx="12249150" cy="721995"/>
            <a:chOff x="-28575" y="6088762"/>
            <a:chExt cx="12249150" cy="721995"/>
          </a:xfrm>
        </p:grpSpPr>
        <p:sp>
          <p:nvSpPr>
            <p:cNvPr id="8" name="object 8"/>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4471C4"/>
            </a:solidFill>
          </p:spPr>
          <p:txBody>
            <a:bodyPr wrap="square" lIns="0" tIns="0" rIns="0" bIns="0" rtlCol="0"/>
            <a:lstStyle/>
            <a:p>
              <a:endParaRPr/>
            </a:p>
          </p:txBody>
        </p:sp>
        <p:sp>
          <p:nvSpPr>
            <p:cNvPr id="9" name="object 9"/>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0" name="object 10"/>
          <p:cNvSpPr txBox="1"/>
          <p:nvPr/>
        </p:nvSpPr>
        <p:spPr>
          <a:xfrm>
            <a:off x="9070340" y="6332931"/>
            <a:ext cx="2861310" cy="304165"/>
          </a:xfrm>
          <a:prstGeom prst="rect">
            <a:avLst/>
          </a:prstGeom>
        </p:spPr>
        <p:txBody>
          <a:bodyPr vert="horz" wrap="square" lIns="0" tIns="5080" rIns="0" bIns="0" rtlCol="0">
            <a:spAutoFit/>
          </a:bodyPr>
          <a:lstStyle/>
          <a:p>
            <a:pPr marL="12700">
              <a:lnSpc>
                <a:spcPct val="100000"/>
              </a:lnSpc>
              <a:spcBef>
                <a:spcPts val="40"/>
              </a:spcBef>
            </a:pPr>
            <a:r>
              <a:rPr sz="1800" spc="90" dirty="0">
                <a:solidFill>
                  <a:srgbClr val="D0CECE"/>
                </a:solidFill>
                <a:latin typeface="Century Gothic"/>
                <a:cs typeface="Century Gothic"/>
              </a:rPr>
              <a:t>HIPAA</a:t>
            </a:r>
            <a:r>
              <a:rPr sz="1800" spc="5" dirty="0">
                <a:solidFill>
                  <a:srgbClr val="D0CECE"/>
                </a:solidFill>
                <a:latin typeface="Century Gothic"/>
                <a:cs typeface="Century Gothic"/>
              </a:rPr>
              <a:t> </a:t>
            </a:r>
            <a:r>
              <a:rPr sz="1800" dirty="0">
                <a:solidFill>
                  <a:srgbClr val="D0CECE"/>
                </a:solidFill>
                <a:latin typeface="Century Gothic"/>
                <a:cs typeface="Century Gothic"/>
              </a:rPr>
              <a:t>Privacy</a:t>
            </a:r>
            <a:r>
              <a:rPr sz="1800" spc="4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45" dirty="0">
                <a:solidFill>
                  <a:srgbClr val="D0CECE"/>
                </a:solidFill>
                <a:latin typeface="Century Gothic"/>
                <a:cs typeface="Century Gothic"/>
              </a:rPr>
              <a:t> </a:t>
            </a:r>
            <a:r>
              <a:rPr sz="1800" spc="50" dirty="0">
                <a:solidFill>
                  <a:srgbClr val="D0CECE"/>
                </a:solidFill>
                <a:latin typeface="Century Gothic"/>
                <a:cs typeface="Century Gothic"/>
              </a:rPr>
              <a:t>Security</a:t>
            </a:r>
            <a:endParaRPr sz="1800">
              <a:latin typeface="Century Gothic"/>
              <a:cs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304842"/>
            <a:ext cx="12249150" cy="6505575"/>
            <a:chOff x="-28575" y="304842"/>
            <a:chExt cx="12249150" cy="6505575"/>
          </a:xfrm>
        </p:grpSpPr>
        <p:pic>
          <p:nvPicPr>
            <p:cNvPr id="3" name="object 3"/>
            <p:cNvPicPr/>
            <p:nvPr/>
          </p:nvPicPr>
          <p:blipFill>
            <a:blip r:embed="rId2" cstate="print"/>
            <a:stretch>
              <a:fillRect/>
            </a:stretch>
          </p:blipFill>
          <p:spPr>
            <a:xfrm>
              <a:off x="1798359" y="6091756"/>
              <a:ext cx="203652" cy="244248"/>
            </a:xfrm>
            <a:prstGeom prst="rect">
              <a:avLst/>
            </a:prstGeom>
          </p:spPr>
        </p:pic>
        <p:sp>
          <p:nvSpPr>
            <p:cNvPr id="4" name="object 4"/>
            <p:cNvSpPr/>
            <p:nvPr/>
          </p:nvSpPr>
          <p:spPr>
            <a:xfrm>
              <a:off x="184454" y="5035176"/>
              <a:ext cx="2324735" cy="1301115"/>
            </a:xfrm>
            <a:custGeom>
              <a:avLst/>
              <a:gdLst/>
              <a:ahLst/>
              <a:cxnLst/>
              <a:rect l="l" t="t" r="r" b="b"/>
              <a:pathLst>
                <a:path w="2324735" h="1301114">
                  <a:moveTo>
                    <a:pt x="117486" y="618967"/>
                  </a:moveTo>
                  <a:lnTo>
                    <a:pt x="2245237" y="618967"/>
                  </a:lnTo>
                  <a:lnTo>
                    <a:pt x="2236601" y="671482"/>
                  </a:lnTo>
                  <a:lnTo>
                    <a:pt x="2221192" y="721680"/>
                  </a:lnTo>
                  <a:lnTo>
                    <a:pt x="2199411" y="769078"/>
                  </a:lnTo>
                  <a:lnTo>
                    <a:pt x="2171689" y="813084"/>
                  </a:lnTo>
                  <a:lnTo>
                    <a:pt x="2138453" y="853133"/>
                  </a:lnTo>
                  <a:lnTo>
                    <a:pt x="2100126" y="888658"/>
                  </a:lnTo>
                  <a:lnTo>
                    <a:pt x="2100126" y="1199058"/>
                  </a:lnTo>
                  <a:lnTo>
                    <a:pt x="2092091" y="1238574"/>
                  </a:lnTo>
                  <a:lnTo>
                    <a:pt x="2070214" y="1270933"/>
                  </a:lnTo>
                  <a:lnTo>
                    <a:pt x="2037837" y="1292798"/>
                  </a:lnTo>
                  <a:lnTo>
                    <a:pt x="1998300" y="1300828"/>
                  </a:lnTo>
                  <a:lnTo>
                    <a:pt x="1958762" y="1292798"/>
                  </a:lnTo>
                  <a:lnTo>
                    <a:pt x="1926385" y="1270933"/>
                  </a:lnTo>
                  <a:lnTo>
                    <a:pt x="1904508" y="1238574"/>
                  </a:lnTo>
                  <a:lnTo>
                    <a:pt x="1896473" y="1199058"/>
                  </a:lnTo>
                  <a:lnTo>
                    <a:pt x="1896473" y="987884"/>
                  </a:lnTo>
                  <a:lnTo>
                    <a:pt x="954579" y="987884"/>
                  </a:lnTo>
                  <a:lnTo>
                    <a:pt x="954579" y="967530"/>
                  </a:lnTo>
                  <a:lnTo>
                    <a:pt x="935487" y="959858"/>
                  </a:lnTo>
                  <a:lnTo>
                    <a:pt x="916394" y="951947"/>
                  </a:lnTo>
                  <a:lnTo>
                    <a:pt x="897302" y="943559"/>
                  </a:lnTo>
                  <a:lnTo>
                    <a:pt x="878209" y="934455"/>
                  </a:lnTo>
                  <a:lnTo>
                    <a:pt x="674557" y="934455"/>
                  </a:lnTo>
                  <a:lnTo>
                    <a:pt x="674557" y="799609"/>
                  </a:lnTo>
                  <a:lnTo>
                    <a:pt x="643219" y="734036"/>
                  </a:lnTo>
                  <a:lnTo>
                    <a:pt x="613932" y="700760"/>
                  </a:lnTo>
                  <a:lnTo>
                    <a:pt x="578140" y="675259"/>
                  </a:lnTo>
                  <a:lnTo>
                    <a:pt x="537468" y="658450"/>
                  </a:lnTo>
                  <a:lnTo>
                    <a:pt x="493544" y="651253"/>
                  </a:lnTo>
                  <a:lnTo>
                    <a:pt x="178836" y="651253"/>
                  </a:lnTo>
                  <a:lnTo>
                    <a:pt x="154780" y="641746"/>
                  </a:lnTo>
                  <a:lnTo>
                    <a:pt x="117486" y="618967"/>
                  </a:lnTo>
                  <a:close/>
                </a:path>
                <a:path w="2324735" h="1301114">
                  <a:moveTo>
                    <a:pt x="954579" y="1018416"/>
                  </a:moveTo>
                  <a:lnTo>
                    <a:pt x="1158232" y="1018416"/>
                  </a:lnTo>
                  <a:lnTo>
                    <a:pt x="1158232" y="1199058"/>
                  </a:lnTo>
                  <a:lnTo>
                    <a:pt x="1150197" y="1238574"/>
                  </a:lnTo>
                  <a:lnTo>
                    <a:pt x="1128321" y="1270933"/>
                  </a:lnTo>
                  <a:lnTo>
                    <a:pt x="1095943" y="1292798"/>
                  </a:lnTo>
                  <a:lnTo>
                    <a:pt x="1056406" y="1300828"/>
                  </a:lnTo>
                  <a:lnTo>
                    <a:pt x="1016868" y="1292798"/>
                  </a:lnTo>
                  <a:lnTo>
                    <a:pt x="984491" y="1270933"/>
                  </a:lnTo>
                  <a:lnTo>
                    <a:pt x="962614" y="1238574"/>
                  </a:lnTo>
                  <a:lnTo>
                    <a:pt x="954579" y="1199058"/>
                  </a:lnTo>
                  <a:lnTo>
                    <a:pt x="954579" y="1018416"/>
                  </a:lnTo>
                  <a:close/>
                </a:path>
                <a:path w="2324735" h="1301114">
                  <a:moveTo>
                    <a:pt x="674557" y="934455"/>
                  </a:moveTo>
                  <a:lnTo>
                    <a:pt x="878209" y="934455"/>
                  </a:lnTo>
                  <a:lnTo>
                    <a:pt x="878210" y="1196514"/>
                  </a:lnTo>
                  <a:lnTo>
                    <a:pt x="870175" y="1236029"/>
                  </a:lnTo>
                  <a:lnTo>
                    <a:pt x="848298" y="1268389"/>
                  </a:lnTo>
                  <a:lnTo>
                    <a:pt x="815920" y="1290254"/>
                  </a:lnTo>
                  <a:lnTo>
                    <a:pt x="776383" y="1298284"/>
                  </a:lnTo>
                  <a:lnTo>
                    <a:pt x="736846" y="1290254"/>
                  </a:lnTo>
                  <a:lnTo>
                    <a:pt x="704468" y="1268389"/>
                  </a:lnTo>
                  <a:lnTo>
                    <a:pt x="682592" y="1236029"/>
                  </a:lnTo>
                  <a:lnTo>
                    <a:pt x="674557" y="1196514"/>
                  </a:lnTo>
                  <a:lnTo>
                    <a:pt x="674557" y="934455"/>
                  </a:lnTo>
                  <a:close/>
                </a:path>
                <a:path w="2324735" h="1301114">
                  <a:moveTo>
                    <a:pt x="954579" y="987884"/>
                  </a:moveTo>
                  <a:lnTo>
                    <a:pt x="1896473" y="987884"/>
                  </a:lnTo>
                  <a:lnTo>
                    <a:pt x="1848011" y="999852"/>
                  </a:lnTo>
                  <a:lnTo>
                    <a:pt x="1799361" y="1010312"/>
                  </a:lnTo>
                  <a:lnTo>
                    <a:pt x="1750522" y="1019264"/>
                  </a:lnTo>
                  <a:lnTo>
                    <a:pt x="1701494" y="1026708"/>
                  </a:lnTo>
                  <a:lnTo>
                    <a:pt x="1652278" y="1032645"/>
                  </a:lnTo>
                  <a:lnTo>
                    <a:pt x="1602874" y="1037074"/>
                  </a:lnTo>
                  <a:lnTo>
                    <a:pt x="1553281" y="1039995"/>
                  </a:lnTo>
                  <a:lnTo>
                    <a:pt x="1503499" y="1041408"/>
                  </a:lnTo>
                  <a:lnTo>
                    <a:pt x="1460881" y="1041408"/>
                  </a:lnTo>
                  <a:lnTo>
                    <a:pt x="1403900" y="1040678"/>
                  </a:lnTo>
                  <a:lnTo>
                    <a:pt x="1354342" y="1038770"/>
                  </a:lnTo>
                  <a:lnTo>
                    <a:pt x="1304926" y="1035589"/>
                  </a:lnTo>
                  <a:lnTo>
                    <a:pt x="1255721" y="1031137"/>
                  </a:lnTo>
                  <a:lnTo>
                    <a:pt x="1206800" y="1025412"/>
                  </a:lnTo>
                  <a:lnTo>
                    <a:pt x="1158232" y="1018416"/>
                  </a:lnTo>
                  <a:lnTo>
                    <a:pt x="954579" y="1018416"/>
                  </a:lnTo>
                  <a:lnTo>
                    <a:pt x="954579" y="987884"/>
                  </a:lnTo>
                  <a:close/>
                </a:path>
                <a:path w="2324735" h="1301114">
                  <a:moveTo>
                    <a:pt x="178836" y="651253"/>
                  </a:moveTo>
                  <a:lnTo>
                    <a:pt x="493544" y="651253"/>
                  </a:lnTo>
                  <a:lnTo>
                    <a:pt x="447993" y="654587"/>
                  </a:lnTo>
                  <a:lnTo>
                    <a:pt x="402171" y="662219"/>
                  </a:lnTo>
                  <a:lnTo>
                    <a:pt x="350432" y="671482"/>
                  </a:lnTo>
                  <a:lnTo>
                    <a:pt x="298898" y="674305"/>
                  </a:lnTo>
                  <a:lnTo>
                    <a:pt x="248494" y="670448"/>
                  </a:lnTo>
                  <a:lnTo>
                    <a:pt x="200147" y="659675"/>
                  </a:lnTo>
                  <a:lnTo>
                    <a:pt x="178836" y="651253"/>
                  </a:lnTo>
                  <a:close/>
                </a:path>
                <a:path w="2324735" h="1301114">
                  <a:moveTo>
                    <a:pt x="1570629" y="155912"/>
                  </a:moveTo>
                  <a:lnTo>
                    <a:pt x="1916838" y="155912"/>
                  </a:lnTo>
                  <a:lnTo>
                    <a:pt x="1964167" y="158664"/>
                  </a:lnTo>
                  <a:lnTo>
                    <a:pt x="2009937" y="166712"/>
                  </a:lnTo>
                  <a:lnTo>
                    <a:pt x="2053837" y="179745"/>
                  </a:lnTo>
                  <a:lnTo>
                    <a:pt x="2095556" y="197451"/>
                  </a:lnTo>
                  <a:lnTo>
                    <a:pt x="2134780" y="219518"/>
                  </a:lnTo>
                  <a:lnTo>
                    <a:pt x="2171200" y="245636"/>
                  </a:lnTo>
                  <a:lnTo>
                    <a:pt x="2204502" y="275492"/>
                  </a:lnTo>
                  <a:lnTo>
                    <a:pt x="2234375" y="308775"/>
                  </a:lnTo>
                  <a:lnTo>
                    <a:pt x="2260508" y="345173"/>
                  </a:lnTo>
                  <a:lnTo>
                    <a:pt x="2282589" y="384376"/>
                  </a:lnTo>
                  <a:lnTo>
                    <a:pt x="2300305" y="426071"/>
                  </a:lnTo>
                  <a:lnTo>
                    <a:pt x="2313346" y="469946"/>
                  </a:lnTo>
                  <a:lnTo>
                    <a:pt x="2321399" y="515691"/>
                  </a:lnTo>
                  <a:lnTo>
                    <a:pt x="2324152" y="562993"/>
                  </a:lnTo>
                  <a:lnTo>
                    <a:pt x="2324152" y="654587"/>
                  </a:lnTo>
                  <a:lnTo>
                    <a:pt x="2245237" y="618967"/>
                  </a:lnTo>
                  <a:lnTo>
                    <a:pt x="117486" y="618967"/>
                  </a:lnTo>
                  <a:lnTo>
                    <a:pt x="76692" y="583467"/>
                  </a:lnTo>
                  <a:lnTo>
                    <a:pt x="45821" y="542639"/>
                  </a:lnTo>
                  <a:lnTo>
                    <a:pt x="25456" y="509564"/>
                  </a:lnTo>
                  <a:lnTo>
                    <a:pt x="7000" y="468538"/>
                  </a:lnTo>
                  <a:lnTo>
                    <a:pt x="40" y="426071"/>
                  </a:lnTo>
                  <a:lnTo>
                    <a:pt x="0" y="425603"/>
                  </a:lnTo>
                  <a:lnTo>
                    <a:pt x="8034" y="386088"/>
                  </a:lnTo>
                  <a:lnTo>
                    <a:pt x="29911" y="353728"/>
                  </a:lnTo>
                  <a:lnTo>
                    <a:pt x="44039" y="344187"/>
                  </a:lnTo>
                  <a:lnTo>
                    <a:pt x="162922" y="344187"/>
                  </a:lnTo>
                  <a:lnTo>
                    <a:pt x="376715" y="250049"/>
                  </a:lnTo>
                  <a:lnTo>
                    <a:pt x="376715" y="244961"/>
                  </a:lnTo>
                  <a:lnTo>
                    <a:pt x="384352" y="205843"/>
                  </a:lnTo>
                  <a:lnTo>
                    <a:pt x="404080" y="176266"/>
                  </a:lnTo>
                  <a:lnTo>
                    <a:pt x="547274" y="176266"/>
                  </a:lnTo>
                  <a:lnTo>
                    <a:pt x="575276" y="163544"/>
                  </a:lnTo>
                  <a:lnTo>
                    <a:pt x="573365" y="158664"/>
                  </a:lnTo>
                  <a:lnTo>
                    <a:pt x="573284" y="158456"/>
                  </a:lnTo>
                  <a:lnTo>
                    <a:pt x="1018221" y="158456"/>
                  </a:lnTo>
                  <a:lnTo>
                    <a:pt x="1570629" y="155912"/>
                  </a:lnTo>
                  <a:close/>
                </a:path>
                <a:path w="2324735" h="1301114">
                  <a:moveTo>
                    <a:pt x="101826" y="323833"/>
                  </a:moveTo>
                  <a:lnTo>
                    <a:pt x="150193" y="336554"/>
                  </a:lnTo>
                  <a:lnTo>
                    <a:pt x="162922" y="344187"/>
                  </a:lnTo>
                  <a:lnTo>
                    <a:pt x="44039" y="344187"/>
                  </a:lnTo>
                  <a:lnTo>
                    <a:pt x="62289" y="331863"/>
                  </a:lnTo>
                  <a:lnTo>
                    <a:pt x="101826" y="323833"/>
                  </a:lnTo>
                  <a:close/>
                </a:path>
                <a:path w="2324735" h="1301114">
                  <a:moveTo>
                    <a:pt x="475995" y="145735"/>
                  </a:moveTo>
                  <a:lnTo>
                    <a:pt x="496440" y="147643"/>
                  </a:lnTo>
                  <a:lnTo>
                    <a:pt x="515453" y="153367"/>
                  </a:lnTo>
                  <a:lnTo>
                    <a:pt x="532557" y="162908"/>
                  </a:lnTo>
                  <a:lnTo>
                    <a:pt x="547274" y="176266"/>
                  </a:lnTo>
                  <a:lnTo>
                    <a:pt x="404080" y="176266"/>
                  </a:lnTo>
                  <a:lnTo>
                    <a:pt x="405353" y="174358"/>
                  </a:lnTo>
                  <a:lnTo>
                    <a:pt x="436856" y="153367"/>
                  </a:lnTo>
                  <a:lnTo>
                    <a:pt x="475995" y="145735"/>
                  </a:lnTo>
                  <a:close/>
                </a:path>
                <a:path w="2324735" h="1301114">
                  <a:moveTo>
                    <a:pt x="623969" y="0"/>
                  </a:moveTo>
                  <a:lnTo>
                    <a:pt x="666920" y="5800"/>
                  </a:lnTo>
                  <a:lnTo>
                    <a:pt x="704331" y="27254"/>
                  </a:lnTo>
                  <a:lnTo>
                    <a:pt x="727323" y="57744"/>
                  </a:lnTo>
                  <a:lnTo>
                    <a:pt x="734919" y="92265"/>
                  </a:lnTo>
                  <a:lnTo>
                    <a:pt x="726142" y="125808"/>
                  </a:lnTo>
                  <a:lnTo>
                    <a:pt x="700013" y="153367"/>
                  </a:lnTo>
                  <a:lnTo>
                    <a:pt x="687285" y="158456"/>
                  </a:lnTo>
                  <a:lnTo>
                    <a:pt x="573284" y="158456"/>
                  </a:lnTo>
                  <a:lnTo>
                    <a:pt x="552365" y="105027"/>
                  </a:lnTo>
                  <a:lnTo>
                    <a:pt x="546439" y="66863"/>
                  </a:lnTo>
                  <a:lnTo>
                    <a:pt x="559330" y="34194"/>
                  </a:lnTo>
                  <a:lnTo>
                    <a:pt x="586640" y="10685"/>
                  </a:lnTo>
                  <a:lnTo>
                    <a:pt x="623969" y="0"/>
                  </a:lnTo>
                  <a:close/>
                </a:path>
              </a:pathLst>
            </a:custGeom>
            <a:solidFill>
              <a:srgbClr val="44536A"/>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4471C4"/>
            </a:solidFill>
          </p:spPr>
          <p:txBody>
            <a:bodyPr wrap="square" lIns="0" tIns="0" rIns="0" bIns="0" rtlCol="0"/>
            <a:lstStyle/>
            <a:p>
              <a:endParaRPr/>
            </a:p>
          </p:txBody>
        </p:sp>
        <p:sp>
          <p:nvSpPr>
            <p:cNvPr id="6" name="object 6"/>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pic>
          <p:nvPicPr>
            <p:cNvPr id="7" name="object 7"/>
            <p:cNvPicPr/>
            <p:nvPr/>
          </p:nvPicPr>
          <p:blipFill>
            <a:blip r:embed="rId3" cstate="print"/>
            <a:stretch>
              <a:fillRect/>
            </a:stretch>
          </p:blipFill>
          <p:spPr>
            <a:xfrm>
              <a:off x="274212" y="304842"/>
              <a:ext cx="11643086" cy="5389964"/>
            </a:xfrm>
            <a:prstGeom prst="rect">
              <a:avLst/>
            </a:prstGeom>
          </p:spPr>
        </p:pic>
      </p:grpSp>
      <p:sp>
        <p:nvSpPr>
          <p:cNvPr id="8" name="object 8"/>
          <p:cNvSpPr txBox="1">
            <a:spLocks noGrp="1"/>
          </p:cNvSpPr>
          <p:nvPr>
            <p:ph type="title"/>
          </p:nvPr>
        </p:nvSpPr>
        <p:spPr>
          <a:xfrm>
            <a:off x="950467" y="1317447"/>
            <a:ext cx="4656455" cy="848994"/>
          </a:xfrm>
          <a:prstGeom prst="rect">
            <a:avLst/>
          </a:prstGeom>
        </p:spPr>
        <p:txBody>
          <a:bodyPr vert="horz" wrap="square" lIns="0" tIns="12700" rIns="0" bIns="0" rtlCol="0">
            <a:spAutoFit/>
          </a:bodyPr>
          <a:lstStyle/>
          <a:p>
            <a:pPr marL="12700" marR="5080">
              <a:lnSpc>
                <a:spcPct val="100000"/>
              </a:lnSpc>
              <a:spcBef>
                <a:spcPts val="100"/>
              </a:spcBef>
            </a:pPr>
            <a:r>
              <a:rPr sz="1800" b="0" spc="90" dirty="0">
                <a:solidFill>
                  <a:srgbClr val="585858"/>
                </a:solidFill>
                <a:latin typeface="Century Gothic"/>
                <a:cs typeface="Century Gothic"/>
              </a:rPr>
              <a:t>HIPAA</a:t>
            </a:r>
            <a:r>
              <a:rPr sz="1800" b="0" dirty="0">
                <a:solidFill>
                  <a:srgbClr val="585858"/>
                </a:solidFill>
                <a:latin typeface="Century Gothic"/>
                <a:cs typeface="Century Gothic"/>
              </a:rPr>
              <a:t> </a:t>
            </a:r>
            <a:r>
              <a:rPr sz="1800" b="0" spc="145" dirty="0">
                <a:solidFill>
                  <a:srgbClr val="585858"/>
                </a:solidFill>
                <a:latin typeface="Century Gothic"/>
                <a:cs typeface="Century Gothic"/>
              </a:rPr>
              <a:t>is</a:t>
            </a:r>
            <a:r>
              <a:rPr sz="1800" b="0" spc="20" dirty="0">
                <a:solidFill>
                  <a:srgbClr val="585858"/>
                </a:solidFill>
                <a:latin typeface="Century Gothic"/>
                <a:cs typeface="Century Gothic"/>
              </a:rPr>
              <a:t> </a:t>
            </a:r>
            <a:r>
              <a:rPr sz="1800" b="0" spc="-180" dirty="0">
                <a:solidFill>
                  <a:srgbClr val="585858"/>
                </a:solidFill>
                <a:latin typeface="Century Gothic"/>
                <a:cs typeface="Century Gothic"/>
              </a:rPr>
              <a:t>a</a:t>
            </a:r>
            <a:r>
              <a:rPr sz="1800" b="0" spc="30" dirty="0">
                <a:solidFill>
                  <a:srgbClr val="585858"/>
                </a:solidFill>
                <a:latin typeface="Century Gothic"/>
                <a:cs typeface="Century Gothic"/>
              </a:rPr>
              <a:t> </a:t>
            </a:r>
            <a:r>
              <a:rPr sz="1800" b="0" dirty="0">
                <a:solidFill>
                  <a:srgbClr val="585858"/>
                </a:solidFill>
                <a:latin typeface="Century Gothic"/>
                <a:cs typeface="Century Gothic"/>
              </a:rPr>
              <a:t>far-reaching</a:t>
            </a:r>
            <a:r>
              <a:rPr sz="1800" b="0" spc="30" dirty="0">
                <a:solidFill>
                  <a:srgbClr val="585858"/>
                </a:solidFill>
                <a:latin typeface="Century Gothic"/>
                <a:cs typeface="Century Gothic"/>
              </a:rPr>
              <a:t> </a:t>
            </a:r>
            <a:r>
              <a:rPr sz="1800" b="0" dirty="0">
                <a:solidFill>
                  <a:srgbClr val="585858"/>
                </a:solidFill>
                <a:latin typeface="Century Gothic"/>
                <a:cs typeface="Century Gothic"/>
              </a:rPr>
              <a:t>federal</a:t>
            </a:r>
            <a:r>
              <a:rPr sz="1800" b="0" spc="30" dirty="0">
                <a:solidFill>
                  <a:srgbClr val="585858"/>
                </a:solidFill>
                <a:latin typeface="Century Gothic"/>
                <a:cs typeface="Century Gothic"/>
              </a:rPr>
              <a:t> </a:t>
            </a:r>
            <a:r>
              <a:rPr sz="1800" b="0" spc="-25" dirty="0">
                <a:solidFill>
                  <a:srgbClr val="585858"/>
                </a:solidFill>
                <a:latin typeface="Century Gothic"/>
                <a:cs typeface="Century Gothic"/>
              </a:rPr>
              <a:t>law </a:t>
            </a:r>
            <a:r>
              <a:rPr sz="1800" b="0" dirty="0">
                <a:solidFill>
                  <a:srgbClr val="585858"/>
                </a:solidFill>
                <a:latin typeface="Century Gothic"/>
                <a:cs typeface="Century Gothic"/>
              </a:rPr>
              <a:t>passed</a:t>
            </a:r>
            <a:r>
              <a:rPr sz="1800" b="0" spc="-20" dirty="0">
                <a:solidFill>
                  <a:srgbClr val="585858"/>
                </a:solidFill>
                <a:latin typeface="Century Gothic"/>
                <a:cs typeface="Century Gothic"/>
              </a:rPr>
              <a:t> </a:t>
            </a:r>
            <a:r>
              <a:rPr sz="1800" b="0" spc="105" dirty="0">
                <a:solidFill>
                  <a:srgbClr val="585858"/>
                </a:solidFill>
                <a:latin typeface="Century Gothic"/>
                <a:cs typeface="Century Gothic"/>
              </a:rPr>
              <a:t>in</a:t>
            </a:r>
            <a:r>
              <a:rPr sz="1800" b="0" spc="-20" dirty="0">
                <a:solidFill>
                  <a:srgbClr val="585858"/>
                </a:solidFill>
                <a:latin typeface="Century Gothic"/>
                <a:cs typeface="Century Gothic"/>
              </a:rPr>
              <a:t> </a:t>
            </a:r>
            <a:r>
              <a:rPr sz="1800" b="0" spc="-30" dirty="0">
                <a:solidFill>
                  <a:srgbClr val="585858"/>
                </a:solidFill>
                <a:latin typeface="Century Gothic"/>
                <a:cs typeface="Century Gothic"/>
              </a:rPr>
              <a:t>1996.</a:t>
            </a:r>
            <a:r>
              <a:rPr sz="1800" b="0" spc="5" dirty="0">
                <a:solidFill>
                  <a:srgbClr val="585858"/>
                </a:solidFill>
                <a:latin typeface="Century Gothic"/>
                <a:cs typeface="Century Gothic"/>
              </a:rPr>
              <a:t> </a:t>
            </a:r>
            <a:r>
              <a:rPr sz="1800" b="0" spc="55" dirty="0">
                <a:solidFill>
                  <a:srgbClr val="585858"/>
                </a:solidFill>
                <a:latin typeface="Century Gothic"/>
                <a:cs typeface="Century Gothic"/>
              </a:rPr>
              <a:t>HIPAA’s</a:t>
            </a:r>
            <a:r>
              <a:rPr sz="1800" b="0" spc="-55" dirty="0">
                <a:solidFill>
                  <a:srgbClr val="585858"/>
                </a:solidFill>
                <a:latin typeface="Century Gothic"/>
                <a:cs typeface="Century Gothic"/>
              </a:rPr>
              <a:t> </a:t>
            </a:r>
            <a:r>
              <a:rPr sz="1800" b="0" spc="70" dirty="0">
                <a:solidFill>
                  <a:srgbClr val="585858"/>
                </a:solidFill>
                <a:latin typeface="Century Gothic"/>
                <a:cs typeface="Century Gothic"/>
              </a:rPr>
              <a:t>primary</a:t>
            </a:r>
            <a:r>
              <a:rPr sz="1800" b="0" spc="5" dirty="0">
                <a:solidFill>
                  <a:srgbClr val="585858"/>
                </a:solidFill>
                <a:latin typeface="Century Gothic"/>
                <a:cs typeface="Century Gothic"/>
              </a:rPr>
              <a:t> </a:t>
            </a:r>
            <a:r>
              <a:rPr sz="1800" b="0" spc="35" dirty="0">
                <a:solidFill>
                  <a:srgbClr val="585858"/>
                </a:solidFill>
                <a:latin typeface="Century Gothic"/>
                <a:cs typeface="Century Gothic"/>
              </a:rPr>
              <a:t>purpose </a:t>
            </a:r>
            <a:r>
              <a:rPr sz="1800" b="0" spc="60" dirty="0">
                <a:solidFill>
                  <a:srgbClr val="585858"/>
                </a:solidFill>
                <a:latin typeface="Century Gothic"/>
                <a:cs typeface="Century Gothic"/>
              </a:rPr>
              <a:t>for</a:t>
            </a:r>
            <a:r>
              <a:rPr sz="1800" b="0" spc="-40" dirty="0">
                <a:solidFill>
                  <a:srgbClr val="585858"/>
                </a:solidFill>
                <a:latin typeface="Century Gothic"/>
                <a:cs typeface="Century Gothic"/>
              </a:rPr>
              <a:t> </a:t>
            </a:r>
            <a:r>
              <a:rPr sz="1800" b="0" spc="-20" dirty="0">
                <a:solidFill>
                  <a:srgbClr val="585858"/>
                </a:solidFill>
                <a:latin typeface="Century Gothic"/>
                <a:cs typeface="Century Gothic"/>
              </a:rPr>
              <a:t>Modivcare </a:t>
            </a:r>
            <a:r>
              <a:rPr sz="1800" b="0" spc="30" dirty="0">
                <a:solidFill>
                  <a:srgbClr val="585858"/>
                </a:solidFill>
                <a:latin typeface="Century Gothic"/>
                <a:cs typeface="Century Gothic"/>
              </a:rPr>
              <a:t>is:</a:t>
            </a:r>
            <a:endParaRPr sz="1800">
              <a:latin typeface="Century Gothic"/>
              <a:cs typeface="Century Gothic"/>
            </a:endParaRPr>
          </a:p>
        </p:txBody>
      </p:sp>
      <p:sp>
        <p:nvSpPr>
          <p:cNvPr id="9" name="object 9"/>
          <p:cNvSpPr txBox="1"/>
          <p:nvPr/>
        </p:nvSpPr>
        <p:spPr>
          <a:xfrm>
            <a:off x="950467" y="2415285"/>
            <a:ext cx="4527550" cy="1123315"/>
          </a:xfrm>
          <a:prstGeom prst="rect">
            <a:avLst/>
          </a:prstGeom>
        </p:spPr>
        <p:txBody>
          <a:bodyPr vert="horz" wrap="square" lIns="0" tIns="12700" rIns="0" bIns="0" rtlCol="0">
            <a:spAutoFit/>
          </a:bodyPr>
          <a:lstStyle/>
          <a:p>
            <a:pPr marL="299085" marR="125730" indent="-287020">
              <a:lnSpc>
                <a:spcPct val="100000"/>
              </a:lnSpc>
              <a:spcBef>
                <a:spcPts val="100"/>
              </a:spcBef>
              <a:buFont typeface="Arial"/>
              <a:buChar char="•"/>
              <a:tabLst>
                <a:tab pos="299085" algn="l"/>
              </a:tabLst>
            </a:pPr>
            <a:r>
              <a:rPr sz="1800" spc="90" dirty="0">
                <a:solidFill>
                  <a:srgbClr val="585858"/>
                </a:solidFill>
                <a:latin typeface="Century Gothic"/>
                <a:cs typeface="Century Gothic"/>
              </a:rPr>
              <a:t>ensuring</a:t>
            </a:r>
            <a:r>
              <a:rPr sz="1800" spc="-40" dirty="0">
                <a:solidFill>
                  <a:srgbClr val="585858"/>
                </a:solidFill>
                <a:latin typeface="Century Gothic"/>
                <a:cs typeface="Century Gothic"/>
              </a:rPr>
              <a:t> </a:t>
            </a:r>
            <a:r>
              <a:rPr sz="1800" dirty="0">
                <a:solidFill>
                  <a:srgbClr val="585858"/>
                </a:solidFill>
                <a:latin typeface="Century Gothic"/>
                <a:cs typeface="Century Gothic"/>
              </a:rPr>
              <a:t>the</a:t>
            </a:r>
            <a:r>
              <a:rPr sz="1800" spc="-30" dirty="0">
                <a:solidFill>
                  <a:srgbClr val="585858"/>
                </a:solidFill>
                <a:latin typeface="Century Gothic"/>
                <a:cs typeface="Century Gothic"/>
              </a:rPr>
              <a:t> </a:t>
            </a:r>
            <a:r>
              <a:rPr sz="1800" dirty="0">
                <a:solidFill>
                  <a:srgbClr val="585858"/>
                </a:solidFill>
                <a:latin typeface="Century Gothic"/>
                <a:cs typeface="Century Gothic"/>
              </a:rPr>
              <a:t>privacy</a:t>
            </a:r>
            <a:r>
              <a:rPr sz="1800" spc="-5" dirty="0">
                <a:solidFill>
                  <a:srgbClr val="585858"/>
                </a:solidFill>
                <a:latin typeface="Century Gothic"/>
                <a:cs typeface="Century Gothic"/>
              </a:rPr>
              <a:t> </a:t>
            </a:r>
            <a:r>
              <a:rPr sz="1800" spc="-10" dirty="0">
                <a:solidFill>
                  <a:srgbClr val="585858"/>
                </a:solidFill>
                <a:latin typeface="Century Gothic"/>
                <a:cs typeface="Century Gothic"/>
              </a:rPr>
              <a:t>and</a:t>
            </a:r>
            <a:r>
              <a:rPr sz="1800" spc="-35" dirty="0">
                <a:solidFill>
                  <a:srgbClr val="585858"/>
                </a:solidFill>
                <a:latin typeface="Century Gothic"/>
                <a:cs typeface="Century Gothic"/>
              </a:rPr>
              <a:t> </a:t>
            </a:r>
            <a:r>
              <a:rPr sz="1800" spc="55" dirty="0">
                <a:solidFill>
                  <a:srgbClr val="585858"/>
                </a:solidFill>
                <a:latin typeface="Century Gothic"/>
                <a:cs typeface="Century Gothic"/>
              </a:rPr>
              <a:t>security</a:t>
            </a:r>
            <a:r>
              <a:rPr sz="1800" spc="-10" dirty="0">
                <a:solidFill>
                  <a:srgbClr val="585858"/>
                </a:solidFill>
                <a:latin typeface="Century Gothic"/>
                <a:cs typeface="Century Gothic"/>
              </a:rPr>
              <a:t> </a:t>
            </a:r>
            <a:r>
              <a:rPr sz="1800" spc="-25" dirty="0">
                <a:solidFill>
                  <a:srgbClr val="585858"/>
                </a:solidFill>
                <a:latin typeface="Century Gothic"/>
                <a:cs typeface="Century Gothic"/>
              </a:rPr>
              <a:t>of </a:t>
            </a:r>
            <a:r>
              <a:rPr sz="1800" dirty="0">
                <a:solidFill>
                  <a:srgbClr val="585858"/>
                </a:solidFill>
                <a:latin typeface="Century Gothic"/>
                <a:cs typeface="Century Gothic"/>
              </a:rPr>
              <a:t>protected</a:t>
            </a:r>
            <a:r>
              <a:rPr sz="1800" spc="35" dirty="0">
                <a:solidFill>
                  <a:srgbClr val="585858"/>
                </a:solidFill>
                <a:latin typeface="Century Gothic"/>
                <a:cs typeface="Century Gothic"/>
              </a:rPr>
              <a:t> </a:t>
            </a:r>
            <a:r>
              <a:rPr sz="1800" dirty="0">
                <a:solidFill>
                  <a:srgbClr val="585858"/>
                </a:solidFill>
                <a:latin typeface="Century Gothic"/>
                <a:cs typeface="Century Gothic"/>
              </a:rPr>
              <a:t>health</a:t>
            </a:r>
            <a:r>
              <a:rPr sz="1800" spc="25" dirty="0">
                <a:solidFill>
                  <a:srgbClr val="585858"/>
                </a:solidFill>
                <a:latin typeface="Century Gothic"/>
                <a:cs typeface="Century Gothic"/>
              </a:rPr>
              <a:t> </a:t>
            </a:r>
            <a:r>
              <a:rPr sz="1800" spc="65" dirty="0">
                <a:solidFill>
                  <a:srgbClr val="585858"/>
                </a:solidFill>
                <a:latin typeface="Century Gothic"/>
                <a:cs typeface="Century Gothic"/>
              </a:rPr>
              <a:t>information</a:t>
            </a:r>
            <a:r>
              <a:rPr sz="1800" spc="30" dirty="0">
                <a:solidFill>
                  <a:srgbClr val="585858"/>
                </a:solidFill>
                <a:latin typeface="Century Gothic"/>
                <a:cs typeface="Century Gothic"/>
              </a:rPr>
              <a:t> </a:t>
            </a:r>
            <a:r>
              <a:rPr sz="1800" spc="75" dirty="0">
                <a:solidFill>
                  <a:srgbClr val="585858"/>
                </a:solidFill>
                <a:latin typeface="Century Gothic"/>
                <a:cs typeface="Century Gothic"/>
              </a:rPr>
              <a:t>(PHI)</a:t>
            </a:r>
            <a:endParaRPr sz="1800">
              <a:latin typeface="Century Gothic"/>
              <a:cs typeface="Century Gothic"/>
            </a:endParaRPr>
          </a:p>
          <a:p>
            <a:pPr marL="299085" marR="5080" indent="-287020">
              <a:lnSpc>
                <a:spcPct val="100000"/>
              </a:lnSpc>
              <a:buFont typeface="Arial"/>
              <a:buChar char="•"/>
              <a:tabLst>
                <a:tab pos="299085" algn="l"/>
              </a:tabLst>
            </a:pPr>
            <a:r>
              <a:rPr sz="1800" dirty="0">
                <a:solidFill>
                  <a:srgbClr val="585858"/>
                </a:solidFill>
                <a:latin typeface="Century Gothic"/>
                <a:cs typeface="Century Gothic"/>
              </a:rPr>
              <a:t>only</a:t>
            </a:r>
            <a:r>
              <a:rPr sz="1800" spc="75" dirty="0">
                <a:solidFill>
                  <a:srgbClr val="585858"/>
                </a:solidFill>
                <a:latin typeface="Century Gothic"/>
                <a:cs typeface="Century Gothic"/>
              </a:rPr>
              <a:t> </a:t>
            </a:r>
            <a:r>
              <a:rPr sz="1800" dirty="0">
                <a:solidFill>
                  <a:srgbClr val="585858"/>
                </a:solidFill>
                <a:latin typeface="Century Gothic"/>
                <a:cs typeface="Century Gothic"/>
              </a:rPr>
              <a:t>allowing</a:t>
            </a:r>
            <a:r>
              <a:rPr sz="1800" spc="90" dirty="0">
                <a:solidFill>
                  <a:srgbClr val="585858"/>
                </a:solidFill>
                <a:latin typeface="Century Gothic"/>
                <a:cs typeface="Century Gothic"/>
              </a:rPr>
              <a:t> </a:t>
            </a:r>
            <a:r>
              <a:rPr sz="1800" dirty="0">
                <a:solidFill>
                  <a:srgbClr val="585858"/>
                </a:solidFill>
                <a:latin typeface="Century Gothic"/>
                <a:cs typeface="Century Gothic"/>
              </a:rPr>
              <a:t>the</a:t>
            </a:r>
            <a:r>
              <a:rPr sz="1800" spc="70" dirty="0">
                <a:solidFill>
                  <a:srgbClr val="585858"/>
                </a:solidFill>
                <a:latin typeface="Century Gothic"/>
                <a:cs typeface="Century Gothic"/>
              </a:rPr>
              <a:t> </a:t>
            </a:r>
            <a:r>
              <a:rPr sz="1800" spc="50" dirty="0">
                <a:solidFill>
                  <a:srgbClr val="585858"/>
                </a:solidFill>
                <a:latin typeface="Century Gothic"/>
                <a:cs typeface="Century Gothic"/>
              </a:rPr>
              <a:t>disclosure</a:t>
            </a:r>
            <a:r>
              <a:rPr sz="1800" spc="105" dirty="0">
                <a:solidFill>
                  <a:srgbClr val="585858"/>
                </a:solidFill>
                <a:latin typeface="Century Gothic"/>
                <a:cs typeface="Century Gothic"/>
              </a:rPr>
              <a:t> </a:t>
            </a:r>
            <a:r>
              <a:rPr sz="1800" dirty="0">
                <a:solidFill>
                  <a:srgbClr val="585858"/>
                </a:solidFill>
                <a:latin typeface="Century Gothic"/>
                <a:cs typeface="Century Gothic"/>
              </a:rPr>
              <a:t>of</a:t>
            </a:r>
            <a:r>
              <a:rPr sz="1800" spc="80" dirty="0">
                <a:solidFill>
                  <a:srgbClr val="585858"/>
                </a:solidFill>
                <a:latin typeface="Century Gothic"/>
                <a:cs typeface="Century Gothic"/>
              </a:rPr>
              <a:t> </a:t>
            </a:r>
            <a:r>
              <a:rPr sz="1800" spc="195" dirty="0">
                <a:solidFill>
                  <a:srgbClr val="585858"/>
                </a:solidFill>
                <a:latin typeface="Century Gothic"/>
                <a:cs typeface="Century Gothic"/>
              </a:rPr>
              <a:t>PHI</a:t>
            </a:r>
            <a:r>
              <a:rPr sz="1800" spc="75" dirty="0">
                <a:solidFill>
                  <a:srgbClr val="585858"/>
                </a:solidFill>
                <a:latin typeface="Century Gothic"/>
                <a:cs typeface="Century Gothic"/>
              </a:rPr>
              <a:t> </a:t>
            </a:r>
            <a:r>
              <a:rPr sz="1800" spc="90" dirty="0">
                <a:solidFill>
                  <a:srgbClr val="585858"/>
                </a:solidFill>
                <a:latin typeface="Century Gothic"/>
                <a:cs typeface="Century Gothic"/>
              </a:rPr>
              <a:t>in </a:t>
            </a:r>
            <a:r>
              <a:rPr sz="1800" dirty="0">
                <a:solidFill>
                  <a:srgbClr val="585858"/>
                </a:solidFill>
                <a:latin typeface="Century Gothic"/>
                <a:cs typeface="Century Gothic"/>
              </a:rPr>
              <a:t>certain,</a:t>
            </a:r>
            <a:r>
              <a:rPr sz="1800" spc="5" dirty="0">
                <a:solidFill>
                  <a:srgbClr val="585858"/>
                </a:solidFill>
                <a:latin typeface="Century Gothic"/>
                <a:cs typeface="Century Gothic"/>
              </a:rPr>
              <a:t> </a:t>
            </a:r>
            <a:r>
              <a:rPr sz="1800" dirty="0">
                <a:solidFill>
                  <a:srgbClr val="585858"/>
                </a:solidFill>
                <a:latin typeface="Century Gothic"/>
                <a:cs typeface="Century Gothic"/>
              </a:rPr>
              <a:t>appropriate</a:t>
            </a:r>
            <a:r>
              <a:rPr sz="1800" spc="20" dirty="0">
                <a:solidFill>
                  <a:srgbClr val="585858"/>
                </a:solidFill>
                <a:latin typeface="Century Gothic"/>
                <a:cs typeface="Century Gothic"/>
              </a:rPr>
              <a:t> </a:t>
            </a:r>
            <a:r>
              <a:rPr sz="1800" spc="-10" dirty="0">
                <a:solidFill>
                  <a:srgbClr val="585858"/>
                </a:solidFill>
                <a:latin typeface="Century Gothic"/>
                <a:cs typeface="Century Gothic"/>
              </a:rPr>
              <a:t>circumstances</a:t>
            </a:r>
            <a:endParaRPr sz="1800">
              <a:latin typeface="Century Gothic"/>
              <a:cs typeface="Century Gothic"/>
            </a:endParaRPr>
          </a:p>
        </p:txBody>
      </p:sp>
      <p:sp>
        <p:nvSpPr>
          <p:cNvPr id="10" name="object 10"/>
          <p:cNvSpPr txBox="1"/>
          <p:nvPr/>
        </p:nvSpPr>
        <p:spPr>
          <a:xfrm>
            <a:off x="1091895" y="5336285"/>
            <a:ext cx="1049020" cy="452755"/>
          </a:xfrm>
          <a:prstGeom prst="rect">
            <a:avLst/>
          </a:prstGeom>
        </p:spPr>
        <p:txBody>
          <a:bodyPr vert="horz" wrap="square" lIns="0" tIns="12700" rIns="0" bIns="0" rtlCol="0">
            <a:spAutoFit/>
          </a:bodyPr>
          <a:lstStyle/>
          <a:p>
            <a:pPr marL="635" algn="ctr">
              <a:lnSpc>
                <a:spcPct val="100000"/>
              </a:lnSpc>
              <a:spcBef>
                <a:spcPts val="100"/>
              </a:spcBef>
            </a:pPr>
            <a:r>
              <a:rPr sz="1400" spc="45" dirty="0">
                <a:solidFill>
                  <a:srgbClr val="FFFFFF"/>
                </a:solidFill>
                <a:latin typeface="Century Gothic"/>
                <a:cs typeface="Century Gothic"/>
              </a:rPr>
              <a:t>HIPAA!</a:t>
            </a:r>
            <a:endParaRPr sz="1400">
              <a:latin typeface="Century Gothic"/>
              <a:cs typeface="Century Gothic"/>
            </a:endParaRPr>
          </a:p>
          <a:p>
            <a:pPr algn="ctr">
              <a:lnSpc>
                <a:spcPct val="100000"/>
              </a:lnSpc>
            </a:pPr>
            <a:r>
              <a:rPr sz="1400" dirty="0">
                <a:solidFill>
                  <a:srgbClr val="FFFFFF"/>
                </a:solidFill>
                <a:latin typeface="Century Gothic"/>
                <a:cs typeface="Century Gothic"/>
              </a:rPr>
              <a:t>Not</a:t>
            </a:r>
            <a:r>
              <a:rPr sz="1400" spc="100" dirty="0">
                <a:solidFill>
                  <a:srgbClr val="FFFFFF"/>
                </a:solidFill>
                <a:latin typeface="Century Gothic"/>
                <a:cs typeface="Century Gothic"/>
              </a:rPr>
              <a:t> </a:t>
            </a:r>
            <a:r>
              <a:rPr sz="1400" spc="75" dirty="0">
                <a:solidFill>
                  <a:srgbClr val="FFFFFF"/>
                </a:solidFill>
                <a:latin typeface="Century Gothic"/>
                <a:cs typeface="Century Gothic"/>
              </a:rPr>
              <a:t>HIPPO!</a:t>
            </a:r>
            <a:endParaRPr sz="1400">
              <a:latin typeface="Century Gothic"/>
              <a:cs typeface="Century Gothic"/>
            </a:endParaRPr>
          </a:p>
        </p:txBody>
      </p:sp>
      <p:grpSp>
        <p:nvGrpSpPr>
          <p:cNvPr id="11" name="object 11"/>
          <p:cNvGrpSpPr/>
          <p:nvPr/>
        </p:nvGrpSpPr>
        <p:grpSpPr>
          <a:xfrm>
            <a:off x="6978777" y="637412"/>
            <a:ext cx="4681220" cy="2357120"/>
            <a:chOff x="6978777" y="637412"/>
            <a:chExt cx="4681220" cy="2357120"/>
          </a:xfrm>
        </p:grpSpPr>
        <p:sp>
          <p:nvSpPr>
            <p:cNvPr id="12" name="object 12"/>
            <p:cNvSpPr/>
            <p:nvPr/>
          </p:nvSpPr>
          <p:spPr>
            <a:xfrm>
              <a:off x="7007352" y="665987"/>
              <a:ext cx="4624070" cy="2299970"/>
            </a:xfrm>
            <a:custGeom>
              <a:avLst/>
              <a:gdLst/>
              <a:ahLst/>
              <a:cxnLst/>
              <a:rect l="l" t="t" r="r" b="b"/>
              <a:pathLst>
                <a:path w="4624070" h="2299970">
                  <a:moveTo>
                    <a:pt x="2311907" y="0"/>
                  </a:moveTo>
                  <a:lnTo>
                    <a:pt x="2248270" y="427"/>
                  </a:lnTo>
                  <a:lnTo>
                    <a:pt x="2185057" y="1701"/>
                  </a:lnTo>
                  <a:lnTo>
                    <a:pt x="2122292" y="3812"/>
                  </a:lnTo>
                  <a:lnTo>
                    <a:pt x="2059995" y="6747"/>
                  </a:lnTo>
                  <a:lnTo>
                    <a:pt x="1998190" y="10497"/>
                  </a:lnTo>
                  <a:lnTo>
                    <a:pt x="1936898" y="15051"/>
                  </a:lnTo>
                  <a:lnTo>
                    <a:pt x="1876141" y="20396"/>
                  </a:lnTo>
                  <a:lnTo>
                    <a:pt x="1815941" y="26523"/>
                  </a:lnTo>
                  <a:lnTo>
                    <a:pt x="1756321" y="33420"/>
                  </a:lnTo>
                  <a:lnTo>
                    <a:pt x="1697302" y="41077"/>
                  </a:lnTo>
                  <a:lnTo>
                    <a:pt x="1638906" y="49482"/>
                  </a:lnTo>
                  <a:lnTo>
                    <a:pt x="1581156" y="58625"/>
                  </a:lnTo>
                  <a:lnTo>
                    <a:pt x="1524073" y="68494"/>
                  </a:lnTo>
                  <a:lnTo>
                    <a:pt x="1467679" y="79079"/>
                  </a:lnTo>
                  <a:lnTo>
                    <a:pt x="1411997" y="90368"/>
                  </a:lnTo>
                  <a:lnTo>
                    <a:pt x="1357049" y="102351"/>
                  </a:lnTo>
                  <a:lnTo>
                    <a:pt x="1302856" y="115017"/>
                  </a:lnTo>
                  <a:lnTo>
                    <a:pt x="1249441" y="128354"/>
                  </a:lnTo>
                  <a:lnTo>
                    <a:pt x="1196825" y="142352"/>
                  </a:lnTo>
                  <a:lnTo>
                    <a:pt x="1145031" y="157000"/>
                  </a:lnTo>
                  <a:lnTo>
                    <a:pt x="1094081" y="172286"/>
                  </a:lnTo>
                  <a:lnTo>
                    <a:pt x="1043997" y="188201"/>
                  </a:lnTo>
                  <a:lnTo>
                    <a:pt x="994800" y="204732"/>
                  </a:lnTo>
                  <a:lnTo>
                    <a:pt x="946513" y="221870"/>
                  </a:lnTo>
                  <a:lnTo>
                    <a:pt x="899158" y="239602"/>
                  </a:lnTo>
                  <a:lnTo>
                    <a:pt x="852757" y="257918"/>
                  </a:lnTo>
                  <a:lnTo>
                    <a:pt x="807332" y="276807"/>
                  </a:lnTo>
                  <a:lnTo>
                    <a:pt x="762904" y="296259"/>
                  </a:lnTo>
                  <a:lnTo>
                    <a:pt x="719497" y="316261"/>
                  </a:lnTo>
                  <a:lnTo>
                    <a:pt x="677132" y="336803"/>
                  </a:lnTo>
                  <a:lnTo>
                    <a:pt x="635830" y="357875"/>
                  </a:lnTo>
                  <a:lnTo>
                    <a:pt x="595615" y="379465"/>
                  </a:lnTo>
                  <a:lnTo>
                    <a:pt x="556508" y="401562"/>
                  </a:lnTo>
                  <a:lnTo>
                    <a:pt x="518531" y="424156"/>
                  </a:lnTo>
                  <a:lnTo>
                    <a:pt x="481707" y="447234"/>
                  </a:lnTo>
                  <a:lnTo>
                    <a:pt x="446056" y="470787"/>
                  </a:lnTo>
                  <a:lnTo>
                    <a:pt x="411602" y="494804"/>
                  </a:lnTo>
                  <a:lnTo>
                    <a:pt x="378366" y="519273"/>
                  </a:lnTo>
                  <a:lnTo>
                    <a:pt x="346370" y="544183"/>
                  </a:lnTo>
                  <a:lnTo>
                    <a:pt x="315637" y="569524"/>
                  </a:lnTo>
                  <a:lnTo>
                    <a:pt x="286188" y="595284"/>
                  </a:lnTo>
                  <a:lnTo>
                    <a:pt x="258045" y="621453"/>
                  </a:lnTo>
                  <a:lnTo>
                    <a:pt x="205768" y="674973"/>
                  </a:lnTo>
                  <a:lnTo>
                    <a:pt x="158981" y="729995"/>
                  </a:lnTo>
                  <a:lnTo>
                    <a:pt x="117860" y="786432"/>
                  </a:lnTo>
                  <a:lnTo>
                    <a:pt x="82581" y="844197"/>
                  </a:lnTo>
                  <a:lnTo>
                    <a:pt x="53322" y="903201"/>
                  </a:lnTo>
                  <a:lnTo>
                    <a:pt x="30258" y="963356"/>
                  </a:lnTo>
                  <a:lnTo>
                    <a:pt x="13565" y="1024576"/>
                  </a:lnTo>
                  <a:lnTo>
                    <a:pt x="3420" y="1086773"/>
                  </a:lnTo>
                  <a:lnTo>
                    <a:pt x="0" y="1149858"/>
                  </a:lnTo>
                  <a:lnTo>
                    <a:pt x="858" y="1181506"/>
                  </a:lnTo>
                  <a:lnTo>
                    <a:pt x="7663" y="1244157"/>
                  </a:lnTo>
                  <a:lnTo>
                    <a:pt x="21104" y="1305876"/>
                  </a:lnTo>
                  <a:lnTo>
                    <a:pt x="41004" y="1366575"/>
                  </a:lnTo>
                  <a:lnTo>
                    <a:pt x="67188" y="1426166"/>
                  </a:lnTo>
                  <a:lnTo>
                    <a:pt x="99479" y="1484561"/>
                  </a:lnTo>
                  <a:lnTo>
                    <a:pt x="137701" y="1541673"/>
                  </a:lnTo>
                  <a:lnTo>
                    <a:pt x="181677" y="1597413"/>
                  </a:lnTo>
                  <a:lnTo>
                    <a:pt x="231231" y="1651695"/>
                  </a:lnTo>
                  <a:lnTo>
                    <a:pt x="286188" y="1704431"/>
                  </a:lnTo>
                  <a:lnTo>
                    <a:pt x="315637" y="1730191"/>
                  </a:lnTo>
                  <a:lnTo>
                    <a:pt x="346370" y="1755532"/>
                  </a:lnTo>
                  <a:lnTo>
                    <a:pt x="378366" y="1780442"/>
                  </a:lnTo>
                  <a:lnTo>
                    <a:pt x="411602" y="1804911"/>
                  </a:lnTo>
                  <a:lnTo>
                    <a:pt x="446056" y="1828928"/>
                  </a:lnTo>
                  <a:lnTo>
                    <a:pt x="481707" y="1852481"/>
                  </a:lnTo>
                  <a:lnTo>
                    <a:pt x="518531" y="1875559"/>
                  </a:lnTo>
                  <a:lnTo>
                    <a:pt x="556508" y="1898153"/>
                  </a:lnTo>
                  <a:lnTo>
                    <a:pt x="595615" y="1920250"/>
                  </a:lnTo>
                  <a:lnTo>
                    <a:pt x="635830" y="1941840"/>
                  </a:lnTo>
                  <a:lnTo>
                    <a:pt x="677132" y="1962912"/>
                  </a:lnTo>
                  <a:lnTo>
                    <a:pt x="719497" y="1983454"/>
                  </a:lnTo>
                  <a:lnTo>
                    <a:pt x="762904" y="2003456"/>
                  </a:lnTo>
                  <a:lnTo>
                    <a:pt x="807332" y="2022908"/>
                  </a:lnTo>
                  <a:lnTo>
                    <a:pt x="852757" y="2041797"/>
                  </a:lnTo>
                  <a:lnTo>
                    <a:pt x="899158" y="2060113"/>
                  </a:lnTo>
                  <a:lnTo>
                    <a:pt x="946513" y="2077845"/>
                  </a:lnTo>
                  <a:lnTo>
                    <a:pt x="994800" y="2094983"/>
                  </a:lnTo>
                  <a:lnTo>
                    <a:pt x="1043997" y="2111514"/>
                  </a:lnTo>
                  <a:lnTo>
                    <a:pt x="1094081" y="2127429"/>
                  </a:lnTo>
                  <a:lnTo>
                    <a:pt x="1145032" y="2142715"/>
                  </a:lnTo>
                  <a:lnTo>
                    <a:pt x="1196825" y="2157363"/>
                  </a:lnTo>
                  <a:lnTo>
                    <a:pt x="1249441" y="2171361"/>
                  </a:lnTo>
                  <a:lnTo>
                    <a:pt x="1302856" y="2184698"/>
                  </a:lnTo>
                  <a:lnTo>
                    <a:pt x="1357049" y="2197364"/>
                  </a:lnTo>
                  <a:lnTo>
                    <a:pt x="1411997" y="2209347"/>
                  </a:lnTo>
                  <a:lnTo>
                    <a:pt x="1467679" y="2220636"/>
                  </a:lnTo>
                  <a:lnTo>
                    <a:pt x="1524073" y="2231221"/>
                  </a:lnTo>
                  <a:lnTo>
                    <a:pt x="1581156" y="2241090"/>
                  </a:lnTo>
                  <a:lnTo>
                    <a:pt x="1638906" y="2250233"/>
                  </a:lnTo>
                  <a:lnTo>
                    <a:pt x="1697302" y="2258638"/>
                  </a:lnTo>
                  <a:lnTo>
                    <a:pt x="1756321" y="2266295"/>
                  </a:lnTo>
                  <a:lnTo>
                    <a:pt x="1815941" y="2273192"/>
                  </a:lnTo>
                  <a:lnTo>
                    <a:pt x="1876141" y="2279319"/>
                  </a:lnTo>
                  <a:lnTo>
                    <a:pt x="1936898" y="2284664"/>
                  </a:lnTo>
                  <a:lnTo>
                    <a:pt x="1998190" y="2289218"/>
                  </a:lnTo>
                  <a:lnTo>
                    <a:pt x="2059995" y="2292968"/>
                  </a:lnTo>
                  <a:lnTo>
                    <a:pt x="2122292" y="2295903"/>
                  </a:lnTo>
                  <a:lnTo>
                    <a:pt x="2185057" y="2298014"/>
                  </a:lnTo>
                  <a:lnTo>
                    <a:pt x="2248270" y="2299288"/>
                  </a:lnTo>
                  <a:lnTo>
                    <a:pt x="2311907" y="2299716"/>
                  </a:lnTo>
                  <a:lnTo>
                    <a:pt x="2375545" y="2299288"/>
                  </a:lnTo>
                  <a:lnTo>
                    <a:pt x="2438758" y="2298014"/>
                  </a:lnTo>
                  <a:lnTo>
                    <a:pt x="2501523" y="2295903"/>
                  </a:lnTo>
                  <a:lnTo>
                    <a:pt x="2563820" y="2292968"/>
                  </a:lnTo>
                  <a:lnTo>
                    <a:pt x="2625625" y="2289218"/>
                  </a:lnTo>
                  <a:lnTo>
                    <a:pt x="2686917" y="2284664"/>
                  </a:lnTo>
                  <a:lnTo>
                    <a:pt x="2747674" y="2279319"/>
                  </a:lnTo>
                  <a:lnTo>
                    <a:pt x="2807874" y="2273192"/>
                  </a:lnTo>
                  <a:lnTo>
                    <a:pt x="2867494" y="2266295"/>
                  </a:lnTo>
                  <a:lnTo>
                    <a:pt x="2926513" y="2258638"/>
                  </a:lnTo>
                  <a:lnTo>
                    <a:pt x="2984909" y="2250233"/>
                  </a:lnTo>
                  <a:lnTo>
                    <a:pt x="3042659" y="2241090"/>
                  </a:lnTo>
                  <a:lnTo>
                    <a:pt x="3099742" y="2231221"/>
                  </a:lnTo>
                  <a:lnTo>
                    <a:pt x="3156136" y="2220636"/>
                  </a:lnTo>
                  <a:lnTo>
                    <a:pt x="3211818" y="2209347"/>
                  </a:lnTo>
                  <a:lnTo>
                    <a:pt x="3266766" y="2197364"/>
                  </a:lnTo>
                  <a:lnTo>
                    <a:pt x="3320959" y="2184698"/>
                  </a:lnTo>
                  <a:lnTo>
                    <a:pt x="3374374" y="2171361"/>
                  </a:lnTo>
                  <a:lnTo>
                    <a:pt x="3426990" y="2157363"/>
                  </a:lnTo>
                  <a:lnTo>
                    <a:pt x="3478784" y="2142715"/>
                  </a:lnTo>
                  <a:lnTo>
                    <a:pt x="3529734" y="2127429"/>
                  </a:lnTo>
                  <a:lnTo>
                    <a:pt x="3579818" y="2111514"/>
                  </a:lnTo>
                  <a:lnTo>
                    <a:pt x="3629015" y="2094983"/>
                  </a:lnTo>
                  <a:lnTo>
                    <a:pt x="3677302" y="2077845"/>
                  </a:lnTo>
                  <a:lnTo>
                    <a:pt x="3724657" y="2060113"/>
                  </a:lnTo>
                  <a:lnTo>
                    <a:pt x="3771058" y="2041797"/>
                  </a:lnTo>
                  <a:lnTo>
                    <a:pt x="3816483" y="2022908"/>
                  </a:lnTo>
                  <a:lnTo>
                    <a:pt x="3860911" y="2003456"/>
                  </a:lnTo>
                  <a:lnTo>
                    <a:pt x="3904318" y="1983454"/>
                  </a:lnTo>
                  <a:lnTo>
                    <a:pt x="3946683" y="1962912"/>
                  </a:lnTo>
                  <a:lnTo>
                    <a:pt x="3987985" y="1941840"/>
                  </a:lnTo>
                  <a:lnTo>
                    <a:pt x="4028200" y="1920250"/>
                  </a:lnTo>
                  <a:lnTo>
                    <a:pt x="4067307" y="1898153"/>
                  </a:lnTo>
                  <a:lnTo>
                    <a:pt x="4105284" y="1875559"/>
                  </a:lnTo>
                  <a:lnTo>
                    <a:pt x="4142108" y="1852481"/>
                  </a:lnTo>
                  <a:lnTo>
                    <a:pt x="4177759" y="1828928"/>
                  </a:lnTo>
                  <a:lnTo>
                    <a:pt x="4212213" y="1804911"/>
                  </a:lnTo>
                  <a:lnTo>
                    <a:pt x="4245449" y="1780442"/>
                  </a:lnTo>
                  <a:lnTo>
                    <a:pt x="4277445" y="1755532"/>
                  </a:lnTo>
                  <a:lnTo>
                    <a:pt x="4308178" y="1730191"/>
                  </a:lnTo>
                  <a:lnTo>
                    <a:pt x="4337627" y="1704431"/>
                  </a:lnTo>
                  <a:lnTo>
                    <a:pt x="4365770" y="1678262"/>
                  </a:lnTo>
                  <a:lnTo>
                    <a:pt x="4418047" y="1624742"/>
                  </a:lnTo>
                  <a:lnTo>
                    <a:pt x="4464834" y="1569720"/>
                  </a:lnTo>
                  <a:lnTo>
                    <a:pt x="4505955" y="1513283"/>
                  </a:lnTo>
                  <a:lnTo>
                    <a:pt x="4541234" y="1455518"/>
                  </a:lnTo>
                  <a:lnTo>
                    <a:pt x="4570493" y="1396514"/>
                  </a:lnTo>
                  <a:lnTo>
                    <a:pt x="4593557" y="1336359"/>
                  </a:lnTo>
                  <a:lnTo>
                    <a:pt x="4610250" y="1275139"/>
                  </a:lnTo>
                  <a:lnTo>
                    <a:pt x="4620395" y="1212942"/>
                  </a:lnTo>
                  <a:lnTo>
                    <a:pt x="4623816" y="1149858"/>
                  </a:lnTo>
                  <a:lnTo>
                    <a:pt x="4622957" y="1118209"/>
                  </a:lnTo>
                  <a:lnTo>
                    <a:pt x="4616152" y="1055558"/>
                  </a:lnTo>
                  <a:lnTo>
                    <a:pt x="4602711" y="993839"/>
                  </a:lnTo>
                  <a:lnTo>
                    <a:pt x="4582811" y="933140"/>
                  </a:lnTo>
                  <a:lnTo>
                    <a:pt x="4556627" y="873549"/>
                  </a:lnTo>
                  <a:lnTo>
                    <a:pt x="4524336" y="815154"/>
                  </a:lnTo>
                  <a:lnTo>
                    <a:pt x="4486114" y="758042"/>
                  </a:lnTo>
                  <a:lnTo>
                    <a:pt x="4442138" y="702302"/>
                  </a:lnTo>
                  <a:lnTo>
                    <a:pt x="4392584" y="648020"/>
                  </a:lnTo>
                  <a:lnTo>
                    <a:pt x="4337627" y="595284"/>
                  </a:lnTo>
                  <a:lnTo>
                    <a:pt x="4308178" y="569524"/>
                  </a:lnTo>
                  <a:lnTo>
                    <a:pt x="4277445" y="544183"/>
                  </a:lnTo>
                  <a:lnTo>
                    <a:pt x="4245449" y="519273"/>
                  </a:lnTo>
                  <a:lnTo>
                    <a:pt x="4212213" y="494804"/>
                  </a:lnTo>
                  <a:lnTo>
                    <a:pt x="4177759" y="470787"/>
                  </a:lnTo>
                  <a:lnTo>
                    <a:pt x="4142108" y="447234"/>
                  </a:lnTo>
                  <a:lnTo>
                    <a:pt x="4105284" y="424156"/>
                  </a:lnTo>
                  <a:lnTo>
                    <a:pt x="4067307" y="401562"/>
                  </a:lnTo>
                  <a:lnTo>
                    <a:pt x="4028200" y="379465"/>
                  </a:lnTo>
                  <a:lnTo>
                    <a:pt x="3987985" y="357875"/>
                  </a:lnTo>
                  <a:lnTo>
                    <a:pt x="3946683" y="336803"/>
                  </a:lnTo>
                  <a:lnTo>
                    <a:pt x="3904318" y="316261"/>
                  </a:lnTo>
                  <a:lnTo>
                    <a:pt x="3860911" y="296259"/>
                  </a:lnTo>
                  <a:lnTo>
                    <a:pt x="3816483" y="276807"/>
                  </a:lnTo>
                  <a:lnTo>
                    <a:pt x="3771058" y="257918"/>
                  </a:lnTo>
                  <a:lnTo>
                    <a:pt x="3724657" y="239602"/>
                  </a:lnTo>
                  <a:lnTo>
                    <a:pt x="3677302" y="221870"/>
                  </a:lnTo>
                  <a:lnTo>
                    <a:pt x="3629015" y="204732"/>
                  </a:lnTo>
                  <a:lnTo>
                    <a:pt x="3579818" y="188201"/>
                  </a:lnTo>
                  <a:lnTo>
                    <a:pt x="3529734" y="172286"/>
                  </a:lnTo>
                  <a:lnTo>
                    <a:pt x="3478783" y="157000"/>
                  </a:lnTo>
                  <a:lnTo>
                    <a:pt x="3426990" y="142352"/>
                  </a:lnTo>
                  <a:lnTo>
                    <a:pt x="3374374" y="128354"/>
                  </a:lnTo>
                  <a:lnTo>
                    <a:pt x="3320959" y="115017"/>
                  </a:lnTo>
                  <a:lnTo>
                    <a:pt x="3266766" y="102351"/>
                  </a:lnTo>
                  <a:lnTo>
                    <a:pt x="3211818" y="90368"/>
                  </a:lnTo>
                  <a:lnTo>
                    <a:pt x="3156136" y="79079"/>
                  </a:lnTo>
                  <a:lnTo>
                    <a:pt x="3099742" y="68494"/>
                  </a:lnTo>
                  <a:lnTo>
                    <a:pt x="3042659" y="58625"/>
                  </a:lnTo>
                  <a:lnTo>
                    <a:pt x="2984909" y="49482"/>
                  </a:lnTo>
                  <a:lnTo>
                    <a:pt x="2926513" y="41077"/>
                  </a:lnTo>
                  <a:lnTo>
                    <a:pt x="2867494" y="33420"/>
                  </a:lnTo>
                  <a:lnTo>
                    <a:pt x="2807874" y="26523"/>
                  </a:lnTo>
                  <a:lnTo>
                    <a:pt x="2747674" y="20396"/>
                  </a:lnTo>
                  <a:lnTo>
                    <a:pt x="2686917" y="15051"/>
                  </a:lnTo>
                  <a:lnTo>
                    <a:pt x="2625625" y="10497"/>
                  </a:lnTo>
                  <a:lnTo>
                    <a:pt x="2563820" y="6747"/>
                  </a:lnTo>
                  <a:lnTo>
                    <a:pt x="2501523" y="3812"/>
                  </a:lnTo>
                  <a:lnTo>
                    <a:pt x="2438758" y="1701"/>
                  </a:lnTo>
                  <a:lnTo>
                    <a:pt x="2375545" y="427"/>
                  </a:lnTo>
                  <a:lnTo>
                    <a:pt x="2311907" y="0"/>
                  </a:lnTo>
                  <a:close/>
                </a:path>
              </a:pathLst>
            </a:custGeom>
            <a:solidFill>
              <a:srgbClr val="DAE2F3"/>
            </a:solidFill>
          </p:spPr>
          <p:txBody>
            <a:bodyPr wrap="square" lIns="0" tIns="0" rIns="0" bIns="0" rtlCol="0"/>
            <a:lstStyle/>
            <a:p>
              <a:endParaRPr/>
            </a:p>
          </p:txBody>
        </p:sp>
        <p:sp>
          <p:nvSpPr>
            <p:cNvPr id="13" name="object 13"/>
            <p:cNvSpPr/>
            <p:nvPr/>
          </p:nvSpPr>
          <p:spPr>
            <a:xfrm>
              <a:off x="7007352" y="665987"/>
              <a:ext cx="4624070" cy="2299970"/>
            </a:xfrm>
            <a:custGeom>
              <a:avLst/>
              <a:gdLst/>
              <a:ahLst/>
              <a:cxnLst/>
              <a:rect l="l" t="t" r="r" b="b"/>
              <a:pathLst>
                <a:path w="4624070" h="2299970">
                  <a:moveTo>
                    <a:pt x="0" y="1149858"/>
                  </a:moveTo>
                  <a:lnTo>
                    <a:pt x="3420" y="1086773"/>
                  </a:lnTo>
                  <a:lnTo>
                    <a:pt x="13565" y="1024576"/>
                  </a:lnTo>
                  <a:lnTo>
                    <a:pt x="30258" y="963356"/>
                  </a:lnTo>
                  <a:lnTo>
                    <a:pt x="53322" y="903201"/>
                  </a:lnTo>
                  <a:lnTo>
                    <a:pt x="82581" y="844197"/>
                  </a:lnTo>
                  <a:lnTo>
                    <a:pt x="117860" y="786432"/>
                  </a:lnTo>
                  <a:lnTo>
                    <a:pt x="158981" y="729995"/>
                  </a:lnTo>
                  <a:lnTo>
                    <a:pt x="205768" y="674973"/>
                  </a:lnTo>
                  <a:lnTo>
                    <a:pt x="258045" y="621453"/>
                  </a:lnTo>
                  <a:lnTo>
                    <a:pt x="286188" y="595284"/>
                  </a:lnTo>
                  <a:lnTo>
                    <a:pt x="315637" y="569524"/>
                  </a:lnTo>
                  <a:lnTo>
                    <a:pt x="346370" y="544183"/>
                  </a:lnTo>
                  <a:lnTo>
                    <a:pt x="378366" y="519273"/>
                  </a:lnTo>
                  <a:lnTo>
                    <a:pt x="411602" y="494804"/>
                  </a:lnTo>
                  <a:lnTo>
                    <a:pt x="446056" y="470787"/>
                  </a:lnTo>
                  <a:lnTo>
                    <a:pt x="481707" y="447234"/>
                  </a:lnTo>
                  <a:lnTo>
                    <a:pt x="518531" y="424156"/>
                  </a:lnTo>
                  <a:lnTo>
                    <a:pt x="556508" y="401562"/>
                  </a:lnTo>
                  <a:lnTo>
                    <a:pt x="595615" y="379465"/>
                  </a:lnTo>
                  <a:lnTo>
                    <a:pt x="635830" y="357875"/>
                  </a:lnTo>
                  <a:lnTo>
                    <a:pt x="677132" y="336803"/>
                  </a:lnTo>
                  <a:lnTo>
                    <a:pt x="719497" y="316261"/>
                  </a:lnTo>
                  <a:lnTo>
                    <a:pt x="762904" y="296259"/>
                  </a:lnTo>
                  <a:lnTo>
                    <a:pt x="807332" y="276807"/>
                  </a:lnTo>
                  <a:lnTo>
                    <a:pt x="852757" y="257918"/>
                  </a:lnTo>
                  <a:lnTo>
                    <a:pt x="899158" y="239602"/>
                  </a:lnTo>
                  <a:lnTo>
                    <a:pt x="946513" y="221870"/>
                  </a:lnTo>
                  <a:lnTo>
                    <a:pt x="994800" y="204732"/>
                  </a:lnTo>
                  <a:lnTo>
                    <a:pt x="1043997" y="188201"/>
                  </a:lnTo>
                  <a:lnTo>
                    <a:pt x="1094081" y="172286"/>
                  </a:lnTo>
                  <a:lnTo>
                    <a:pt x="1145031" y="157000"/>
                  </a:lnTo>
                  <a:lnTo>
                    <a:pt x="1196825" y="142352"/>
                  </a:lnTo>
                  <a:lnTo>
                    <a:pt x="1249441" y="128354"/>
                  </a:lnTo>
                  <a:lnTo>
                    <a:pt x="1302856" y="115017"/>
                  </a:lnTo>
                  <a:lnTo>
                    <a:pt x="1357049" y="102351"/>
                  </a:lnTo>
                  <a:lnTo>
                    <a:pt x="1411997" y="90368"/>
                  </a:lnTo>
                  <a:lnTo>
                    <a:pt x="1467679" y="79079"/>
                  </a:lnTo>
                  <a:lnTo>
                    <a:pt x="1524073" y="68494"/>
                  </a:lnTo>
                  <a:lnTo>
                    <a:pt x="1581156" y="58625"/>
                  </a:lnTo>
                  <a:lnTo>
                    <a:pt x="1638906" y="49482"/>
                  </a:lnTo>
                  <a:lnTo>
                    <a:pt x="1697302" y="41077"/>
                  </a:lnTo>
                  <a:lnTo>
                    <a:pt x="1756321" y="33420"/>
                  </a:lnTo>
                  <a:lnTo>
                    <a:pt x="1815941" y="26523"/>
                  </a:lnTo>
                  <a:lnTo>
                    <a:pt x="1876141" y="20396"/>
                  </a:lnTo>
                  <a:lnTo>
                    <a:pt x="1936898" y="15051"/>
                  </a:lnTo>
                  <a:lnTo>
                    <a:pt x="1998190" y="10497"/>
                  </a:lnTo>
                  <a:lnTo>
                    <a:pt x="2059995" y="6747"/>
                  </a:lnTo>
                  <a:lnTo>
                    <a:pt x="2122292" y="3812"/>
                  </a:lnTo>
                  <a:lnTo>
                    <a:pt x="2185057" y="1701"/>
                  </a:lnTo>
                  <a:lnTo>
                    <a:pt x="2248270" y="427"/>
                  </a:lnTo>
                  <a:lnTo>
                    <a:pt x="2311907" y="0"/>
                  </a:lnTo>
                  <a:lnTo>
                    <a:pt x="2375545" y="427"/>
                  </a:lnTo>
                  <a:lnTo>
                    <a:pt x="2438758" y="1701"/>
                  </a:lnTo>
                  <a:lnTo>
                    <a:pt x="2501523" y="3812"/>
                  </a:lnTo>
                  <a:lnTo>
                    <a:pt x="2563820" y="6747"/>
                  </a:lnTo>
                  <a:lnTo>
                    <a:pt x="2625625" y="10497"/>
                  </a:lnTo>
                  <a:lnTo>
                    <a:pt x="2686917" y="15051"/>
                  </a:lnTo>
                  <a:lnTo>
                    <a:pt x="2747674" y="20396"/>
                  </a:lnTo>
                  <a:lnTo>
                    <a:pt x="2807874" y="26523"/>
                  </a:lnTo>
                  <a:lnTo>
                    <a:pt x="2867494" y="33420"/>
                  </a:lnTo>
                  <a:lnTo>
                    <a:pt x="2926513" y="41077"/>
                  </a:lnTo>
                  <a:lnTo>
                    <a:pt x="2984909" y="49482"/>
                  </a:lnTo>
                  <a:lnTo>
                    <a:pt x="3042659" y="58625"/>
                  </a:lnTo>
                  <a:lnTo>
                    <a:pt x="3099742" y="68494"/>
                  </a:lnTo>
                  <a:lnTo>
                    <a:pt x="3156136" y="79079"/>
                  </a:lnTo>
                  <a:lnTo>
                    <a:pt x="3211818" y="90368"/>
                  </a:lnTo>
                  <a:lnTo>
                    <a:pt x="3266766" y="102351"/>
                  </a:lnTo>
                  <a:lnTo>
                    <a:pt x="3320959" y="115017"/>
                  </a:lnTo>
                  <a:lnTo>
                    <a:pt x="3374374" y="128354"/>
                  </a:lnTo>
                  <a:lnTo>
                    <a:pt x="3426990" y="142352"/>
                  </a:lnTo>
                  <a:lnTo>
                    <a:pt x="3478783" y="157000"/>
                  </a:lnTo>
                  <a:lnTo>
                    <a:pt x="3529734" y="172286"/>
                  </a:lnTo>
                  <a:lnTo>
                    <a:pt x="3579818" y="188201"/>
                  </a:lnTo>
                  <a:lnTo>
                    <a:pt x="3629015" y="204732"/>
                  </a:lnTo>
                  <a:lnTo>
                    <a:pt x="3677302" y="221870"/>
                  </a:lnTo>
                  <a:lnTo>
                    <a:pt x="3724657" y="239602"/>
                  </a:lnTo>
                  <a:lnTo>
                    <a:pt x="3771058" y="257918"/>
                  </a:lnTo>
                  <a:lnTo>
                    <a:pt x="3816483" y="276807"/>
                  </a:lnTo>
                  <a:lnTo>
                    <a:pt x="3860911" y="296259"/>
                  </a:lnTo>
                  <a:lnTo>
                    <a:pt x="3904318" y="316261"/>
                  </a:lnTo>
                  <a:lnTo>
                    <a:pt x="3946683" y="336803"/>
                  </a:lnTo>
                  <a:lnTo>
                    <a:pt x="3987985" y="357875"/>
                  </a:lnTo>
                  <a:lnTo>
                    <a:pt x="4028200" y="379465"/>
                  </a:lnTo>
                  <a:lnTo>
                    <a:pt x="4067307" y="401562"/>
                  </a:lnTo>
                  <a:lnTo>
                    <a:pt x="4105284" y="424156"/>
                  </a:lnTo>
                  <a:lnTo>
                    <a:pt x="4142108" y="447234"/>
                  </a:lnTo>
                  <a:lnTo>
                    <a:pt x="4177759" y="470787"/>
                  </a:lnTo>
                  <a:lnTo>
                    <a:pt x="4212213" y="494804"/>
                  </a:lnTo>
                  <a:lnTo>
                    <a:pt x="4245449" y="519273"/>
                  </a:lnTo>
                  <a:lnTo>
                    <a:pt x="4277445" y="544183"/>
                  </a:lnTo>
                  <a:lnTo>
                    <a:pt x="4308178" y="569524"/>
                  </a:lnTo>
                  <a:lnTo>
                    <a:pt x="4337627" y="595284"/>
                  </a:lnTo>
                  <a:lnTo>
                    <a:pt x="4365770" y="621453"/>
                  </a:lnTo>
                  <a:lnTo>
                    <a:pt x="4418047" y="674973"/>
                  </a:lnTo>
                  <a:lnTo>
                    <a:pt x="4464834" y="729995"/>
                  </a:lnTo>
                  <a:lnTo>
                    <a:pt x="4505955" y="786432"/>
                  </a:lnTo>
                  <a:lnTo>
                    <a:pt x="4541234" y="844197"/>
                  </a:lnTo>
                  <a:lnTo>
                    <a:pt x="4570493" y="903201"/>
                  </a:lnTo>
                  <a:lnTo>
                    <a:pt x="4593557" y="963356"/>
                  </a:lnTo>
                  <a:lnTo>
                    <a:pt x="4610250" y="1024576"/>
                  </a:lnTo>
                  <a:lnTo>
                    <a:pt x="4620395" y="1086773"/>
                  </a:lnTo>
                  <a:lnTo>
                    <a:pt x="4623816" y="1149858"/>
                  </a:lnTo>
                  <a:lnTo>
                    <a:pt x="4622957" y="1181506"/>
                  </a:lnTo>
                  <a:lnTo>
                    <a:pt x="4616152" y="1244157"/>
                  </a:lnTo>
                  <a:lnTo>
                    <a:pt x="4602711" y="1305876"/>
                  </a:lnTo>
                  <a:lnTo>
                    <a:pt x="4582811" y="1366575"/>
                  </a:lnTo>
                  <a:lnTo>
                    <a:pt x="4556627" y="1426166"/>
                  </a:lnTo>
                  <a:lnTo>
                    <a:pt x="4524336" y="1484561"/>
                  </a:lnTo>
                  <a:lnTo>
                    <a:pt x="4486114" y="1541673"/>
                  </a:lnTo>
                  <a:lnTo>
                    <a:pt x="4442138" y="1597413"/>
                  </a:lnTo>
                  <a:lnTo>
                    <a:pt x="4392584" y="1651695"/>
                  </a:lnTo>
                  <a:lnTo>
                    <a:pt x="4337627" y="1704431"/>
                  </a:lnTo>
                  <a:lnTo>
                    <a:pt x="4308178" y="1730191"/>
                  </a:lnTo>
                  <a:lnTo>
                    <a:pt x="4277445" y="1755532"/>
                  </a:lnTo>
                  <a:lnTo>
                    <a:pt x="4245449" y="1780442"/>
                  </a:lnTo>
                  <a:lnTo>
                    <a:pt x="4212213" y="1804911"/>
                  </a:lnTo>
                  <a:lnTo>
                    <a:pt x="4177759" y="1828928"/>
                  </a:lnTo>
                  <a:lnTo>
                    <a:pt x="4142108" y="1852481"/>
                  </a:lnTo>
                  <a:lnTo>
                    <a:pt x="4105284" y="1875559"/>
                  </a:lnTo>
                  <a:lnTo>
                    <a:pt x="4067307" y="1898153"/>
                  </a:lnTo>
                  <a:lnTo>
                    <a:pt x="4028200" y="1920250"/>
                  </a:lnTo>
                  <a:lnTo>
                    <a:pt x="3987985" y="1941840"/>
                  </a:lnTo>
                  <a:lnTo>
                    <a:pt x="3946683" y="1962912"/>
                  </a:lnTo>
                  <a:lnTo>
                    <a:pt x="3904318" y="1983454"/>
                  </a:lnTo>
                  <a:lnTo>
                    <a:pt x="3860911" y="2003456"/>
                  </a:lnTo>
                  <a:lnTo>
                    <a:pt x="3816483" y="2022908"/>
                  </a:lnTo>
                  <a:lnTo>
                    <a:pt x="3771058" y="2041797"/>
                  </a:lnTo>
                  <a:lnTo>
                    <a:pt x="3724657" y="2060113"/>
                  </a:lnTo>
                  <a:lnTo>
                    <a:pt x="3677302" y="2077845"/>
                  </a:lnTo>
                  <a:lnTo>
                    <a:pt x="3629015" y="2094983"/>
                  </a:lnTo>
                  <a:lnTo>
                    <a:pt x="3579818" y="2111514"/>
                  </a:lnTo>
                  <a:lnTo>
                    <a:pt x="3529734" y="2127429"/>
                  </a:lnTo>
                  <a:lnTo>
                    <a:pt x="3478784" y="2142715"/>
                  </a:lnTo>
                  <a:lnTo>
                    <a:pt x="3426990" y="2157363"/>
                  </a:lnTo>
                  <a:lnTo>
                    <a:pt x="3374374" y="2171361"/>
                  </a:lnTo>
                  <a:lnTo>
                    <a:pt x="3320959" y="2184698"/>
                  </a:lnTo>
                  <a:lnTo>
                    <a:pt x="3266766" y="2197364"/>
                  </a:lnTo>
                  <a:lnTo>
                    <a:pt x="3211818" y="2209347"/>
                  </a:lnTo>
                  <a:lnTo>
                    <a:pt x="3156136" y="2220636"/>
                  </a:lnTo>
                  <a:lnTo>
                    <a:pt x="3099742" y="2231221"/>
                  </a:lnTo>
                  <a:lnTo>
                    <a:pt x="3042659" y="2241090"/>
                  </a:lnTo>
                  <a:lnTo>
                    <a:pt x="2984909" y="2250233"/>
                  </a:lnTo>
                  <a:lnTo>
                    <a:pt x="2926513" y="2258638"/>
                  </a:lnTo>
                  <a:lnTo>
                    <a:pt x="2867494" y="2266295"/>
                  </a:lnTo>
                  <a:lnTo>
                    <a:pt x="2807874" y="2273192"/>
                  </a:lnTo>
                  <a:lnTo>
                    <a:pt x="2747674" y="2279319"/>
                  </a:lnTo>
                  <a:lnTo>
                    <a:pt x="2686917" y="2284664"/>
                  </a:lnTo>
                  <a:lnTo>
                    <a:pt x="2625625" y="2289218"/>
                  </a:lnTo>
                  <a:lnTo>
                    <a:pt x="2563820" y="2292968"/>
                  </a:lnTo>
                  <a:lnTo>
                    <a:pt x="2501523" y="2295903"/>
                  </a:lnTo>
                  <a:lnTo>
                    <a:pt x="2438758" y="2298014"/>
                  </a:lnTo>
                  <a:lnTo>
                    <a:pt x="2375545" y="2299288"/>
                  </a:lnTo>
                  <a:lnTo>
                    <a:pt x="2311907" y="2299716"/>
                  </a:lnTo>
                  <a:lnTo>
                    <a:pt x="2248270" y="2299288"/>
                  </a:lnTo>
                  <a:lnTo>
                    <a:pt x="2185057" y="2298014"/>
                  </a:lnTo>
                  <a:lnTo>
                    <a:pt x="2122292" y="2295903"/>
                  </a:lnTo>
                  <a:lnTo>
                    <a:pt x="2059995" y="2292968"/>
                  </a:lnTo>
                  <a:lnTo>
                    <a:pt x="1998190" y="2289218"/>
                  </a:lnTo>
                  <a:lnTo>
                    <a:pt x="1936898" y="2284664"/>
                  </a:lnTo>
                  <a:lnTo>
                    <a:pt x="1876141" y="2279319"/>
                  </a:lnTo>
                  <a:lnTo>
                    <a:pt x="1815941" y="2273192"/>
                  </a:lnTo>
                  <a:lnTo>
                    <a:pt x="1756321" y="2266295"/>
                  </a:lnTo>
                  <a:lnTo>
                    <a:pt x="1697302" y="2258638"/>
                  </a:lnTo>
                  <a:lnTo>
                    <a:pt x="1638906" y="2250233"/>
                  </a:lnTo>
                  <a:lnTo>
                    <a:pt x="1581156" y="2241090"/>
                  </a:lnTo>
                  <a:lnTo>
                    <a:pt x="1524073" y="2231221"/>
                  </a:lnTo>
                  <a:lnTo>
                    <a:pt x="1467679" y="2220636"/>
                  </a:lnTo>
                  <a:lnTo>
                    <a:pt x="1411997" y="2209347"/>
                  </a:lnTo>
                  <a:lnTo>
                    <a:pt x="1357049" y="2197364"/>
                  </a:lnTo>
                  <a:lnTo>
                    <a:pt x="1302856" y="2184698"/>
                  </a:lnTo>
                  <a:lnTo>
                    <a:pt x="1249441" y="2171361"/>
                  </a:lnTo>
                  <a:lnTo>
                    <a:pt x="1196825" y="2157363"/>
                  </a:lnTo>
                  <a:lnTo>
                    <a:pt x="1145032" y="2142715"/>
                  </a:lnTo>
                  <a:lnTo>
                    <a:pt x="1094081" y="2127429"/>
                  </a:lnTo>
                  <a:lnTo>
                    <a:pt x="1043997" y="2111514"/>
                  </a:lnTo>
                  <a:lnTo>
                    <a:pt x="994800" y="2094983"/>
                  </a:lnTo>
                  <a:lnTo>
                    <a:pt x="946513" y="2077845"/>
                  </a:lnTo>
                  <a:lnTo>
                    <a:pt x="899158" y="2060113"/>
                  </a:lnTo>
                  <a:lnTo>
                    <a:pt x="852757" y="2041797"/>
                  </a:lnTo>
                  <a:lnTo>
                    <a:pt x="807332" y="2022908"/>
                  </a:lnTo>
                  <a:lnTo>
                    <a:pt x="762904" y="2003456"/>
                  </a:lnTo>
                  <a:lnTo>
                    <a:pt x="719497" y="1983454"/>
                  </a:lnTo>
                  <a:lnTo>
                    <a:pt x="677132" y="1962912"/>
                  </a:lnTo>
                  <a:lnTo>
                    <a:pt x="635830" y="1941840"/>
                  </a:lnTo>
                  <a:lnTo>
                    <a:pt x="595615" y="1920250"/>
                  </a:lnTo>
                  <a:lnTo>
                    <a:pt x="556508" y="1898153"/>
                  </a:lnTo>
                  <a:lnTo>
                    <a:pt x="518531" y="1875559"/>
                  </a:lnTo>
                  <a:lnTo>
                    <a:pt x="481707" y="1852481"/>
                  </a:lnTo>
                  <a:lnTo>
                    <a:pt x="446056" y="1828928"/>
                  </a:lnTo>
                  <a:lnTo>
                    <a:pt x="411602" y="1804911"/>
                  </a:lnTo>
                  <a:lnTo>
                    <a:pt x="378366" y="1780442"/>
                  </a:lnTo>
                  <a:lnTo>
                    <a:pt x="346370" y="1755532"/>
                  </a:lnTo>
                  <a:lnTo>
                    <a:pt x="315637" y="1730191"/>
                  </a:lnTo>
                  <a:lnTo>
                    <a:pt x="286188" y="1704431"/>
                  </a:lnTo>
                  <a:lnTo>
                    <a:pt x="258045" y="1678262"/>
                  </a:lnTo>
                  <a:lnTo>
                    <a:pt x="205768" y="1624742"/>
                  </a:lnTo>
                  <a:lnTo>
                    <a:pt x="158981" y="1569720"/>
                  </a:lnTo>
                  <a:lnTo>
                    <a:pt x="117860" y="1513283"/>
                  </a:lnTo>
                  <a:lnTo>
                    <a:pt x="82581" y="1455518"/>
                  </a:lnTo>
                  <a:lnTo>
                    <a:pt x="53322" y="1396514"/>
                  </a:lnTo>
                  <a:lnTo>
                    <a:pt x="30258" y="1336359"/>
                  </a:lnTo>
                  <a:lnTo>
                    <a:pt x="13565" y="1275139"/>
                  </a:lnTo>
                  <a:lnTo>
                    <a:pt x="3420" y="1212942"/>
                  </a:lnTo>
                  <a:lnTo>
                    <a:pt x="0" y="1149858"/>
                  </a:lnTo>
                  <a:close/>
                </a:path>
              </a:pathLst>
            </a:custGeom>
            <a:ln w="57150">
              <a:solidFill>
                <a:srgbClr val="AEABAB"/>
              </a:solidFill>
              <a:prstDash val="sysDash"/>
            </a:ln>
          </p:spPr>
          <p:txBody>
            <a:bodyPr wrap="square" lIns="0" tIns="0" rIns="0" bIns="0" rtlCol="0"/>
            <a:lstStyle/>
            <a:p>
              <a:endParaRPr/>
            </a:p>
          </p:txBody>
        </p:sp>
      </p:grpSp>
      <p:sp>
        <p:nvSpPr>
          <p:cNvPr id="14" name="object 14"/>
          <p:cNvSpPr txBox="1"/>
          <p:nvPr/>
        </p:nvSpPr>
        <p:spPr>
          <a:xfrm>
            <a:off x="7415910" y="1284858"/>
            <a:ext cx="3807460" cy="1093470"/>
          </a:xfrm>
          <a:prstGeom prst="rect">
            <a:avLst/>
          </a:prstGeom>
        </p:spPr>
        <p:txBody>
          <a:bodyPr vert="horz" wrap="square" lIns="0" tIns="13335" rIns="0" bIns="0" rtlCol="0">
            <a:spAutoFit/>
          </a:bodyPr>
          <a:lstStyle/>
          <a:p>
            <a:pPr marL="12700" marR="5080" indent="-1905" algn="ctr">
              <a:lnSpc>
                <a:spcPct val="100000"/>
              </a:lnSpc>
              <a:spcBef>
                <a:spcPts val="105"/>
              </a:spcBef>
            </a:pPr>
            <a:r>
              <a:rPr sz="1400" spc="75" dirty="0">
                <a:solidFill>
                  <a:srgbClr val="585858"/>
                </a:solidFill>
                <a:latin typeface="Century Gothic"/>
                <a:cs typeface="Century Gothic"/>
              </a:rPr>
              <a:t>HIPAA</a:t>
            </a:r>
            <a:r>
              <a:rPr sz="1400" spc="-10" dirty="0">
                <a:solidFill>
                  <a:srgbClr val="585858"/>
                </a:solidFill>
                <a:latin typeface="Century Gothic"/>
                <a:cs typeface="Century Gothic"/>
              </a:rPr>
              <a:t> </a:t>
            </a:r>
            <a:r>
              <a:rPr sz="1400" b="1" spc="190" dirty="0">
                <a:solidFill>
                  <a:srgbClr val="585858"/>
                </a:solidFill>
                <a:latin typeface="Calibri"/>
                <a:cs typeface="Calibri"/>
              </a:rPr>
              <a:t>preempts</a:t>
            </a:r>
            <a:r>
              <a:rPr sz="1400" b="1" spc="45" dirty="0">
                <a:solidFill>
                  <a:srgbClr val="585858"/>
                </a:solidFill>
                <a:latin typeface="Calibri"/>
                <a:cs typeface="Calibri"/>
              </a:rPr>
              <a:t> </a:t>
            </a:r>
            <a:r>
              <a:rPr sz="1400" dirty="0">
                <a:solidFill>
                  <a:srgbClr val="585858"/>
                </a:solidFill>
                <a:latin typeface="Century Gothic"/>
                <a:cs typeface="Century Gothic"/>
              </a:rPr>
              <a:t>state</a:t>
            </a:r>
            <a:r>
              <a:rPr sz="1400" spc="-10" dirty="0">
                <a:solidFill>
                  <a:srgbClr val="585858"/>
                </a:solidFill>
                <a:latin typeface="Century Gothic"/>
                <a:cs typeface="Century Gothic"/>
              </a:rPr>
              <a:t> </a:t>
            </a:r>
            <a:r>
              <a:rPr sz="1400" dirty="0">
                <a:solidFill>
                  <a:srgbClr val="585858"/>
                </a:solidFill>
                <a:latin typeface="Century Gothic"/>
                <a:cs typeface="Century Gothic"/>
              </a:rPr>
              <a:t>law </a:t>
            </a:r>
            <a:r>
              <a:rPr sz="1400" spc="80" dirty="0">
                <a:solidFill>
                  <a:srgbClr val="585858"/>
                </a:solidFill>
                <a:latin typeface="Century Gothic"/>
                <a:cs typeface="Century Gothic"/>
              </a:rPr>
              <a:t>unless</a:t>
            </a:r>
            <a:r>
              <a:rPr sz="1400" spc="25" dirty="0">
                <a:solidFill>
                  <a:srgbClr val="585858"/>
                </a:solidFill>
                <a:latin typeface="Century Gothic"/>
                <a:cs typeface="Century Gothic"/>
              </a:rPr>
              <a:t> </a:t>
            </a:r>
            <a:r>
              <a:rPr sz="1400" spc="-25" dirty="0">
                <a:solidFill>
                  <a:srgbClr val="585858"/>
                </a:solidFill>
                <a:latin typeface="Century Gothic"/>
                <a:cs typeface="Century Gothic"/>
              </a:rPr>
              <a:t>the</a:t>
            </a:r>
            <a:r>
              <a:rPr sz="1400" spc="500" dirty="0">
                <a:solidFill>
                  <a:srgbClr val="585858"/>
                </a:solidFill>
                <a:latin typeface="Century Gothic"/>
                <a:cs typeface="Century Gothic"/>
              </a:rPr>
              <a:t> </a:t>
            </a:r>
            <a:r>
              <a:rPr sz="1400" dirty="0">
                <a:solidFill>
                  <a:srgbClr val="585858"/>
                </a:solidFill>
                <a:latin typeface="Century Gothic"/>
                <a:cs typeface="Century Gothic"/>
              </a:rPr>
              <a:t>state</a:t>
            </a:r>
            <a:r>
              <a:rPr sz="1400" spc="15" dirty="0">
                <a:solidFill>
                  <a:srgbClr val="585858"/>
                </a:solidFill>
                <a:latin typeface="Century Gothic"/>
                <a:cs typeface="Century Gothic"/>
              </a:rPr>
              <a:t> </a:t>
            </a:r>
            <a:r>
              <a:rPr sz="1400" dirty="0">
                <a:solidFill>
                  <a:srgbClr val="585858"/>
                </a:solidFill>
                <a:latin typeface="Century Gothic"/>
                <a:cs typeface="Century Gothic"/>
              </a:rPr>
              <a:t>law</a:t>
            </a:r>
            <a:r>
              <a:rPr sz="1400" spc="30" dirty="0">
                <a:solidFill>
                  <a:srgbClr val="585858"/>
                </a:solidFill>
                <a:latin typeface="Century Gothic"/>
                <a:cs typeface="Century Gothic"/>
              </a:rPr>
              <a:t> </a:t>
            </a:r>
            <a:r>
              <a:rPr sz="1400" dirty="0">
                <a:solidFill>
                  <a:srgbClr val="585858"/>
                </a:solidFill>
                <a:latin typeface="Century Gothic"/>
                <a:cs typeface="Century Gothic"/>
              </a:rPr>
              <a:t>affords</a:t>
            </a:r>
            <a:r>
              <a:rPr sz="1400" spc="25" dirty="0">
                <a:solidFill>
                  <a:srgbClr val="585858"/>
                </a:solidFill>
                <a:latin typeface="Century Gothic"/>
                <a:cs typeface="Century Gothic"/>
              </a:rPr>
              <a:t> </a:t>
            </a:r>
            <a:r>
              <a:rPr sz="1400" b="1" spc="165" dirty="0">
                <a:solidFill>
                  <a:srgbClr val="585858"/>
                </a:solidFill>
                <a:latin typeface="Calibri"/>
                <a:cs typeface="Calibri"/>
              </a:rPr>
              <a:t>greater</a:t>
            </a:r>
            <a:r>
              <a:rPr sz="1400" b="1" spc="155" dirty="0">
                <a:solidFill>
                  <a:srgbClr val="585858"/>
                </a:solidFill>
                <a:latin typeface="Calibri"/>
                <a:cs typeface="Calibri"/>
              </a:rPr>
              <a:t> </a:t>
            </a:r>
            <a:r>
              <a:rPr sz="1400" b="1" spc="160" dirty="0">
                <a:solidFill>
                  <a:srgbClr val="585858"/>
                </a:solidFill>
                <a:latin typeface="Calibri"/>
                <a:cs typeface="Calibri"/>
              </a:rPr>
              <a:t>protection</a:t>
            </a:r>
            <a:r>
              <a:rPr sz="1400" b="1" spc="125" dirty="0">
                <a:solidFill>
                  <a:srgbClr val="585858"/>
                </a:solidFill>
                <a:latin typeface="Calibri"/>
                <a:cs typeface="Calibri"/>
              </a:rPr>
              <a:t> </a:t>
            </a:r>
            <a:r>
              <a:rPr sz="1400" spc="-25" dirty="0">
                <a:solidFill>
                  <a:srgbClr val="585858"/>
                </a:solidFill>
                <a:latin typeface="Century Gothic"/>
                <a:cs typeface="Century Gothic"/>
              </a:rPr>
              <a:t>of </a:t>
            </a:r>
            <a:r>
              <a:rPr sz="1400" spc="85" dirty="0">
                <a:solidFill>
                  <a:srgbClr val="585858"/>
                </a:solidFill>
                <a:latin typeface="Century Gothic"/>
                <a:cs typeface="Century Gothic"/>
              </a:rPr>
              <a:t>PHI.</a:t>
            </a:r>
            <a:r>
              <a:rPr sz="1400" spc="40" dirty="0">
                <a:solidFill>
                  <a:srgbClr val="585858"/>
                </a:solidFill>
                <a:latin typeface="Century Gothic"/>
                <a:cs typeface="Century Gothic"/>
              </a:rPr>
              <a:t> </a:t>
            </a:r>
            <a:r>
              <a:rPr sz="1400" spc="65" dirty="0">
                <a:solidFill>
                  <a:srgbClr val="585858"/>
                </a:solidFill>
                <a:latin typeface="Century Gothic"/>
                <a:cs typeface="Century Gothic"/>
              </a:rPr>
              <a:t>We</a:t>
            </a:r>
            <a:r>
              <a:rPr sz="1400" spc="40" dirty="0">
                <a:solidFill>
                  <a:srgbClr val="585858"/>
                </a:solidFill>
                <a:latin typeface="Century Gothic"/>
                <a:cs typeface="Century Gothic"/>
              </a:rPr>
              <a:t> </a:t>
            </a:r>
            <a:r>
              <a:rPr sz="1400" spc="125" dirty="0">
                <a:solidFill>
                  <a:srgbClr val="585858"/>
                </a:solidFill>
                <a:latin typeface="Century Gothic"/>
                <a:cs typeface="Century Gothic"/>
              </a:rPr>
              <a:t>must</a:t>
            </a:r>
            <a:r>
              <a:rPr sz="1400" spc="30" dirty="0">
                <a:solidFill>
                  <a:srgbClr val="585858"/>
                </a:solidFill>
                <a:latin typeface="Century Gothic"/>
                <a:cs typeface="Century Gothic"/>
              </a:rPr>
              <a:t> </a:t>
            </a:r>
            <a:r>
              <a:rPr sz="1400" dirty="0">
                <a:solidFill>
                  <a:srgbClr val="585858"/>
                </a:solidFill>
                <a:latin typeface="Century Gothic"/>
                <a:cs typeface="Century Gothic"/>
              </a:rPr>
              <a:t>follow</a:t>
            </a:r>
            <a:r>
              <a:rPr sz="1400" spc="50" dirty="0">
                <a:solidFill>
                  <a:srgbClr val="585858"/>
                </a:solidFill>
                <a:latin typeface="Century Gothic"/>
                <a:cs typeface="Century Gothic"/>
              </a:rPr>
              <a:t> </a:t>
            </a:r>
            <a:r>
              <a:rPr sz="1400" dirty="0">
                <a:solidFill>
                  <a:srgbClr val="585858"/>
                </a:solidFill>
                <a:latin typeface="Century Gothic"/>
                <a:cs typeface="Century Gothic"/>
              </a:rPr>
              <a:t>whichever</a:t>
            </a:r>
            <a:r>
              <a:rPr sz="1400" spc="40" dirty="0">
                <a:solidFill>
                  <a:srgbClr val="585858"/>
                </a:solidFill>
                <a:latin typeface="Century Gothic"/>
                <a:cs typeface="Century Gothic"/>
              </a:rPr>
              <a:t> </a:t>
            </a:r>
            <a:r>
              <a:rPr sz="1400" dirty="0">
                <a:solidFill>
                  <a:srgbClr val="585858"/>
                </a:solidFill>
                <a:latin typeface="Century Gothic"/>
                <a:cs typeface="Century Gothic"/>
              </a:rPr>
              <a:t>law</a:t>
            </a:r>
            <a:r>
              <a:rPr sz="1400" spc="55" dirty="0">
                <a:solidFill>
                  <a:srgbClr val="585858"/>
                </a:solidFill>
                <a:latin typeface="Century Gothic"/>
                <a:cs typeface="Century Gothic"/>
              </a:rPr>
              <a:t> </a:t>
            </a:r>
            <a:r>
              <a:rPr sz="1400" spc="80" dirty="0">
                <a:solidFill>
                  <a:srgbClr val="585858"/>
                </a:solidFill>
                <a:latin typeface="Century Gothic"/>
                <a:cs typeface="Century Gothic"/>
              </a:rPr>
              <a:t>is </a:t>
            </a:r>
            <a:r>
              <a:rPr sz="1400" b="1" spc="135" dirty="0">
                <a:solidFill>
                  <a:srgbClr val="585858"/>
                </a:solidFill>
                <a:latin typeface="Calibri"/>
                <a:cs typeface="Calibri"/>
              </a:rPr>
              <a:t>stricter</a:t>
            </a:r>
            <a:r>
              <a:rPr sz="1400" b="1" spc="105" dirty="0">
                <a:solidFill>
                  <a:srgbClr val="585858"/>
                </a:solidFill>
                <a:latin typeface="Calibri"/>
                <a:cs typeface="Calibri"/>
              </a:rPr>
              <a:t> </a:t>
            </a:r>
            <a:r>
              <a:rPr sz="1400" dirty="0">
                <a:solidFill>
                  <a:srgbClr val="585858"/>
                </a:solidFill>
                <a:latin typeface="Century Gothic"/>
                <a:cs typeface="Century Gothic"/>
              </a:rPr>
              <a:t>regarding</a:t>
            </a:r>
            <a:r>
              <a:rPr sz="1400" spc="30" dirty="0">
                <a:solidFill>
                  <a:srgbClr val="585858"/>
                </a:solidFill>
                <a:latin typeface="Century Gothic"/>
                <a:cs typeface="Century Gothic"/>
              </a:rPr>
              <a:t> </a:t>
            </a:r>
            <a:r>
              <a:rPr sz="1400" dirty="0">
                <a:solidFill>
                  <a:srgbClr val="585858"/>
                </a:solidFill>
                <a:latin typeface="Century Gothic"/>
                <a:cs typeface="Century Gothic"/>
              </a:rPr>
              <a:t>the</a:t>
            </a:r>
            <a:r>
              <a:rPr sz="1400" spc="40" dirty="0">
                <a:solidFill>
                  <a:srgbClr val="585858"/>
                </a:solidFill>
                <a:latin typeface="Century Gothic"/>
                <a:cs typeface="Century Gothic"/>
              </a:rPr>
              <a:t> </a:t>
            </a:r>
            <a:r>
              <a:rPr sz="1400" dirty="0">
                <a:solidFill>
                  <a:srgbClr val="585858"/>
                </a:solidFill>
                <a:latin typeface="Century Gothic"/>
                <a:cs typeface="Century Gothic"/>
              </a:rPr>
              <a:t>privacy</a:t>
            </a:r>
            <a:r>
              <a:rPr sz="1400" spc="30" dirty="0">
                <a:solidFill>
                  <a:srgbClr val="585858"/>
                </a:solidFill>
                <a:latin typeface="Century Gothic"/>
                <a:cs typeface="Century Gothic"/>
              </a:rPr>
              <a:t> </a:t>
            </a:r>
            <a:r>
              <a:rPr sz="1400" dirty="0">
                <a:solidFill>
                  <a:srgbClr val="585858"/>
                </a:solidFill>
                <a:latin typeface="Century Gothic"/>
                <a:cs typeface="Century Gothic"/>
              </a:rPr>
              <a:t>and</a:t>
            </a:r>
            <a:r>
              <a:rPr sz="1400" spc="45" dirty="0">
                <a:solidFill>
                  <a:srgbClr val="585858"/>
                </a:solidFill>
                <a:latin typeface="Century Gothic"/>
                <a:cs typeface="Century Gothic"/>
              </a:rPr>
              <a:t> </a:t>
            </a:r>
            <a:r>
              <a:rPr sz="1400" spc="40" dirty="0">
                <a:solidFill>
                  <a:srgbClr val="585858"/>
                </a:solidFill>
                <a:latin typeface="Century Gothic"/>
                <a:cs typeface="Century Gothic"/>
              </a:rPr>
              <a:t>security </a:t>
            </a:r>
            <a:r>
              <a:rPr sz="1400" dirty="0">
                <a:solidFill>
                  <a:srgbClr val="585858"/>
                </a:solidFill>
                <a:latin typeface="Century Gothic"/>
                <a:cs typeface="Century Gothic"/>
              </a:rPr>
              <a:t>of</a:t>
            </a:r>
            <a:r>
              <a:rPr sz="1400" spc="95" dirty="0">
                <a:solidFill>
                  <a:srgbClr val="585858"/>
                </a:solidFill>
                <a:latin typeface="Century Gothic"/>
                <a:cs typeface="Century Gothic"/>
              </a:rPr>
              <a:t> </a:t>
            </a:r>
            <a:r>
              <a:rPr sz="1400" dirty="0">
                <a:solidFill>
                  <a:srgbClr val="585858"/>
                </a:solidFill>
                <a:latin typeface="Century Gothic"/>
                <a:cs typeface="Century Gothic"/>
              </a:rPr>
              <a:t>Member</a:t>
            </a:r>
            <a:r>
              <a:rPr sz="1400" spc="70" dirty="0">
                <a:solidFill>
                  <a:srgbClr val="585858"/>
                </a:solidFill>
                <a:latin typeface="Century Gothic"/>
                <a:cs typeface="Century Gothic"/>
              </a:rPr>
              <a:t> </a:t>
            </a:r>
            <a:r>
              <a:rPr sz="1400" spc="-10" dirty="0">
                <a:solidFill>
                  <a:srgbClr val="585858"/>
                </a:solidFill>
                <a:latin typeface="Century Gothic"/>
                <a:cs typeface="Century Gothic"/>
              </a:rPr>
              <a:t>information.</a:t>
            </a:r>
            <a:endParaRPr sz="1400">
              <a:latin typeface="Century Gothic"/>
              <a:cs typeface="Century Gothic"/>
            </a:endParaRPr>
          </a:p>
        </p:txBody>
      </p:sp>
      <p:sp>
        <p:nvSpPr>
          <p:cNvPr id="16" name="object 16"/>
          <p:cNvSpPr txBox="1"/>
          <p:nvPr/>
        </p:nvSpPr>
        <p:spPr>
          <a:xfrm>
            <a:off x="9070340" y="6332931"/>
            <a:ext cx="2861310" cy="304165"/>
          </a:xfrm>
          <a:prstGeom prst="rect">
            <a:avLst/>
          </a:prstGeom>
        </p:spPr>
        <p:txBody>
          <a:bodyPr vert="horz" wrap="square" lIns="0" tIns="5080" rIns="0" bIns="0" rtlCol="0">
            <a:spAutoFit/>
          </a:bodyPr>
          <a:lstStyle/>
          <a:p>
            <a:pPr marL="12700">
              <a:lnSpc>
                <a:spcPct val="100000"/>
              </a:lnSpc>
              <a:spcBef>
                <a:spcPts val="40"/>
              </a:spcBef>
            </a:pPr>
            <a:r>
              <a:rPr sz="1800" spc="90" dirty="0">
                <a:solidFill>
                  <a:srgbClr val="D0CECE"/>
                </a:solidFill>
                <a:latin typeface="Century Gothic"/>
                <a:cs typeface="Century Gothic"/>
              </a:rPr>
              <a:t>HIPAA</a:t>
            </a:r>
            <a:r>
              <a:rPr sz="1800" spc="5" dirty="0">
                <a:solidFill>
                  <a:srgbClr val="D0CECE"/>
                </a:solidFill>
                <a:latin typeface="Century Gothic"/>
                <a:cs typeface="Century Gothic"/>
              </a:rPr>
              <a:t> </a:t>
            </a:r>
            <a:r>
              <a:rPr sz="1800" dirty="0">
                <a:solidFill>
                  <a:srgbClr val="D0CECE"/>
                </a:solidFill>
                <a:latin typeface="Century Gothic"/>
                <a:cs typeface="Century Gothic"/>
              </a:rPr>
              <a:t>Privacy</a:t>
            </a:r>
            <a:r>
              <a:rPr sz="1800" spc="4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45" dirty="0">
                <a:solidFill>
                  <a:srgbClr val="D0CECE"/>
                </a:solidFill>
                <a:latin typeface="Century Gothic"/>
                <a:cs typeface="Century Gothic"/>
              </a:rPr>
              <a:t> </a:t>
            </a:r>
            <a:r>
              <a:rPr sz="1800" spc="50" dirty="0">
                <a:solidFill>
                  <a:srgbClr val="D0CECE"/>
                </a:solidFill>
                <a:latin typeface="Century Gothic"/>
                <a:cs typeface="Century Gothic"/>
              </a:rPr>
              <a:t>Security</a:t>
            </a:r>
            <a:endParaRPr sz="1800">
              <a:latin typeface="Century Gothic"/>
              <a:cs typeface="Century Gothic"/>
            </a:endParaRPr>
          </a:p>
        </p:txBody>
      </p:sp>
      <p:sp>
        <p:nvSpPr>
          <p:cNvPr id="15" name="object 15"/>
          <p:cNvSpPr txBox="1"/>
          <p:nvPr/>
        </p:nvSpPr>
        <p:spPr>
          <a:xfrm>
            <a:off x="6275323" y="3641852"/>
            <a:ext cx="4853305" cy="1489075"/>
          </a:xfrm>
          <a:prstGeom prst="rect">
            <a:avLst/>
          </a:prstGeom>
        </p:spPr>
        <p:txBody>
          <a:bodyPr vert="horz" wrap="square" lIns="0" tIns="12700" rIns="0" bIns="0" rtlCol="0">
            <a:spAutoFit/>
          </a:bodyPr>
          <a:lstStyle/>
          <a:p>
            <a:pPr marL="111760" algn="ctr">
              <a:lnSpc>
                <a:spcPct val="100000"/>
              </a:lnSpc>
              <a:spcBef>
                <a:spcPts val="100"/>
              </a:spcBef>
            </a:pPr>
            <a:r>
              <a:rPr sz="1200" spc="20" dirty="0">
                <a:solidFill>
                  <a:srgbClr val="585858"/>
                </a:solidFill>
                <a:latin typeface="Century Gothic"/>
                <a:cs typeface="Century Gothic"/>
              </a:rPr>
              <a:t>Some</a:t>
            </a:r>
            <a:r>
              <a:rPr sz="1200" spc="35" dirty="0">
                <a:solidFill>
                  <a:srgbClr val="585858"/>
                </a:solidFill>
                <a:latin typeface="Century Gothic"/>
                <a:cs typeface="Century Gothic"/>
              </a:rPr>
              <a:t> </a:t>
            </a:r>
            <a:r>
              <a:rPr sz="1200" spc="20" dirty="0">
                <a:solidFill>
                  <a:srgbClr val="585858"/>
                </a:solidFill>
                <a:latin typeface="Century Gothic"/>
                <a:cs typeface="Century Gothic"/>
              </a:rPr>
              <a:t>examples</a:t>
            </a:r>
            <a:r>
              <a:rPr sz="1200" spc="50" dirty="0">
                <a:solidFill>
                  <a:srgbClr val="585858"/>
                </a:solidFill>
                <a:latin typeface="Century Gothic"/>
                <a:cs typeface="Century Gothic"/>
              </a:rPr>
              <a:t> </a:t>
            </a:r>
            <a:r>
              <a:rPr sz="1200" spc="20" dirty="0">
                <a:solidFill>
                  <a:srgbClr val="585858"/>
                </a:solidFill>
                <a:latin typeface="Century Gothic"/>
                <a:cs typeface="Century Gothic"/>
              </a:rPr>
              <a:t>of</a:t>
            </a:r>
            <a:r>
              <a:rPr sz="1200" spc="50" dirty="0">
                <a:solidFill>
                  <a:srgbClr val="585858"/>
                </a:solidFill>
                <a:latin typeface="Century Gothic"/>
                <a:cs typeface="Century Gothic"/>
              </a:rPr>
              <a:t> </a:t>
            </a:r>
            <a:r>
              <a:rPr sz="1200" b="1" spc="145" dirty="0">
                <a:solidFill>
                  <a:srgbClr val="585858"/>
                </a:solidFill>
                <a:latin typeface="Calibri"/>
                <a:cs typeface="Calibri"/>
              </a:rPr>
              <a:t>improper</a:t>
            </a:r>
            <a:r>
              <a:rPr sz="1200" b="1" spc="95" dirty="0">
                <a:solidFill>
                  <a:srgbClr val="585858"/>
                </a:solidFill>
                <a:latin typeface="Calibri"/>
                <a:cs typeface="Calibri"/>
              </a:rPr>
              <a:t> </a:t>
            </a:r>
            <a:r>
              <a:rPr sz="1200" spc="125" dirty="0">
                <a:solidFill>
                  <a:srgbClr val="585858"/>
                </a:solidFill>
                <a:latin typeface="Century Gothic"/>
                <a:cs typeface="Century Gothic"/>
              </a:rPr>
              <a:t>PHI</a:t>
            </a:r>
            <a:r>
              <a:rPr sz="1200" spc="40" dirty="0">
                <a:solidFill>
                  <a:srgbClr val="585858"/>
                </a:solidFill>
                <a:latin typeface="Century Gothic"/>
                <a:cs typeface="Century Gothic"/>
              </a:rPr>
              <a:t> </a:t>
            </a:r>
            <a:r>
              <a:rPr sz="1200" spc="20" dirty="0">
                <a:solidFill>
                  <a:srgbClr val="585858"/>
                </a:solidFill>
                <a:latin typeface="Century Gothic"/>
                <a:cs typeface="Century Gothic"/>
              </a:rPr>
              <a:t>disclosures</a:t>
            </a:r>
            <a:r>
              <a:rPr sz="1200" spc="40" dirty="0">
                <a:solidFill>
                  <a:srgbClr val="585858"/>
                </a:solidFill>
                <a:latin typeface="Century Gothic"/>
                <a:cs typeface="Century Gothic"/>
              </a:rPr>
              <a:t> </a:t>
            </a:r>
            <a:r>
              <a:rPr sz="1200" spc="-20" dirty="0">
                <a:solidFill>
                  <a:srgbClr val="585858"/>
                </a:solidFill>
                <a:latin typeface="Century Gothic"/>
                <a:cs typeface="Century Gothic"/>
              </a:rPr>
              <a:t>are:</a:t>
            </a:r>
            <a:endParaRPr sz="1200">
              <a:latin typeface="Century Gothic"/>
              <a:cs typeface="Century Gothic"/>
            </a:endParaRPr>
          </a:p>
          <a:p>
            <a:pPr marL="299085" indent="-286385">
              <a:lnSpc>
                <a:spcPct val="100000"/>
              </a:lnSpc>
              <a:spcBef>
                <a:spcPts val="1440"/>
              </a:spcBef>
              <a:buFont typeface="Arial"/>
              <a:buChar char="•"/>
              <a:tabLst>
                <a:tab pos="299085" algn="l"/>
              </a:tabLst>
            </a:pPr>
            <a:r>
              <a:rPr sz="1200" spc="10" dirty="0">
                <a:solidFill>
                  <a:srgbClr val="585858"/>
                </a:solidFill>
                <a:latin typeface="Century Gothic"/>
                <a:cs typeface="Century Gothic"/>
              </a:rPr>
              <a:t>posting Member’s</a:t>
            </a:r>
            <a:r>
              <a:rPr sz="1200" spc="45" dirty="0">
                <a:solidFill>
                  <a:srgbClr val="585858"/>
                </a:solidFill>
                <a:latin typeface="Century Gothic"/>
                <a:cs typeface="Century Gothic"/>
              </a:rPr>
              <a:t> </a:t>
            </a:r>
            <a:r>
              <a:rPr sz="1200" spc="65" dirty="0">
                <a:solidFill>
                  <a:srgbClr val="585858"/>
                </a:solidFill>
                <a:latin typeface="Century Gothic"/>
                <a:cs typeface="Century Gothic"/>
              </a:rPr>
              <a:t>trip</a:t>
            </a:r>
            <a:r>
              <a:rPr sz="1200" spc="35" dirty="0">
                <a:solidFill>
                  <a:srgbClr val="585858"/>
                </a:solidFill>
                <a:latin typeface="Century Gothic"/>
                <a:cs typeface="Century Gothic"/>
              </a:rPr>
              <a:t> </a:t>
            </a:r>
            <a:r>
              <a:rPr sz="1200" spc="10" dirty="0">
                <a:solidFill>
                  <a:srgbClr val="585858"/>
                </a:solidFill>
                <a:latin typeface="Century Gothic"/>
                <a:cs typeface="Century Gothic"/>
              </a:rPr>
              <a:t>records</a:t>
            </a:r>
            <a:r>
              <a:rPr sz="1200" spc="40" dirty="0">
                <a:solidFill>
                  <a:srgbClr val="585858"/>
                </a:solidFill>
                <a:latin typeface="Century Gothic"/>
                <a:cs typeface="Century Gothic"/>
              </a:rPr>
              <a:t> </a:t>
            </a:r>
            <a:r>
              <a:rPr sz="1200" spc="10" dirty="0">
                <a:solidFill>
                  <a:srgbClr val="585858"/>
                </a:solidFill>
                <a:latin typeface="Century Gothic"/>
                <a:cs typeface="Century Gothic"/>
              </a:rPr>
              <a:t>on</a:t>
            </a:r>
            <a:r>
              <a:rPr sz="1200" spc="35" dirty="0">
                <a:solidFill>
                  <a:srgbClr val="585858"/>
                </a:solidFill>
                <a:latin typeface="Century Gothic"/>
                <a:cs typeface="Century Gothic"/>
              </a:rPr>
              <a:t> </a:t>
            </a:r>
            <a:r>
              <a:rPr sz="1200" spc="10" dirty="0">
                <a:solidFill>
                  <a:srgbClr val="585858"/>
                </a:solidFill>
                <a:latin typeface="Century Gothic"/>
                <a:cs typeface="Century Gothic"/>
              </a:rPr>
              <a:t>social</a:t>
            </a:r>
            <a:r>
              <a:rPr sz="1200" spc="45" dirty="0">
                <a:solidFill>
                  <a:srgbClr val="585858"/>
                </a:solidFill>
                <a:latin typeface="Century Gothic"/>
                <a:cs typeface="Century Gothic"/>
              </a:rPr>
              <a:t> </a:t>
            </a:r>
            <a:r>
              <a:rPr sz="1200" spc="-10" dirty="0">
                <a:solidFill>
                  <a:srgbClr val="585858"/>
                </a:solidFill>
                <a:latin typeface="Century Gothic"/>
                <a:cs typeface="Century Gothic"/>
              </a:rPr>
              <a:t>media</a:t>
            </a:r>
            <a:endParaRPr sz="1200">
              <a:latin typeface="Century Gothic"/>
              <a:cs typeface="Century Gothic"/>
            </a:endParaRPr>
          </a:p>
          <a:p>
            <a:pPr marL="299085" marR="5080" indent="-287020">
              <a:lnSpc>
                <a:spcPct val="100000"/>
              </a:lnSpc>
              <a:buFont typeface="Arial"/>
              <a:buChar char="•"/>
              <a:tabLst>
                <a:tab pos="299085" algn="l"/>
              </a:tabLst>
            </a:pPr>
            <a:r>
              <a:rPr sz="1200" dirty="0">
                <a:solidFill>
                  <a:srgbClr val="585858"/>
                </a:solidFill>
                <a:latin typeface="Century Gothic"/>
                <a:cs typeface="Century Gothic"/>
              </a:rPr>
              <a:t>sending</a:t>
            </a:r>
            <a:r>
              <a:rPr sz="1200" spc="140" dirty="0">
                <a:solidFill>
                  <a:srgbClr val="585858"/>
                </a:solidFill>
                <a:latin typeface="Century Gothic"/>
                <a:cs typeface="Century Gothic"/>
              </a:rPr>
              <a:t> </a:t>
            </a:r>
            <a:r>
              <a:rPr sz="1200" dirty="0">
                <a:solidFill>
                  <a:srgbClr val="585858"/>
                </a:solidFill>
                <a:latin typeface="Century Gothic"/>
                <a:cs typeface="Century Gothic"/>
              </a:rPr>
              <a:t>unencrypted</a:t>
            </a:r>
            <a:r>
              <a:rPr sz="1200" spc="160" dirty="0">
                <a:solidFill>
                  <a:srgbClr val="585858"/>
                </a:solidFill>
                <a:latin typeface="Century Gothic"/>
                <a:cs typeface="Century Gothic"/>
              </a:rPr>
              <a:t> </a:t>
            </a:r>
            <a:r>
              <a:rPr sz="1200" dirty="0">
                <a:solidFill>
                  <a:srgbClr val="585858"/>
                </a:solidFill>
                <a:latin typeface="Century Gothic"/>
                <a:cs typeface="Century Gothic"/>
              </a:rPr>
              <a:t>emails</a:t>
            </a:r>
            <a:r>
              <a:rPr sz="1200" spc="200" dirty="0">
                <a:solidFill>
                  <a:srgbClr val="585858"/>
                </a:solidFill>
                <a:latin typeface="Century Gothic"/>
                <a:cs typeface="Century Gothic"/>
              </a:rPr>
              <a:t> </a:t>
            </a:r>
            <a:r>
              <a:rPr sz="1200" spc="55" dirty="0">
                <a:solidFill>
                  <a:srgbClr val="585858"/>
                </a:solidFill>
                <a:latin typeface="Century Gothic"/>
                <a:cs typeface="Century Gothic"/>
              </a:rPr>
              <a:t>discussing</a:t>
            </a:r>
            <a:r>
              <a:rPr sz="1200" spc="165" dirty="0">
                <a:solidFill>
                  <a:srgbClr val="585858"/>
                </a:solidFill>
                <a:latin typeface="Century Gothic"/>
                <a:cs typeface="Century Gothic"/>
              </a:rPr>
              <a:t> </a:t>
            </a:r>
            <a:r>
              <a:rPr sz="1200" dirty="0">
                <a:solidFill>
                  <a:srgbClr val="585858"/>
                </a:solidFill>
                <a:latin typeface="Century Gothic"/>
                <a:cs typeface="Century Gothic"/>
              </a:rPr>
              <a:t>Member</a:t>
            </a:r>
            <a:r>
              <a:rPr sz="1200" spc="150" dirty="0">
                <a:solidFill>
                  <a:srgbClr val="585858"/>
                </a:solidFill>
                <a:latin typeface="Century Gothic"/>
                <a:cs typeface="Century Gothic"/>
              </a:rPr>
              <a:t> </a:t>
            </a:r>
            <a:r>
              <a:rPr sz="1200" dirty="0">
                <a:solidFill>
                  <a:srgbClr val="585858"/>
                </a:solidFill>
                <a:latin typeface="Century Gothic"/>
                <a:cs typeface="Century Gothic"/>
              </a:rPr>
              <a:t>records</a:t>
            </a:r>
            <a:r>
              <a:rPr sz="1200" spc="145" dirty="0">
                <a:solidFill>
                  <a:srgbClr val="585858"/>
                </a:solidFill>
                <a:latin typeface="Century Gothic"/>
                <a:cs typeface="Century Gothic"/>
              </a:rPr>
              <a:t> </a:t>
            </a:r>
            <a:r>
              <a:rPr sz="1200" spc="-25" dirty="0">
                <a:solidFill>
                  <a:srgbClr val="585858"/>
                </a:solidFill>
                <a:latin typeface="Century Gothic"/>
                <a:cs typeface="Century Gothic"/>
              </a:rPr>
              <a:t>or </a:t>
            </a:r>
            <a:r>
              <a:rPr sz="1200" spc="-10" dirty="0">
                <a:solidFill>
                  <a:srgbClr val="585858"/>
                </a:solidFill>
                <a:latin typeface="Century Gothic"/>
                <a:cs typeface="Century Gothic"/>
              </a:rPr>
              <a:t>complaints</a:t>
            </a:r>
            <a:endParaRPr sz="1200">
              <a:latin typeface="Century Gothic"/>
              <a:cs typeface="Century Gothic"/>
            </a:endParaRPr>
          </a:p>
          <a:p>
            <a:pPr marL="299085" indent="-286385">
              <a:lnSpc>
                <a:spcPct val="100000"/>
              </a:lnSpc>
              <a:buFont typeface="Arial"/>
              <a:buChar char="•"/>
              <a:tabLst>
                <a:tab pos="299085" algn="l"/>
              </a:tabLst>
            </a:pPr>
            <a:r>
              <a:rPr sz="1200" dirty="0">
                <a:solidFill>
                  <a:srgbClr val="585858"/>
                </a:solidFill>
                <a:latin typeface="Century Gothic"/>
                <a:cs typeface="Century Gothic"/>
              </a:rPr>
              <a:t>accessing</a:t>
            </a:r>
            <a:r>
              <a:rPr sz="1200" spc="100" dirty="0">
                <a:solidFill>
                  <a:srgbClr val="585858"/>
                </a:solidFill>
                <a:latin typeface="Century Gothic"/>
                <a:cs typeface="Century Gothic"/>
              </a:rPr>
              <a:t> </a:t>
            </a:r>
            <a:r>
              <a:rPr sz="1200" dirty="0">
                <a:solidFill>
                  <a:srgbClr val="585858"/>
                </a:solidFill>
                <a:latin typeface="Century Gothic"/>
                <a:cs typeface="Century Gothic"/>
              </a:rPr>
              <a:t>Member</a:t>
            </a:r>
            <a:r>
              <a:rPr sz="1200" spc="85" dirty="0">
                <a:solidFill>
                  <a:srgbClr val="585858"/>
                </a:solidFill>
                <a:latin typeface="Century Gothic"/>
                <a:cs typeface="Century Gothic"/>
              </a:rPr>
              <a:t> </a:t>
            </a:r>
            <a:r>
              <a:rPr sz="1200" spc="65" dirty="0">
                <a:solidFill>
                  <a:srgbClr val="585858"/>
                </a:solidFill>
                <a:latin typeface="Century Gothic"/>
                <a:cs typeface="Century Gothic"/>
              </a:rPr>
              <a:t>trip</a:t>
            </a:r>
            <a:r>
              <a:rPr sz="1200" spc="80" dirty="0">
                <a:solidFill>
                  <a:srgbClr val="585858"/>
                </a:solidFill>
                <a:latin typeface="Century Gothic"/>
                <a:cs typeface="Century Gothic"/>
              </a:rPr>
              <a:t> </a:t>
            </a:r>
            <a:r>
              <a:rPr sz="1200" dirty="0">
                <a:solidFill>
                  <a:srgbClr val="585858"/>
                </a:solidFill>
                <a:latin typeface="Century Gothic"/>
                <a:cs typeface="Century Gothic"/>
              </a:rPr>
              <a:t>records</a:t>
            </a:r>
            <a:r>
              <a:rPr sz="1200" spc="75" dirty="0">
                <a:solidFill>
                  <a:srgbClr val="585858"/>
                </a:solidFill>
                <a:latin typeface="Century Gothic"/>
                <a:cs typeface="Century Gothic"/>
              </a:rPr>
              <a:t> </a:t>
            </a:r>
            <a:r>
              <a:rPr sz="1200" dirty="0">
                <a:solidFill>
                  <a:srgbClr val="585858"/>
                </a:solidFill>
                <a:latin typeface="Century Gothic"/>
                <a:cs typeface="Century Gothic"/>
              </a:rPr>
              <a:t>“just</a:t>
            </a:r>
            <a:r>
              <a:rPr sz="1200" spc="105" dirty="0">
                <a:solidFill>
                  <a:srgbClr val="585858"/>
                </a:solidFill>
                <a:latin typeface="Century Gothic"/>
                <a:cs typeface="Century Gothic"/>
              </a:rPr>
              <a:t> </a:t>
            </a:r>
            <a:r>
              <a:rPr sz="1200" dirty="0">
                <a:solidFill>
                  <a:srgbClr val="585858"/>
                </a:solidFill>
                <a:latin typeface="Century Gothic"/>
                <a:cs typeface="Century Gothic"/>
              </a:rPr>
              <a:t>for</a:t>
            </a:r>
            <a:r>
              <a:rPr sz="1200" spc="85" dirty="0">
                <a:solidFill>
                  <a:srgbClr val="585858"/>
                </a:solidFill>
                <a:latin typeface="Century Gothic"/>
                <a:cs typeface="Century Gothic"/>
              </a:rPr>
              <a:t> </a:t>
            </a:r>
            <a:r>
              <a:rPr sz="1200" spc="-20" dirty="0">
                <a:solidFill>
                  <a:srgbClr val="585858"/>
                </a:solidFill>
                <a:latin typeface="Century Gothic"/>
                <a:cs typeface="Century Gothic"/>
              </a:rPr>
              <a:t>fun”</a:t>
            </a:r>
            <a:endParaRPr sz="1200">
              <a:latin typeface="Century Gothic"/>
              <a:cs typeface="Century Gothic"/>
            </a:endParaRPr>
          </a:p>
          <a:p>
            <a:pPr marL="299085" indent="-286385">
              <a:lnSpc>
                <a:spcPct val="100000"/>
              </a:lnSpc>
              <a:buFont typeface="Arial"/>
              <a:buChar char="•"/>
              <a:tabLst>
                <a:tab pos="299085" algn="l"/>
              </a:tabLst>
            </a:pPr>
            <a:r>
              <a:rPr sz="1200" dirty="0">
                <a:solidFill>
                  <a:srgbClr val="585858"/>
                </a:solidFill>
                <a:latin typeface="Century Gothic"/>
                <a:cs typeface="Century Gothic"/>
              </a:rPr>
              <a:t>marketing</a:t>
            </a:r>
            <a:r>
              <a:rPr sz="1200" spc="110" dirty="0">
                <a:solidFill>
                  <a:srgbClr val="585858"/>
                </a:solidFill>
                <a:latin typeface="Century Gothic"/>
                <a:cs typeface="Century Gothic"/>
              </a:rPr>
              <a:t> </a:t>
            </a:r>
            <a:r>
              <a:rPr sz="1200" spc="-130" dirty="0">
                <a:solidFill>
                  <a:srgbClr val="585858"/>
                </a:solidFill>
                <a:latin typeface="Century Gothic"/>
                <a:cs typeface="Century Gothic"/>
              </a:rPr>
              <a:t>a</a:t>
            </a:r>
            <a:r>
              <a:rPr sz="1200" spc="114" dirty="0">
                <a:solidFill>
                  <a:srgbClr val="585858"/>
                </a:solidFill>
                <a:latin typeface="Century Gothic"/>
                <a:cs typeface="Century Gothic"/>
              </a:rPr>
              <a:t> </a:t>
            </a:r>
            <a:r>
              <a:rPr sz="1200" spc="90" dirty="0">
                <a:solidFill>
                  <a:srgbClr val="585858"/>
                </a:solidFill>
                <a:latin typeface="Century Gothic"/>
                <a:cs typeface="Century Gothic"/>
              </a:rPr>
              <a:t>list</a:t>
            </a:r>
            <a:r>
              <a:rPr sz="1200" spc="95" dirty="0">
                <a:solidFill>
                  <a:srgbClr val="585858"/>
                </a:solidFill>
                <a:latin typeface="Century Gothic"/>
                <a:cs typeface="Century Gothic"/>
              </a:rPr>
              <a:t> </a:t>
            </a:r>
            <a:r>
              <a:rPr sz="1200" dirty="0">
                <a:solidFill>
                  <a:srgbClr val="585858"/>
                </a:solidFill>
                <a:latin typeface="Century Gothic"/>
                <a:cs typeface="Century Gothic"/>
              </a:rPr>
              <a:t>of</a:t>
            </a:r>
            <a:r>
              <a:rPr sz="1200" spc="105" dirty="0">
                <a:solidFill>
                  <a:srgbClr val="585858"/>
                </a:solidFill>
                <a:latin typeface="Century Gothic"/>
                <a:cs typeface="Century Gothic"/>
              </a:rPr>
              <a:t> </a:t>
            </a:r>
            <a:r>
              <a:rPr sz="1200" dirty="0">
                <a:solidFill>
                  <a:srgbClr val="585858"/>
                </a:solidFill>
                <a:latin typeface="Century Gothic"/>
                <a:cs typeface="Century Gothic"/>
              </a:rPr>
              <a:t>Member</a:t>
            </a:r>
            <a:r>
              <a:rPr sz="1200" spc="114" dirty="0">
                <a:solidFill>
                  <a:srgbClr val="585858"/>
                </a:solidFill>
                <a:latin typeface="Century Gothic"/>
                <a:cs typeface="Century Gothic"/>
              </a:rPr>
              <a:t> </a:t>
            </a:r>
            <a:r>
              <a:rPr sz="1200" spc="-20" dirty="0">
                <a:solidFill>
                  <a:srgbClr val="585858"/>
                </a:solidFill>
                <a:latin typeface="Century Gothic"/>
                <a:cs typeface="Century Gothic"/>
              </a:rPr>
              <a:t>names</a:t>
            </a:r>
            <a:endParaRPr sz="1200">
              <a:latin typeface="Century Gothic"/>
              <a:cs typeface="Century Gothic"/>
            </a:endParaRPr>
          </a:p>
          <a:p>
            <a:pPr marL="299085" indent="-286385">
              <a:lnSpc>
                <a:spcPct val="100000"/>
              </a:lnSpc>
              <a:buFont typeface="Arial"/>
              <a:buChar char="•"/>
              <a:tabLst>
                <a:tab pos="299085" algn="l"/>
              </a:tabLst>
            </a:pPr>
            <a:r>
              <a:rPr sz="1200" spc="55" dirty="0">
                <a:solidFill>
                  <a:srgbClr val="585858"/>
                </a:solidFill>
                <a:latin typeface="Century Gothic"/>
                <a:cs typeface="Century Gothic"/>
              </a:rPr>
              <a:t>discussing</a:t>
            </a:r>
            <a:r>
              <a:rPr sz="1200" spc="50" dirty="0">
                <a:solidFill>
                  <a:srgbClr val="585858"/>
                </a:solidFill>
                <a:latin typeface="Century Gothic"/>
                <a:cs typeface="Century Gothic"/>
              </a:rPr>
              <a:t> </a:t>
            </a:r>
            <a:r>
              <a:rPr sz="1200" dirty="0">
                <a:solidFill>
                  <a:srgbClr val="585858"/>
                </a:solidFill>
                <a:latin typeface="Century Gothic"/>
                <a:cs typeface="Century Gothic"/>
              </a:rPr>
              <a:t>one</a:t>
            </a:r>
            <a:r>
              <a:rPr sz="1200" spc="35" dirty="0">
                <a:solidFill>
                  <a:srgbClr val="585858"/>
                </a:solidFill>
                <a:latin typeface="Century Gothic"/>
                <a:cs typeface="Century Gothic"/>
              </a:rPr>
              <a:t> </a:t>
            </a:r>
            <a:r>
              <a:rPr sz="1200" dirty="0">
                <a:solidFill>
                  <a:srgbClr val="585858"/>
                </a:solidFill>
                <a:latin typeface="Century Gothic"/>
                <a:cs typeface="Century Gothic"/>
              </a:rPr>
              <a:t>Member’s</a:t>
            </a:r>
            <a:r>
              <a:rPr sz="1200" spc="45" dirty="0">
                <a:solidFill>
                  <a:srgbClr val="585858"/>
                </a:solidFill>
                <a:latin typeface="Century Gothic"/>
                <a:cs typeface="Century Gothic"/>
              </a:rPr>
              <a:t> </a:t>
            </a:r>
            <a:r>
              <a:rPr sz="1200" spc="65" dirty="0">
                <a:solidFill>
                  <a:srgbClr val="585858"/>
                </a:solidFill>
                <a:latin typeface="Century Gothic"/>
                <a:cs typeface="Century Gothic"/>
              </a:rPr>
              <a:t>trip</a:t>
            </a:r>
            <a:r>
              <a:rPr sz="1200" spc="35" dirty="0">
                <a:solidFill>
                  <a:srgbClr val="585858"/>
                </a:solidFill>
                <a:latin typeface="Century Gothic"/>
                <a:cs typeface="Century Gothic"/>
              </a:rPr>
              <a:t> </a:t>
            </a:r>
            <a:r>
              <a:rPr sz="1200" dirty="0">
                <a:solidFill>
                  <a:srgbClr val="585858"/>
                </a:solidFill>
                <a:latin typeface="Century Gothic"/>
                <a:cs typeface="Century Gothic"/>
              </a:rPr>
              <a:t>details</a:t>
            </a:r>
            <a:r>
              <a:rPr sz="1200" spc="45" dirty="0">
                <a:solidFill>
                  <a:srgbClr val="585858"/>
                </a:solidFill>
                <a:latin typeface="Century Gothic"/>
                <a:cs typeface="Century Gothic"/>
              </a:rPr>
              <a:t> </a:t>
            </a:r>
            <a:r>
              <a:rPr sz="1200" spc="70" dirty="0">
                <a:solidFill>
                  <a:srgbClr val="585858"/>
                </a:solidFill>
                <a:latin typeface="Century Gothic"/>
                <a:cs typeface="Century Gothic"/>
              </a:rPr>
              <a:t>with</a:t>
            </a:r>
            <a:r>
              <a:rPr sz="1200" spc="30" dirty="0">
                <a:solidFill>
                  <a:srgbClr val="585858"/>
                </a:solidFill>
                <a:latin typeface="Century Gothic"/>
                <a:cs typeface="Century Gothic"/>
              </a:rPr>
              <a:t> </a:t>
            </a:r>
            <a:r>
              <a:rPr sz="1200" dirty="0">
                <a:solidFill>
                  <a:srgbClr val="585858"/>
                </a:solidFill>
                <a:latin typeface="Century Gothic"/>
                <a:cs typeface="Century Gothic"/>
              </a:rPr>
              <a:t>another</a:t>
            </a:r>
            <a:r>
              <a:rPr sz="1200" spc="30" dirty="0">
                <a:solidFill>
                  <a:srgbClr val="585858"/>
                </a:solidFill>
                <a:latin typeface="Century Gothic"/>
                <a:cs typeface="Century Gothic"/>
              </a:rPr>
              <a:t> </a:t>
            </a:r>
            <a:r>
              <a:rPr sz="1200" spc="40" dirty="0">
                <a:solidFill>
                  <a:srgbClr val="585858"/>
                </a:solidFill>
                <a:latin typeface="Century Gothic"/>
                <a:cs typeface="Century Gothic"/>
              </a:rPr>
              <a:t>rider</a:t>
            </a:r>
            <a:endParaRPr sz="1200">
              <a:latin typeface="Century Gothic"/>
              <a:cs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478797"/>
            <a:ext cx="12192000" cy="1752600"/>
            <a:chOff x="0" y="1478797"/>
            <a:chExt cx="12192000" cy="1752600"/>
          </a:xfrm>
        </p:grpSpPr>
        <p:sp>
          <p:nvSpPr>
            <p:cNvPr id="3" name="object 3"/>
            <p:cNvSpPr/>
            <p:nvPr/>
          </p:nvSpPr>
          <p:spPr>
            <a:xfrm>
              <a:off x="0" y="1825752"/>
              <a:ext cx="12192000" cy="1405255"/>
            </a:xfrm>
            <a:custGeom>
              <a:avLst/>
              <a:gdLst/>
              <a:ahLst/>
              <a:cxnLst/>
              <a:rect l="l" t="t" r="r" b="b"/>
              <a:pathLst>
                <a:path w="12192000" h="1405255">
                  <a:moveTo>
                    <a:pt x="12192000" y="0"/>
                  </a:moveTo>
                  <a:lnTo>
                    <a:pt x="0" y="0"/>
                  </a:lnTo>
                  <a:lnTo>
                    <a:pt x="0" y="1405127"/>
                  </a:lnTo>
                  <a:lnTo>
                    <a:pt x="12192000" y="1405127"/>
                  </a:lnTo>
                  <a:lnTo>
                    <a:pt x="12192000" y="0"/>
                  </a:lnTo>
                  <a:close/>
                </a:path>
              </a:pathLst>
            </a:custGeom>
            <a:solidFill>
              <a:srgbClr val="E7E6E6"/>
            </a:solidFill>
          </p:spPr>
          <p:txBody>
            <a:bodyPr wrap="square" lIns="0" tIns="0" rIns="0" bIns="0" rtlCol="0"/>
            <a:lstStyle/>
            <a:p>
              <a:endParaRPr/>
            </a:p>
          </p:txBody>
        </p:sp>
        <p:sp>
          <p:nvSpPr>
            <p:cNvPr id="4" name="object 4"/>
            <p:cNvSpPr/>
            <p:nvPr/>
          </p:nvSpPr>
          <p:spPr>
            <a:xfrm>
              <a:off x="5530075" y="1478800"/>
              <a:ext cx="3793490" cy="659765"/>
            </a:xfrm>
            <a:custGeom>
              <a:avLst/>
              <a:gdLst/>
              <a:ahLst/>
              <a:cxnLst/>
              <a:rect l="l" t="t" r="r" b="b"/>
              <a:pathLst>
                <a:path w="3793490" h="659764">
                  <a:moveTo>
                    <a:pt x="550367" y="168998"/>
                  </a:moveTo>
                  <a:lnTo>
                    <a:pt x="386334" y="4978"/>
                  </a:lnTo>
                  <a:lnTo>
                    <a:pt x="222288" y="168998"/>
                  </a:lnTo>
                  <a:lnTo>
                    <a:pt x="248856" y="195554"/>
                  </a:lnTo>
                  <a:lnTo>
                    <a:pt x="386334" y="58254"/>
                  </a:lnTo>
                  <a:lnTo>
                    <a:pt x="523798" y="195554"/>
                  </a:lnTo>
                  <a:lnTo>
                    <a:pt x="550367" y="168998"/>
                  </a:lnTo>
                  <a:close/>
                </a:path>
                <a:path w="3793490" h="659764">
                  <a:moveTo>
                    <a:pt x="772629" y="248196"/>
                  </a:moveTo>
                  <a:lnTo>
                    <a:pt x="716102" y="248196"/>
                  </a:lnTo>
                  <a:lnTo>
                    <a:pt x="716102" y="323532"/>
                  </a:lnTo>
                  <a:lnTo>
                    <a:pt x="716102" y="380034"/>
                  </a:lnTo>
                  <a:lnTo>
                    <a:pt x="716102" y="417703"/>
                  </a:lnTo>
                  <a:lnTo>
                    <a:pt x="716102" y="474205"/>
                  </a:lnTo>
                  <a:lnTo>
                    <a:pt x="716102" y="511873"/>
                  </a:lnTo>
                  <a:lnTo>
                    <a:pt x="716102" y="568388"/>
                  </a:lnTo>
                  <a:lnTo>
                    <a:pt x="659574" y="568388"/>
                  </a:lnTo>
                  <a:lnTo>
                    <a:pt x="659574" y="511873"/>
                  </a:lnTo>
                  <a:lnTo>
                    <a:pt x="716102" y="511873"/>
                  </a:lnTo>
                  <a:lnTo>
                    <a:pt x="716102" y="474205"/>
                  </a:lnTo>
                  <a:lnTo>
                    <a:pt x="659574" y="474205"/>
                  </a:lnTo>
                  <a:lnTo>
                    <a:pt x="659574" y="417703"/>
                  </a:lnTo>
                  <a:lnTo>
                    <a:pt x="716102" y="417703"/>
                  </a:lnTo>
                  <a:lnTo>
                    <a:pt x="716102" y="380034"/>
                  </a:lnTo>
                  <a:lnTo>
                    <a:pt x="659574" y="380034"/>
                  </a:lnTo>
                  <a:lnTo>
                    <a:pt x="659574" y="323532"/>
                  </a:lnTo>
                  <a:lnTo>
                    <a:pt x="716102" y="323532"/>
                  </a:lnTo>
                  <a:lnTo>
                    <a:pt x="716102" y="248196"/>
                  </a:lnTo>
                  <a:lnTo>
                    <a:pt x="621893" y="248196"/>
                  </a:lnTo>
                  <a:lnTo>
                    <a:pt x="621893" y="323532"/>
                  </a:lnTo>
                  <a:lnTo>
                    <a:pt x="621893" y="380034"/>
                  </a:lnTo>
                  <a:lnTo>
                    <a:pt x="621893" y="417703"/>
                  </a:lnTo>
                  <a:lnTo>
                    <a:pt x="621893" y="474205"/>
                  </a:lnTo>
                  <a:lnTo>
                    <a:pt x="621893" y="511873"/>
                  </a:lnTo>
                  <a:lnTo>
                    <a:pt x="621893" y="568388"/>
                  </a:lnTo>
                  <a:lnTo>
                    <a:pt x="565353" y="568388"/>
                  </a:lnTo>
                  <a:lnTo>
                    <a:pt x="565353" y="511873"/>
                  </a:lnTo>
                  <a:lnTo>
                    <a:pt x="621893" y="511873"/>
                  </a:lnTo>
                  <a:lnTo>
                    <a:pt x="621893" y="474205"/>
                  </a:lnTo>
                  <a:lnTo>
                    <a:pt x="565353" y="474205"/>
                  </a:lnTo>
                  <a:lnTo>
                    <a:pt x="565353" y="417703"/>
                  </a:lnTo>
                  <a:lnTo>
                    <a:pt x="621893" y="417703"/>
                  </a:lnTo>
                  <a:lnTo>
                    <a:pt x="621893" y="380034"/>
                  </a:lnTo>
                  <a:lnTo>
                    <a:pt x="565353" y="380034"/>
                  </a:lnTo>
                  <a:lnTo>
                    <a:pt x="565353" y="323532"/>
                  </a:lnTo>
                  <a:lnTo>
                    <a:pt x="621893" y="323532"/>
                  </a:lnTo>
                  <a:lnTo>
                    <a:pt x="621893" y="248196"/>
                  </a:lnTo>
                  <a:lnTo>
                    <a:pt x="527659" y="248196"/>
                  </a:lnTo>
                  <a:lnTo>
                    <a:pt x="527659" y="323532"/>
                  </a:lnTo>
                  <a:lnTo>
                    <a:pt x="527659" y="380034"/>
                  </a:lnTo>
                  <a:lnTo>
                    <a:pt x="527659" y="417703"/>
                  </a:lnTo>
                  <a:lnTo>
                    <a:pt x="527659" y="474205"/>
                  </a:lnTo>
                  <a:lnTo>
                    <a:pt x="527659" y="511873"/>
                  </a:lnTo>
                  <a:lnTo>
                    <a:pt x="527659" y="568388"/>
                  </a:lnTo>
                  <a:lnTo>
                    <a:pt x="471131" y="568388"/>
                  </a:lnTo>
                  <a:lnTo>
                    <a:pt x="471131" y="511873"/>
                  </a:lnTo>
                  <a:lnTo>
                    <a:pt x="527659" y="511873"/>
                  </a:lnTo>
                  <a:lnTo>
                    <a:pt x="527659" y="474205"/>
                  </a:lnTo>
                  <a:lnTo>
                    <a:pt x="471131" y="474205"/>
                  </a:lnTo>
                  <a:lnTo>
                    <a:pt x="471131" y="417703"/>
                  </a:lnTo>
                  <a:lnTo>
                    <a:pt x="527659" y="417703"/>
                  </a:lnTo>
                  <a:lnTo>
                    <a:pt x="527659" y="380034"/>
                  </a:lnTo>
                  <a:lnTo>
                    <a:pt x="471131" y="380034"/>
                  </a:lnTo>
                  <a:lnTo>
                    <a:pt x="471131" y="332955"/>
                  </a:lnTo>
                  <a:lnTo>
                    <a:pt x="471131" y="323532"/>
                  </a:lnTo>
                  <a:lnTo>
                    <a:pt x="527659" y="323532"/>
                  </a:lnTo>
                  <a:lnTo>
                    <a:pt x="527659" y="248196"/>
                  </a:lnTo>
                  <a:lnTo>
                    <a:pt x="499402" y="248196"/>
                  </a:lnTo>
                  <a:lnTo>
                    <a:pt x="499402" y="219938"/>
                  </a:lnTo>
                  <a:lnTo>
                    <a:pt x="498271" y="218808"/>
                  </a:lnTo>
                  <a:lnTo>
                    <a:pt x="480555" y="201104"/>
                  </a:lnTo>
                  <a:lnTo>
                    <a:pt x="452285" y="172859"/>
                  </a:lnTo>
                  <a:lnTo>
                    <a:pt x="452285" y="249326"/>
                  </a:lnTo>
                  <a:lnTo>
                    <a:pt x="421474" y="267030"/>
                  </a:lnTo>
                  <a:lnTo>
                    <a:pt x="452285" y="284734"/>
                  </a:lnTo>
                  <a:lnTo>
                    <a:pt x="434670" y="315252"/>
                  </a:lnTo>
                  <a:lnTo>
                    <a:pt x="424014" y="309079"/>
                  </a:lnTo>
                  <a:lnTo>
                    <a:pt x="424014" y="474205"/>
                  </a:lnTo>
                  <a:lnTo>
                    <a:pt x="424014" y="606056"/>
                  </a:lnTo>
                  <a:lnTo>
                    <a:pt x="348640" y="606056"/>
                  </a:lnTo>
                  <a:lnTo>
                    <a:pt x="348640" y="568388"/>
                  </a:lnTo>
                  <a:lnTo>
                    <a:pt x="348640" y="511873"/>
                  </a:lnTo>
                  <a:lnTo>
                    <a:pt x="348640" y="474205"/>
                  </a:lnTo>
                  <a:lnTo>
                    <a:pt x="424014" y="474205"/>
                  </a:lnTo>
                  <a:lnTo>
                    <a:pt x="424014" y="309079"/>
                  </a:lnTo>
                  <a:lnTo>
                    <a:pt x="403948" y="297446"/>
                  </a:lnTo>
                  <a:lnTo>
                    <a:pt x="403948" y="332955"/>
                  </a:lnTo>
                  <a:lnTo>
                    <a:pt x="368706" y="332955"/>
                  </a:lnTo>
                  <a:lnTo>
                    <a:pt x="368706" y="323532"/>
                  </a:lnTo>
                  <a:lnTo>
                    <a:pt x="368706" y="315252"/>
                  </a:lnTo>
                  <a:lnTo>
                    <a:pt x="368706" y="297446"/>
                  </a:lnTo>
                  <a:lnTo>
                    <a:pt x="337997" y="315252"/>
                  </a:lnTo>
                  <a:lnTo>
                    <a:pt x="320370" y="284734"/>
                  </a:lnTo>
                  <a:lnTo>
                    <a:pt x="351180" y="267030"/>
                  </a:lnTo>
                  <a:lnTo>
                    <a:pt x="320370" y="249326"/>
                  </a:lnTo>
                  <a:lnTo>
                    <a:pt x="337997" y="218808"/>
                  </a:lnTo>
                  <a:lnTo>
                    <a:pt x="368706" y="236613"/>
                  </a:lnTo>
                  <a:lnTo>
                    <a:pt x="368706" y="218808"/>
                  </a:lnTo>
                  <a:lnTo>
                    <a:pt x="368706" y="201104"/>
                  </a:lnTo>
                  <a:lnTo>
                    <a:pt x="403948" y="201104"/>
                  </a:lnTo>
                  <a:lnTo>
                    <a:pt x="403948" y="236613"/>
                  </a:lnTo>
                  <a:lnTo>
                    <a:pt x="434670" y="218808"/>
                  </a:lnTo>
                  <a:lnTo>
                    <a:pt x="452285" y="249326"/>
                  </a:lnTo>
                  <a:lnTo>
                    <a:pt x="452285" y="172859"/>
                  </a:lnTo>
                  <a:lnTo>
                    <a:pt x="386334" y="106934"/>
                  </a:lnTo>
                  <a:lnTo>
                    <a:pt x="301523" y="191706"/>
                  </a:lnTo>
                  <a:lnTo>
                    <a:pt x="301523" y="323532"/>
                  </a:lnTo>
                  <a:lnTo>
                    <a:pt x="301523" y="380034"/>
                  </a:lnTo>
                  <a:lnTo>
                    <a:pt x="301523" y="417703"/>
                  </a:lnTo>
                  <a:lnTo>
                    <a:pt x="301523" y="474205"/>
                  </a:lnTo>
                  <a:lnTo>
                    <a:pt x="301523" y="511873"/>
                  </a:lnTo>
                  <a:lnTo>
                    <a:pt x="301523" y="568388"/>
                  </a:lnTo>
                  <a:lnTo>
                    <a:pt x="244995" y="568388"/>
                  </a:lnTo>
                  <a:lnTo>
                    <a:pt x="244995" y="511873"/>
                  </a:lnTo>
                  <a:lnTo>
                    <a:pt x="301523" y="511873"/>
                  </a:lnTo>
                  <a:lnTo>
                    <a:pt x="301523" y="474205"/>
                  </a:lnTo>
                  <a:lnTo>
                    <a:pt x="244995" y="474205"/>
                  </a:lnTo>
                  <a:lnTo>
                    <a:pt x="244995" y="417703"/>
                  </a:lnTo>
                  <a:lnTo>
                    <a:pt x="301523" y="417703"/>
                  </a:lnTo>
                  <a:lnTo>
                    <a:pt x="301523" y="380034"/>
                  </a:lnTo>
                  <a:lnTo>
                    <a:pt x="244995" y="380034"/>
                  </a:lnTo>
                  <a:lnTo>
                    <a:pt x="244995" y="323532"/>
                  </a:lnTo>
                  <a:lnTo>
                    <a:pt x="301523" y="323532"/>
                  </a:lnTo>
                  <a:lnTo>
                    <a:pt x="301523" y="191706"/>
                  </a:lnTo>
                  <a:lnTo>
                    <a:pt x="273265" y="219938"/>
                  </a:lnTo>
                  <a:lnTo>
                    <a:pt x="273265" y="248196"/>
                  </a:lnTo>
                  <a:lnTo>
                    <a:pt x="207302" y="248196"/>
                  </a:lnTo>
                  <a:lnTo>
                    <a:pt x="207302" y="568388"/>
                  </a:lnTo>
                  <a:lnTo>
                    <a:pt x="150774" y="568388"/>
                  </a:lnTo>
                  <a:lnTo>
                    <a:pt x="150774" y="511873"/>
                  </a:lnTo>
                  <a:lnTo>
                    <a:pt x="207302" y="511873"/>
                  </a:lnTo>
                  <a:lnTo>
                    <a:pt x="207302" y="474205"/>
                  </a:lnTo>
                  <a:lnTo>
                    <a:pt x="150774" y="474205"/>
                  </a:lnTo>
                  <a:lnTo>
                    <a:pt x="150774" y="417703"/>
                  </a:lnTo>
                  <a:lnTo>
                    <a:pt x="207302" y="417703"/>
                  </a:lnTo>
                  <a:lnTo>
                    <a:pt x="207302" y="380034"/>
                  </a:lnTo>
                  <a:lnTo>
                    <a:pt x="150774" y="380034"/>
                  </a:lnTo>
                  <a:lnTo>
                    <a:pt x="150774" y="323532"/>
                  </a:lnTo>
                  <a:lnTo>
                    <a:pt x="207302" y="323532"/>
                  </a:lnTo>
                  <a:lnTo>
                    <a:pt x="207302" y="248196"/>
                  </a:lnTo>
                  <a:lnTo>
                    <a:pt x="113080" y="248196"/>
                  </a:lnTo>
                  <a:lnTo>
                    <a:pt x="113080" y="323532"/>
                  </a:lnTo>
                  <a:lnTo>
                    <a:pt x="113080" y="380034"/>
                  </a:lnTo>
                  <a:lnTo>
                    <a:pt x="113080" y="417703"/>
                  </a:lnTo>
                  <a:lnTo>
                    <a:pt x="113080" y="474205"/>
                  </a:lnTo>
                  <a:lnTo>
                    <a:pt x="113080" y="511873"/>
                  </a:lnTo>
                  <a:lnTo>
                    <a:pt x="113080" y="568388"/>
                  </a:lnTo>
                  <a:lnTo>
                    <a:pt x="56540" y="568388"/>
                  </a:lnTo>
                  <a:lnTo>
                    <a:pt x="56540" y="511873"/>
                  </a:lnTo>
                  <a:lnTo>
                    <a:pt x="113080" y="511873"/>
                  </a:lnTo>
                  <a:lnTo>
                    <a:pt x="113080" y="474205"/>
                  </a:lnTo>
                  <a:lnTo>
                    <a:pt x="56540" y="474205"/>
                  </a:lnTo>
                  <a:lnTo>
                    <a:pt x="56540" y="417703"/>
                  </a:lnTo>
                  <a:lnTo>
                    <a:pt x="113080" y="417703"/>
                  </a:lnTo>
                  <a:lnTo>
                    <a:pt x="113080" y="380034"/>
                  </a:lnTo>
                  <a:lnTo>
                    <a:pt x="56540" y="380034"/>
                  </a:lnTo>
                  <a:lnTo>
                    <a:pt x="56540" y="323532"/>
                  </a:lnTo>
                  <a:lnTo>
                    <a:pt x="113080" y="323532"/>
                  </a:lnTo>
                  <a:lnTo>
                    <a:pt x="113080" y="248196"/>
                  </a:lnTo>
                  <a:lnTo>
                    <a:pt x="0" y="248196"/>
                  </a:lnTo>
                  <a:lnTo>
                    <a:pt x="0" y="285864"/>
                  </a:lnTo>
                  <a:lnTo>
                    <a:pt x="18859" y="285864"/>
                  </a:lnTo>
                  <a:lnTo>
                    <a:pt x="18859" y="643724"/>
                  </a:lnTo>
                  <a:lnTo>
                    <a:pt x="753783" y="643724"/>
                  </a:lnTo>
                  <a:lnTo>
                    <a:pt x="753783" y="606056"/>
                  </a:lnTo>
                  <a:lnTo>
                    <a:pt x="753783" y="568388"/>
                  </a:lnTo>
                  <a:lnTo>
                    <a:pt x="753783" y="285864"/>
                  </a:lnTo>
                  <a:lnTo>
                    <a:pt x="772629" y="285864"/>
                  </a:lnTo>
                  <a:lnTo>
                    <a:pt x="772629" y="248196"/>
                  </a:lnTo>
                  <a:close/>
                </a:path>
                <a:path w="3793490" h="659764">
                  <a:moveTo>
                    <a:pt x="3792918" y="169532"/>
                  </a:moveTo>
                  <a:lnTo>
                    <a:pt x="3789959" y="154876"/>
                  </a:lnTo>
                  <a:lnTo>
                    <a:pt x="3781882" y="142900"/>
                  </a:lnTo>
                  <a:lnTo>
                    <a:pt x="3769906" y="134823"/>
                  </a:lnTo>
                  <a:lnTo>
                    <a:pt x="3755237" y="131864"/>
                  </a:lnTo>
                  <a:lnTo>
                    <a:pt x="3566795" y="131864"/>
                  </a:lnTo>
                  <a:lnTo>
                    <a:pt x="3566795" y="65951"/>
                  </a:lnTo>
                  <a:lnTo>
                    <a:pt x="3564966" y="56857"/>
                  </a:lnTo>
                  <a:lnTo>
                    <a:pt x="3564902" y="56527"/>
                  </a:lnTo>
                  <a:lnTo>
                    <a:pt x="3564826" y="56210"/>
                  </a:lnTo>
                  <a:lnTo>
                    <a:pt x="3561613" y="40284"/>
                  </a:lnTo>
                  <a:lnTo>
                    <a:pt x="3547478" y="19316"/>
                  </a:lnTo>
                  <a:lnTo>
                    <a:pt x="3526510" y="5181"/>
                  </a:lnTo>
                  <a:lnTo>
                    <a:pt x="3510267" y="1905"/>
                  </a:lnTo>
                  <a:lnTo>
                    <a:pt x="3510267" y="64782"/>
                  </a:lnTo>
                  <a:lnTo>
                    <a:pt x="3510267" y="131864"/>
                  </a:lnTo>
                  <a:lnTo>
                    <a:pt x="3321812" y="131864"/>
                  </a:lnTo>
                  <a:lnTo>
                    <a:pt x="3321735" y="64782"/>
                  </a:lnTo>
                  <a:lnTo>
                    <a:pt x="3321481" y="61074"/>
                  </a:lnTo>
                  <a:lnTo>
                    <a:pt x="3325190" y="56857"/>
                  </a:lnTo>
                  <a:lnTo>
                    <a:pt x="3330067" y="56527"/>
                  </a:lnTo>
                  <a:lnTo>
                    <a:pt x="3500844" y="56527"/>
                  </a:lnTo>
                  <a:lnTo>
                    <a:pt x="3505720" y="56210"/>
                  </a:lnTo>
                  <a:lnTo>
                    <a:pt x="3509937" y="59905"/>
                  </a:lnTo>
                  <a:lnTo>
                    <a:pt x="3510267" y="64782"/>
                  </a:lnTo>
                  <a:lnTo>
                    <a:pt x="3510267" y="1905"/>
                  </a:lnTo>
                  <a:lnTo>
                    <a:pt x="3500844" y="0"/>
                  </a:lnTo>
                  <a:lnTo>
                    <a:pt x="3331235" y="0"/>
                  </a:lnTo>
                  <a:lnTo>
                    <a:pt x="3305568" y="5181"/>
                  </a:lnTo>
                  <a:lnTo>
                    <a:pt x="3284601" y="19316"/>
                  </a:lnTo>
                  <a:lnTo>
                    <a:pt x="3270466" y="40284"/>
                  </a:lnTo>
                  <a:lnTo>
                    <a:pt x="3265284" y="65951"/>
                  </a:lnTo>
                  <a:lnTo>
                    <a:pt x="3265284" y="131864"/>
                  </a:lnTo>
                  <a:lnTo>
                    <a:pt x="3076829" y="131864"/>
                  </a:lnTo>
                  <a:lnTo>
                    <a:pt x="3062160" y="134823"/>
                  </a:lnTo>
                  <a:lnTo>
                    <a:pt x="3050184" y="142900"/>
                  </a:lnTo>
                  <a:lnTo>
                    <a:pt x="3042107" y="154876"/>
                  </a:lnTo>
                  <a:lnTo>
                    <a:pt x="3039148" y="169532"/>
                  </a:lnTo>
                  <a:lnTo>
                    <a:pt x="3039148" y="621563"/>
                  </a:lnTo>
                  <a:lnTo>
                    <a:pt x="3042107" y="636231"/>
                  </a:lnTo>
                  <a:lnTo>
                    <a:pt x="3050184" y="648195"/>
                  </a:lnTo>
                  <a:lnTo>
                    <a:pt x="3062160" y="656272"/>
                  </a:lnTo>
                  <a:lnTo>
                    <a:pt x="3076829" y="659231"/>
                  </a:lnTo>
                  <a:lnTo>
                    <a:pt x="3755237" y="659231"/>
                  </a:lnTo>
                  <a:lnTo>
                    <a:pt x="3769906" y="656272"/>
                  </a:lnTo>
                  <a:lnTo>
                    <a:pt x="3781882" y="648195"/>
                  </a:lnTo>
                  <a:lnTo>
                    <a:pt x="3789959" y="636231"/>
                  </a:lnTo>
                  <a:lnTo>
                    <a:pt x="3792918" y="621563"/>
                  </a:lnTo>
                  <a:lnTo>
                    <a:pt x="3792918" y="536816"/>
                  </a:lnTo>
                  <a:lnTo>
                    <a:pt x="3378352" y="536803"/>
                  </a:lnTo>
                  <a:lnTo>
                    <a:pt x="3378352" y="498487"/>
                  </a:lnTo>
                  <a:lnTo>
                    <a:pt x="3378352" y="460806"/>
                  </a:lnTo>
                  <a:lnTo>
                    <a:pt x="3312388" y="498487"/>
                  </a:lnTo>
                  <a:lnTo>
                    <a:pt x="3274707" y="433222"/>
                  </a:lnTo>
                  <a:lnTo>
                    <a:pt x="3340658" y="395554"/>
                  </a:lnTo>
                  <a:lnTo>
                    <a:pt x="3274707" y="357886"/>
                  </a:lnTo>
                  <a:lnTo>
                    <a:pt x="3312388" y="291960"/>
                  </a:lnTo>
                  <a:lnTo>
                    <a:pt x="3378352" y="329628"/>
                  </a:lnTo>
                  <a:lnTo>
                    <a:pt x="3378352" y="291960"/>
                  </a:lnTo>
                  <a:lnTo>
                    <a:pt x="3378352" y="254292"/>
                  </a:lnTo>
                  <a:lnTo>
                    <a:pt x="3453727" y="254292"/>
                  </a:lnTo>
                  <a:lnTo>
                    <a:pt x="3453727" y="330288"/>
                  </a:lnTo>
                  <a:lnTo>
                    <a:pt x="3519690" y="292620"/>
                  </a:lnTo>
                  <a:lnTo>
                    <a:pt x="3557371" y="357886"/>
                  </a:lnTo>
                  <a:lnTo>
                    <a:pt x="3491420" y="395554"/>
                  </a:lnTo>
                  <a:lnTo>
                    <a:pt x="3557371" y="433222"/>
                  </a:lnTo>
                  <a:lnTo>
                    <a:pt x="3519690" y="499135"/>
                  </a:lnTo>
                  <a:lnTo>
                    <a:pt x="3453727" y="461467"/>
                  </a:lnTo>
                  <a:lnTo>
                    <a:pt x="3453727" y="536803"/>
                  </a:lnTo>
                  <a:lnTo>
                    <a:pt x="3792918" y="536816"/>
                  </a:lnTo>
                  <a:lnTo>
                    <a:pt x="3792918" y="499135"/>
                  </a:lnTo>
                  <a:lnTo>
                    <a:pt x="3792918" y="292620"/>
                  </a:lnTo>
                  <a:lnTo>
                    <a:pt x="3792918" y="254292"/>
                  </a:lnTo>
                  <a:lnTo>
                    <a:pt x="3792918" y="169532"/>
                  </a:lnTo>
                  <a:close/>
                </a:path>
              </a:pathLst>
            </a:custGeom>
            <a:solidFill>
              <a:srgbClr val="F4B083"/>
            </a:solidFill>
          </p:spPr>
          <p:txBody>
            <a:bodyPr wrap="square" lIns="0" tIns="0" rIns="0" bIns="0" rtlCol="0"/>
            <a:lstStyle/>
            <a:p>
              <a:endParaRPr/>
            </a:p>
          </p:txBody>
        </p:sp>
      </p:grpSp>
      <p:grpSp>
        <p:nvGrpSpPr>
          <p:cNvPr id="5" name="object 5"/>
          <p:cNvGrpSpPr/>
          <p:nvPr/>
        </p:nvGrpSpPr>
        <p:grpSpPr>
          <a:xfrm>
            <a:off x="-28575" y="6088762"/>
            <a:ext cx="12249150" cy="721995"/>
            <a:chOff x="-28575" y="6088762"/>
            <a:chExt cx="12249150" cy="721995"/>
          </a:xfrm>
        </p:grpSpPr>
        <p:sp>
          <p:nvSpPr>
            <p:cNvPr id="6" name="object 6"/>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4471C4"/>
            </a:solidFill>
          </p:spPr>
          <p:txBody>
            <a:bodyPr wrap="square" lIns="0" tIns="0" rIns="0" bIns="0" rtlCol="0"/>
            <a:lstStyle/>
            <a:p>
              <a:endParaRPr/>
            </a:p>
          </p:txBody>
        </p:sp>
        <p:sp>
          <p:nvSpPr>
            <p:cNvPr id="7" name="object 7"/>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8" name="object 8"/>
          <p:cNvSpPr txBox="1">
            <a:spLocks noGrp="1"/>
          </p:cNvSpPr>
          <p:nvPr>
            <p:ph type="title"/>
          </p:nvPr>
        </p:nvSpPr>
        <p:spPr>
          <a:xfrm>
            <a:off x="1077467" y="126492"/>
            <a:ext cx="10058400" cy="988060"/>
          </a:xfrm>
          <a:prstGeom prst="rect">
            <a:avLst/>
          </a:prstGeom>
          <a:solidFill>
            <a:srgbClr val="DBDBDB"/>
          </a:solidFill>
        </p:spPr>
        <p:txBody>
          <a:bodyPr vert="horz" wrap="square" lIns="0" tIns="179705" rIns="0" bIns="0" rtlCol="0">
            <a:spAutoFit/>
          </a:bodyPr>
          <a:lstStyle/>
          <a:p>
            <a:pPr marR="15875" algn="ctr">
              <a:lnSpc>
                <a:spcPct val="100000"/>
              </a:lnSpc>
              <a:spcBef>
                <a:spcPts val="1415"/>
              </a:spcBef>
            </a:pPr>
            <a:r>
              <a:rPr sz="3600" spc="615" dirty="0">
                <a:solidFill>
                  <a:srgbClr val="3A3838"/>
                </a:solidFill>
              </a:rPr>
              <a:t>Who</a:t>
            </a:r>
            <a:r>
              <a:rPr sz="3600" spc="220" dirty="0">
                <a:solidFill>
                  <a:srgbClr val="3A3838"/>
                </a:solidFill>
              </a:rPr>
              <a:t> </a:t>
            </a:r>
            <a:r>
              <a:rPr sz="3600" spc="325" dirty="0">
                <a:solidFill>
                  <a:srgbClr val="3A3838"/>
                </a:solidFill>
              </a:rPr>
              <a:t>is</a:t>
            </a:r>
            <a:r>
              <a:rPr sz="3600" spc="210" dirty="0">
                <a:solidFill>
                  <a:srgbClr val="3A3838"/>
                </a:solidFill>
              </a:rPr>
              <a:t> </a:t>
            </a:r>
            <a:r>
              <a:rPr sz="3600" spc="430" dirty="0">
                <a:solidFill>
                  <a:srgbClr val="3A3838"/>
                </a:solidFill>
              </a:rPr>
              <a:t>subject</a:t>
            </a:r>
            <a:r>
              <a:rPr sz="3600" spc="215" dirty="0">
                <a:solidFill>
                  <a:srgbClr val="3A3838"/>
                </a:solidFill>
              </a:rPr>
              <a:t> </a:t>
            </a:r>
            <a:r>
              <a:rPr sz="3600" spc="365" dirty="0">
                <a:solidFill>
                  <a:srgbClr val="3A3838"/>
                </a:solidFill>
              </a:rPr>
              <a:t>to</a:t>
            </a:r>
            <a:r>
              <a:rPr sz="3600" spc="220" dirty="0">
                <a:solidFill>
                  <a:srgbClr val="3A3838"/>
                </a:solidFill>
              </a:rPr>
              <a:t> </a:t>
            </a:r>
            <a:r>
              <a:rPr sz="3600" spc="505" dirty="0">
                <a:solidFill>
                  <a:srgbClr val="3A3838"/>
                </a:solidFill>
              </a:rPr>
              <a:t>HIPAA?</a:t>
            </a:r>
            <a:endParaRPr sz="3600"/>
          </a:p>
        </p:txBody>
      </p:sp>
      <p:sp>
        <p:nvSpPr>
          <p:cNvPr id="9" name="object 9"/>
          <p:cNvSpPr txBox="1"/>
          <p:nvPr/>
        </p:nvSpPr>
        <p:spPr>
          <a:xfrm>
            <a:off x="1482852" y="2270760"/>
            <a:ext cx="2795270" cy="381000"/>
          </a:xfrm>
          <a:prstGeom prst="rect">
            <a:avLst/>
          </a:prstGeom>
          <a:solidFill>
            <a:srgbClr val="FAE4D5"/>
          </a:solidFill>
        </p:spPr>
        <p:txBody>
          <a:bodyPr vert="horz" wrap="square" lIns="0" tIns="46990" rIns="0" bIns="0" rtlCol="0">
            <a:spAutoFit/>
          </a:bodyPr>
          <a:lstStyle/>
          <a:p>
            <a:pPr marL="165735">
              <a:lnSpc>
                <a:spcPct val="100000"/>
              </a:lnSpc>
              <a:spcBef>
                <a:spcPts val="370"/>
              </a:spcBef>
            </a:pPr>
            <a:r>
              <a:rPr sz="1800" spc="130" dirty="0">
                <a:solidFill>
                  <a:srgbClr val="3A3838"/>
                </a:solidFill>
                <a:latin typeface="Century Gothic"/>
                <a:cs typeface="Century Gothic"/>
              </a:rPr>
              <a:t>HEALTHCARE</a:t>
            </a:r>
            <a:r>
              <a:rPr sz="1800" spc="10" dirty="0">
                <a:solidFill>
                  <a:srgbClr val="3A3838"/>
                </a:solidFill>
                <a:latin typeface="Century Gothic"/>
                <a:cs typeface="Century Gothic"/>
              </a:rPr>
              <a:t> </a:t>
            </a:r>
            <a:r>
              <a:rPr sz="1800" spc="130" dirty="0">
                <a:solidFill>
                  <a:srgbClr val="3A3838"/>
                </a:solidFill>
                <a:latin typeface="Century Gothic"/>
                <a:cs typeface="Century Gothic"/>
              </a:rPr>
              <a:t>PLANS</a:t>
            </a:r>
            <a:endParaRPr sz="1800">
              <a:latin typeface="Century Gothic"/>
              <a:cs typeface="Century Gothic"/>
            </a:endParaRPr>
          </a:p>
        </p:txBody>
      </p:sp>
      <p:sp>
        <p:nvSpPr>
          <p:cNvPr id="10" name="object 10"/>
          <p:cNvSpPr txBox="1"/>
          <p:nvPr/>
        </p:nvSpPr>
        <p:spPr>
          <a:xfrm>
            <a:off x="4517135" y="2270760"/>
            <a:ext cx="2795270" cy="381000"/>
          </a:xfrm>
          <a:prstGeom prst="rect">
            <a:avLst/>
          </a:prstGeom>
          <a:solidFill>
            <a:srgbClr val="FAE4D5"/>
          </a:solidFill>
        </p:spPr>
        <p:txBody>
          <a:bodyPr vert="horz" wrap="square" lIns="0" tIns="46990" rIns="0" bIns="0" rtlCol="0">
            <a:spAutoFit/>
          </a:bodyPr>
          <a:lstStyle/>
          <a:p>
            <a:pPr marL="198120">
              <a:lnSpc>
                <a:spcPct val="100000"/>
              </a:lnSpc>
              <a:spcBef>
                <a:spcPts val="370"/>
              </a:spcBef>
            </a:pPr>
            <a:r>
              <a:rPr sz="1800" spc="190" dirty="0">
                <a:solidFill>
                  <a:srgbClr val="3A3838"/>
                </a:solidFill>
                <a:latin typeface="Century Gothic"/>
                <a:cs typeface="Century Gothic"/>
              </a:rPr>
              <a:t>HEALTH</a:t>
            </a:r>
            <a:r>
              <a:rPr sz="1800" spc="-30" dirty="0">
                <a:solidFill>
                  <a:srgbClr val="3A3838"/>
                </a:solidFill>
                <a:latin typeface="Century Gothic"/>
                <a:cs typeface="Century Gothic"/>
              </a:rPr>
              <a:t> </a:t>
            </a:r>
            <a:r>
              <a:rPr sz="1800" spc="130" dirty="0">
                <a:solidFill>
                  <a:srgbClr val="3A3838"/>
                </a:solidFill>
                <a:latin typeface="Century Gothic"/>
                <a:cs typeface="Century Gothic"/>
              </a:rPr>
              <a:t>PROVIDERS</a:t>
            </a:r>
            <a:endParaRPr sz="1800">
              <a:latin typeface="Century Gothic"/>
              <a:cs typeface="Century Gothic"/>
            </a:endParaRPr>
          </a:p>
        </p:txBody>
      </p:sp>
      <p:sp>
        <p:nvSpPr>
          <p:cNvPr id="11" name="object 11"/>
          <p:cNvSpPr txBox="1"/>
          <p:nvPr/>
        </p:nvSpPr>
        <p:spPr>
          <a:xfrm>
            <a:off x="7551419" y="2270760"/>
            <a:ext cx="2796540" cy="381000"/>
          </a:xfrm>
          <a:prstGeom prst="rect">
            <a:avLst/>
          </a:prstGeom>
          <a:solidFill>
            <a:srgbClr val="FAE4D5"/>
          </a:solidFill>
        </p:spPr>
        <p:txBody>
          <a:bodyPr vert="horz" wrap="square" lIns="0" tIns="43180" rIns="0" bIns="0" rtlCol="0">
            <a:spAutoFit/>
          </a:bodyPr>
          <a:lstStyle/>
          <a:p>
            <a:pPr marL="291465">
              <a:lnSpc>
                <a:spcPct val="100000"/>
              </a:lnSpc>
              <a:spcBef>
                <a:spcPts val="340"/>
              </a:spcBef>
            </a:pPr>
            <a:r>
              <a:rPr sz="1800" spc="100" dirty="0">
                <a:solidFill>
                  <a:srgbClr val="3A3838"/>
                </a:solidFill>
                <a:latin typeface="Century Gothic"/>
                <a:cs typeface="Century Gothic"/>
              </a:rPr>
              <a:t>CLEARINGHOUSES</a:t>
            </a:r>
            <a:endParaRPr sz="1800">
              <a:latin typeface="Century Gothic"/>
              <a:cs typeface="Century Gothic"/>
            </a:endParaRPr>
          </a:p>
        </p:txBody>
      </p:sp>
      <p:sp>
        <p:nvSpPr>
          <p:cNvPr id="12" name="object 12"/>
          <p:cNvSpPr/>
          <p:nvPr/>
        </p:nvSpPr>
        <p:spPr>
          <a:xfrm>
            <a:off x="2612199" y="1432267"/>
            <a:ext cx="527685" cy="753745"/>
          </a:xfrm>
          <a:custGeom>
            <a:avLst/>
            <a:gdLst/>
            <a:ahLst/>
            <a:cxnLst/>
            <a:rect l="l" t="t" r="r" b="b"/>
            <a:pathLst>
              <a:path w="527685" h="753744">
                <a:moveTo>
                  <a:pt x="414578" y="301371"/>
                </a:moveTo>
                <a:lnTo>
                  <a:pt x="116840" y="301371"/>
                </a:lnTo>
                <a:lnTo>
                  <a:pt x="113068" y="305142"/>
                </a:lnTo>
                <a:lnTo>
                  <a:pt x="113068" y="310794"/>
                </a:lnTo>
                <a:lnTo>
                  <a:pt x="113068" y="448284"/>
                </a:lnTo>
                <a:lnTo>
                  <a:pt x="116840" y="452043"/>
                </a:lnTo>
                <a:lnTo>
                  <a:pt x="414578" y="452043"/>
                </a:lnTo>
                <a:lnTo>
                  <a:pt x="414578" y="301371"/>
                </a:lnTo>
                <a:close/>
              </a:path>
              <a:path w="527685" h="753744">
                <a:moveTo>
                  <a:pt x="414578" y="188366"/>
                </a:moveTo>
                <a:lnTo>
                  <a:pt x="411607" y="173736"/>
                </a:lnTo>
                <a:lnTo>
                  <a:pt x="403517" y="161759"/>
                </a:lnTo>
                <a:lnTo>
                  <a:pt x="391528" y="153670"/>
                </a:lnTo>
                <a:lnTo>
                  <a:pt x="376897" y="150698"/>
                </a:lnTo>
                <a:lnTo>
                  <a:pt x="341083" y="150698"/>
                </a:lnTo>
                <a:lnTo>
                  <a:pt x="339204" y="148805"/>
                </a:lnTo>
                <a:lnTo>
                  <a:pt x="339204" y="114909"/>
                </a:lnTo>
                <a:lnTo>
                  <a:pt x="341083" y="113030"/>
                </a:lnTo>
                <a:lnTo>
                  <a:pt x="373126" y="113030"/>
                </a:lnTo>
                <a:lnTo>
                  <a:pt x="376897" y="109258"/>
                </a:lnTo>
                <a:lnTo>
                  <a:pt x="376897" y="37668"/>
                </a:lnTo>
                <a:lnTo>
                  <a:pt x="373926" y="23037"/>
                </a:lnTo>
                <a:lnTo>
                  <a:pt x="365823" y="11061"/>
                </a:lnTo>
                <a:lnTo>
                  <a:pt x="353834" y="2971"/>
                </a:lnTo>
                <a:lnTo>
                  <a:pt x="339204" y="0"/>
                </a:lnTo>
                <a:lnTo>
                  <a:pt x="75374" y="0"/>
                </a:lnTo>
                <a:lnTo>
                  <a:pt x="60744" y="2971"/>
                </a:lnTo>
                <a:lnTo>
                  <a:pt x="48755" y="11061"/>
                </a:lnTo>
                <a:lnTo>
                  <a:pt x="40665" y="23037"/>
                </a:lnTo>
                <a:lnTo>
                  <a:pt x="37680" y="37668"/>
                </a:lnTo>
                <a:lnTo>
                  <a:pt x="37680" y="109258"/>
                </a:lnTo>
                <a:lnTo>
                  <a:pt x="41452" y="113030"/>
                </a:lnTo>
                <a:lnTo>
                  <a:pt x="73494" y="113030"/>
                </a:lnTo>
                <a:lnTo>
                  <a:pt x="75374" y="114909"/>
                </a:lnTo>
                <a:lnTo>
                  <a:pt x="75374" y="148805"/>
                </a:lnTo>
                <a:lnTo>
                  <a:pt x="73494" y="150698"/>
                </a:lnTo>
                <a:lnTo>
                  <a:pt x="37680" y="150698"/>
                </a:lnTo>
                <a:lnTo>
                  <a:pt x="23050" y="153670"/>
                </a:lnTo>
                <a:lnTo>
                  <a:pt x="11061" y="161759"/>
                </a:lnTo>
                <a:lnTo>
                  <a:pt x="2971" y="173736"/>
                </a:lnTo>
                <a:lnTo>
                  <a:pt x="0" y="188366"/>
                </a:lnTo>
                <a:lnTo>
                  <a:pt x="0" y="640397"/>
                </a:lnTo>
                <a:lnTo>
                  <a:pt x="2971" y="655015"/>
                </a:lnTo>
                <a:lnTo>
                  <a:pt x="11074" y="666991"/>
                </a:lnTo>
                <a:lnTo>
                  <a:pt x="23050" y="675093"/>
                </a:lnTo>
                <a:lnTo>
                  <a:pt x="37680" y="678065"/>
                </a:lnTo>
                <a:lnTo>
                  <a:pt x="169595" y="678065"/>
                </a:lnTo>
                <a:lnTo>
                  <a:pt x="178523" y="634187"/>
                </a:lnTo>
                <a:lnTo>
                  <a:pt x="202819" y="598246"/>
                </a:lnTo>
                <a:lnTo>
                  <a:pt x="238772" y="573976"/>
                </a:lnTo>
                <a:lnTo>
                  <a:pt x="282663" y="565048"/>
                </a:lnTo>
                <a:lnTo>
                  <a:pt x="414578" y="565048"/>
                </a:lnTo>
                <a:lnTo>
                  <a:pt x="414578" y="489712"/>
                </a:lnTo>
                <a:lnTo>
                  <a:pt x="94221" y="489712"/>
                </a:lnTo>
                <a:lnTo>
                  <a:pt x="86906" y="488226"/>
                </a:lnTo>
                <a:lnTo>
                  <a:pt x="80911" y="484187"/>
                </a:lnTo>
                <a:lnTo>
                  <a:pt x="76860" y="478193"/>
                </a:lnTo>
                <a:lnTo>
                  <a:pt x="75374" y="470877"/>
                </a:lnTo>
                <a:lnTo>
                  <a:pt x="75374" y="282536"/>
                </a:lnTo>
                <a:lnTo>
                  <a:pt x="76860" y="275221"/>
                </a:lnTo>
                <a:lnTo>
                  <a:pt x="80911" y="269240"/>
                </a:lnTo>
                <a:lnTo>
                  <a:pt x="86906" y="265188"/>
                </a:lnTo>
                <a:lnTo>
                  <a:pt x="94221" y="263702"/>
                </a:lnTo>
                <a:lnTo>
                  <a:pt x="414578" y="263702"/>
                </a:lnTo>
                <a:lnTo>
                  <a:pt x="414578" y="188366"/>
                </a:lnTo>
                <a:close/>
              </a:path>
              <a:path w="527685" h="753744">
                <a:moveTo>
                  <a:pt x="527646" y="678065"/>
                </a:moveTo>
                <a:lnTo>
                  <a:pt x="521703" y="648804"/>
                </a:lnTo>
                <a:lnTo>
                  <a:pt x="516013" y="640397"/>
                </a:lnTo>
                <a:lnTo>
                  <a:pt x="505510" y="624852"/>
                </a:lnTo>
                <a:lnTo>
                  <a:pt x="481545" y="608672"/>
                </a:lnTo>
                <a:lnTo>
                  <a:pt x="452272" y="602729"/>
                </a:lnTo>
                <a:lnTo>
                  <a:pt x="367474" y="602729"/>
                </a:lnTo>
                <a:lnTo>
                  <a:pt x="367474" y="640397"/>
                </a:lnTo>
                <a:lnTo>
                  <a:pt x="367474" y="715733"/>
                </a:lnTo>
                <a:lnTo>
                  <a:pt x="282663" y="715733"/>
                </a:lnTo>
                <a:lnTo>
                  <a:pt x="268033" y="712762"/>
                </a:lnTo>
                <a:lnTo>
                  <a:pt x="256057" y="704659"/>
                </a:lnTo>
                <a:lnTo>
                  <a:pt x="247954" y="692683"/>
                </a:lnTo>
                <a:lnTo>
                  <a:pt x="244983" y="678065"/>
                </a:lnTo>
                <a:lnTo>
                  <a:pt x="247954" y="663435"/>
                </a:lnTo>
                <a:lnTo>
                  <a:pt x="256057" y="651459"/>
                </a:lnTo>
                <a:lnTo>
                  <a:pt x="268033" y="643369"/>
                </a:lnTo>
                <a:lnTo>
                  <a:pt x="282663" y="640397"/>
                </a:lnTo>
                <a:lnTo>
                  <a:pt x="367474" y="640397"/>
                </a:lnTo>
                <a:lnTo>
                  <a:pt x="367474" y="602729"/>
                </a:lnTo>
                <a:lnTo>
                  <a:pt x="282663" y="602729"/>
                </a:lnTo>
                <a:lnTo>
                  <a:pt x="253403" y="608672"/>
                </a:lnTo>
                <a:lnTo>
                  <a:pt x="229438" y="624852"/>
                </a:lnTo>
                <a:lnTo>
                  <a:pt x="213233" y="648804"/>
                </a:lnTo>
                <a:lnTo>
                  <a:pt x="207289" y="678065"/>
                </a:lnTo>
                <a:lnTo>
                  <a:pt x="213233" y="707313"/>
                </a:lnTo>
                <a:lnTo>
                  <a:pt x="229438" y="731266"/>
                </a:lnTo>
                <a:lnTo>
                  <a:pt x="253403" y="747458"/>
                </a:lnTo>
                <a:lnTo>
                  <a:pt x="282663" y="753402"/>
                </a:lnTo>
                <a:lnTo>
                  <a:pt x="452272" y="753402"/>
                </a:lnTo>
                <a:lnTo>
                  <a:pt x="481545" y="747458"/>
                </a:lnTo>
                <a:lnTo>
                  <a:pt x="505510" y="731266"/>
                </a:lnTo>
                <a:lnTo>
                  <a:pt x="516013" y="715733"/>
                </a:lnTo>
                <a:lnTo>
                  <a:pt x="521703" y="707313"/>
                </a:lnTo>
                <a:lnTo>
                  <a:pt x="527646" y="678065"/>
                </a:lnTo>
                <a:close/>
              </a:path>
            </a:pathLst>
          </a:custGeom>
          <a:solidFill>
            <a:srgbClr val="F4B083"/>
          </a:solidFill>
        </p:spPr>
        <p:txBody>
          <a:bodyPr wrap="square" lIns="0" tIns="0" rIns="0" bIns="0" rtlCol="0"/>
          <a:lstStyle/>
          <a:p>
            <a:endParaRPr/>
          </a:p>
        </p:txBody>
      </p:sp>
      <p:sp>
        <p:nvSpPr>
          <p:cNvPr id="13" name="object 13"/>
          <p:cNvSpPr/>
          <p:nvPr/>
        </p:nvSpPr>
        <p:spPr>
          <a:xfrm>
            <a:off x="3534155" y="3029711"/>
            <a:ext cx="4898390" cy="462280"/>
          </a:xfrm>
          <a:custGeom>
            <a:avLst/>
            <a:gdLst/>
            <a:ahLst/>
            <a:cxnLst/>
            <a:rect l="l" t="t" r="r" b="b"/>
            <a:pathLst>
              <a:path w="4898390" h="462279">
                <a:moveTo>
                  <a:pt x="4898136" y="0"/>
                </a:moveTo>
                <a:lnTo>
                  <a:pt x="0" y="0"/>
                </a:lnTo>
                <a:lnTo>
                  <a:pt x="0" y="461772"/>
                </a:lnTo>
                <a:lnTo>
                  <a:pt x="4898136" y="461772"/>
                </a:lnTo>
                <a:lnTo>
                  <a:pt x="4898136" y="0"/>
                </a:lnTo>
                <a:close/>
              </a:path>
            </a:pathLst>
          </a:custGeom>
          <a:solidFill>
            <a:srgbClr val="DBDBDB"/>
          </a:solidFill>
        </p:spPr>
        <p:txBody>
          <a:bodyPr wrap="square" lIns="0" tIns="0" rIns="0" bIns="0" rtlCol="0"/>
          <a:lstStyle/>
          <a:p>
            <a:endParaRPr/>
          </a:p>
        </p:txBody>
      </p:sp>
      <p:sp>
        <p:nvSpPr>
          <p:cNvPr id="14" name="object 14"/>
          <p:cNvSpPr txBox="1"/>
          <p:nvPr/>
        </p:nvSpPr>
        <p:spPr>
          <a:xfrm>
            <a:off x="3534155" y="3053841"/>
            <a:ext cx="4898390" cy="391160"/>
          </a:xfrm>
          <a:prstGeom prst="rect">
            <a:avLst/>
          </a:prstGeom>
        </p:spPr>
        <p:txBody>
          <a:bodyPr vert="horz" wrap="square" lIns="0" tIns="12700" rIns="0" bIns="0" rtlCol="0">
            <a:spAutoFit/>
          </a:bodyPr>
          <a:lstStyle/>
          <a:p>
            <a:pPr algn="ctr">
              <a:lnSpc>
                <a:spcPct val="100000"/>
              </a:lnSpc>
              <a:spcBef>
                <a:spcPts val="100"/>
              </a:spcBef>
            </a:pPr>
            <a:r>
              <a:rPr sz="2400" spc="100" dirty="0">
                <a:solidFill>
                  <a:srgbClr val="3A3838"/>
                </a:solidFill>
                <a:latin typeface="Century Gothic"/>
                <a:cs typeface="Century Gothic"/>
              </a:rPr>
              <a:t>COVERED</a:t>
            </a:r>
            <a:r>
              <a:rPr sz="2400" spc="-35" dirty="0">
                <a:solidFill>
                  <a:srgbClr val="3A3838"/>
                </a:solidFill>
                <a:latin typeface="Century Gothic"/>
                <a:cs typeface="Century Gothic"/>
              </a:rPr>
              <a:t> </a:t>
            </a:r>
            <a:r>
              <a:rPr sz="2400" spc="250" dirty="0">
                <a:solidFill>
                  <a:srgbClr val="3A3838"/>
                </a:solidFill>
                <a:latin typeface="Century Gothic"/>
                <a:cs typeface="Century Gothic"/>
              </a:rPr>
              <a:t>ENTITIES</a:t>
            </a:r>
            <a:endParaRPr sz="2400">
              <a:latin typeface="Century Gothic"/>
              <a:cs typeface="Century Gothic"/>
            </a:endParaRPr>
          </a:p>
        </p:txBody>
      </p:sp>
      <p:grpSp>
        <p:nvGrpSpPr>
          <p:cNvPr id="15" name="object 15"/>
          <p:cNvGrpSpPr/>
          <p:nvPr/>
        </p:nvGrpSpPr>
        <p:grpSpPr>
          <a:xfrm>
            <a:off x="1620011" y="2674620"/>
            <a:ext cx="8970645" cy="1853564"/>
            <a:chOff x="1620011" y="2674620"/>
            <a:chExt cx="8970645" cy="1853564"/>
          </a:xfrm>
        </p:grpSpPr>
        <p:sp>
          <p:nvSpPr>
            <p:cNvPr id="16" name="object 16"/>
            <p:cNvSpPr/>
            <p:nvPr/>
          </p:nvSpPr>
          <p:spPr>
            <a:xfrm>
              <a:off x="2656332" y="2709671"/>
              <a:ext cx="6623684" cy="596265"/>
            </a:xfrm>
            <a:custGeom>
              <a:avLst/>
              <a:gdLst/>
              <a:ahLst/>
              <a:cxnLst/>
              <a:rect l="l" t="t" r="r" b="b"/>
              <a:pathLst>
                <a:path w="6623684" h="596264">
                  <a:moveTo>
                    <a:pt x="1726692" y="559308"/>
                  </a:moveTo>
                  <a:lnTo>
                    <a:pt x="122301" y="559308"/>
                  </a:lnTo>
                  <a:lnTo>
                    <a:pt x="122301" y="115189"/>
                  </a:lnTo>
                  <a:lnTo>
                    <a:pt x="208026" y="115189"/>
                  </a:lnTo>
                  <a:lnTo>
                    <a:pt x="104013" y="0"/>
                  </a:lnTo>
                  <a:lnTo>
                    <a:pt x="0" y="115189"/>
                  </a:lnTo>
                  <a:lnTo>
                    <a:pt x="85725" y="115189"/>
                  </a:lnTo>
                  <a:lnTo>
                    <a:pt x="85725" y="595884"/>
                  </a:lnTo>
                  <a:lnTo>
                    <a:pt x="1726692" y="595884"/>
                  </a:lnTo>
                  <a:lnTo>
                    <a:pt x="1726692" y="559308"/>
                  </a:lnTo>
                  <a:close/>
                </a:path>
                <a:path w="6623684" h="596264">
                  <a:moveTo>
                    <a:pt x="6623304" y="114935"/>
                  </a:moveTo>
                  <a:lnTo>
                    <a:pt x="6519545" y="0"/>
                  </a:lnTo>
                  <a:lnTo>
                    <a:pt x="6415786" y="114935"/>
                  </a:lnTo>
                  <a:lnTo>
                    <a:pt x="6501384" y="114935"/>
                  </a:lnTo>
                  <a:lnTo>
                    <a:pt x="6501384" y="557911"/>
                  </a:lnTo>
                  <a:lnTo>
                    <a:pt x="4895088" y="557911"/>
                  </a:lnTo>
                  <a:lnTo>
                    <a:pt x="4895088" y="594360"/>
                  </a:lnTo>
                  <a:lnTo>
                    <a:pt x="6537833" y="594360"/>
                  </a:lnTo>
                  <a:lnTo>
                    <a:pt x="6537833" y="114935"/>
                  </a:lnTo>
                  <a:lnTo>
                    <a:pt x="6623304" y="114935"/>
                  </a:lnTo>
                  <a:close/>
                </a:path>
              </a:pathLst>
            </a:custGeom>
            <a:solidFill>
              <a:srgbClr val="7E7E7E"/>
            </a:solidFill>
          </p:spPr>
          <p:txBody>
            <a:bodyPr wrap="square" lIns="0" tIns="0" rIns="0" bIns="0" rtlCol="0"/>
            <a:lstStyle/>
            <a:p>
              <a:endParaRPr/>
            </a:p>
          </p:txBody>
        </p:sp>
        <p:sp>
          <p:nvSpPr>
            <p:cNvPr id="17" name="object 17"/>
            <p:cNvSpPr/>
            <p:nvPr/>
          </p:nvSpPr>
          <p:spPr>
            <a:xfrm>
              <a:off x="5949315" y="2674620"/>
              <a:ext cx="171450" cy="414655"/>
            </a:xfrm>
            <a:custGeom>
              <a:avLst/>
              <a:gdLst/>
              <a:ahLst/>
              <a:cxnLst/>
              <a:rect l="l" t="t" r="r" b="b"/>
              <a:pathLst>
                <a:path w="171450" h="414655">
                  <a:moveTo>
                    <a:pt x="114300" y="142875"/>
                  </a:moveTo>
                  <a:lnTo>
                    <a:pt x="57150" y="142875"/>
                  </a:lnTo>
                  <a:lnTo>
                    <a:pt x="57150" y="414527"/>
                  </a:lnTo>
                  <a:lnTo>
                    <a:pt x="114300" y="414527"/>
                  </a:lnTo>
                  <a:lnTo>
                    <a:pt x="114300" y="142875"/>
                  </a:lnTo>
                  <a:close/>
                </a:path>
                <a:path w="171450" h="414655">
                  <a:moveTo>
                    <a:pt x="85725" y="0"/>
                  </a:moveTo>
                  <a:lnTo>
                    <a:pt x="0" y="171450"/>
                  </a:lnTo>
                  <a:lnTo>
                    <a:pt x="57150" y="171450"/>
                  </a:lnTo>
                  <a:lnTo>
                    <a:pt x="57150" y="142875"/>
                  </a:lnTo>
                  <a:lnTo>
                    <a:pt x="157162" y="142875"/>
                  </a:lnTo>
                  <a:lnTo>
                    <a:pt x="85725" y="0"/>
                  </a:lnTo>
                  <a:close/>
                </a:path>
                <a:path w="171450" h="414655">
                  <a:moveTo>
                    <a:pt x="157162" y="142875"/>
                  </a:moveTo>
                  <a:lnTo>
                    <a:pt x="114300" y="142875"/>
                  </a:lnTo>
                  <a:lnTo>
                    <a:pt x="114300" y="171450"/>
                  </a:lnTo>
                  <a:lnTo>
                    <a:pt x="171450" y="171450"/>
                  </a:lnTo>
                  <a:lnTo>
                    <a:pt x="157162" y="142875"/>
                  </a:lnTo>
                  <a:close/>
                </a:path>
              </a:pathLst>
            </a:custGeom>
            <a:solidFill>
              <a:srgbClr val="767070"/>
            </a:solidFill>
          </p:spPr>
          <p:txBody>
            <a:bodyPr wrap="square" lIns="0" tIns="0" rIns="0" bIns="0" rtlCol="0"/>
            <a:lstStyle/>
            <a:p>
              <a:endParaRPr/>
            </a:p>
          </p:txBody>
        </p:sp>
        <p:sp>
          <p:nvSpPr>
            <p:cNvPr id="18" name="object 18"/>
            <p:cNvSpPr/>
            <p:nvPr/>
          </p:nvSpPr>
          <p:spPr>
            <a:xfrm>
              <a:off x="1620011" y="3613404"/>
              <a:ext cx="8970645" cy="914400"/>
            </a:xfrm>
            <a:custGeom>
              <a:avLst/>
              <a:gdLst/>
              <a:ahLst/>
              <a:cxnLst/>
              <a:rect l="l" t="t" r="r" b="b"/>
              <a:pathLst>
                <a:path w="8970645" h="914400">
                  <a:moveTo>
                    <a:pt x="8970264" y="0"/>
                  </a:moveTo>
                  <a:lnTo>
                    <a:pt x="0" y="0"/>
                  </a:lnTo>
                  <a:lnTo>
                    <a:pt x="0" y="914400"/>
                  </a:lnTo>
                  <a:lnTo>
                    <a:pt x="8970264" y="914400"/>
                  </a:lnTo>
                  <a:lnTo>
                    <a:pt x="8970264" y="0"/>
                  </a:lnTo>
                  <a:close/>
                </a:path>
              </a:pathLst>
            </a:custGeom>
            <a:solidFill>
              <a:srgbClr val="ACB8C9"/>
            </a:solidFill>
          </p:spPr>
          <p:txBody>
            <a:bodyPr wrap="square" lIns="0" tIns="0" rIns="0" bIns="0" rtlCol="0"/>
            <a:lstStyle/>
            <a:p>
              <a:endParaRPr/>
            </a:p>
          </p:txBody>
        </p:sp>
        <p:sp>
          <p:nvSpPr>
            <p:cNvPr id="19" name="object 19"/>
            <p:cNvSpPr/>
            <p:nvPr/>
          </p:nvSpPr>
          <p:spPr>
            <a:xfrm>
              <a:off x="5961507" y="3429000"/>
              <a:ext cx="171450" cy="414655"/>
            </a:xfrm>
            <a:custGeom>
              <a:avLst/>
              <a:gdLst/>
              <a:ahLst/>
              <a:cxnLst/>
              <a:rect l="l" t="t" r="r" b="b"/>
              <a:pathLst>
                <a:path w="171450" h="414654">
                  <a:moveTo>
                    <a:pt x="57150" y="243077"/>
                  </a:moveTo>
                  <a:lnTo>
                    <a:pt x="0" y="243077"/>
                  </a:lnTo>
                  <a:lnTo>
                    <a:pt x="85725" y="414527"/>
                  </a:lnTo>
                  <a:lnTo>
                    <a:pt x="157162" y="271652"/>
                  </a:lnTo>
                  <a:lnTo>
                    <a:pt x="57150" y="271652"/>
                  </a:lnTo>
                  <a:lnTo>
                    <a:pt x="57150" y="243077"/>
                  </a:lnTo>
                  <a:close/>
                </a:path>
                <a:path w="171450" h="414654">
                  <a:moveTo>
                    <a:pt x="114300" y="0"/>
                  </a:moveTo>
                  <a:lnTo>
                    <a:pt x="57150" y="0"/>
                  </a:lnTo>
                  <a:lnTo>
                    <a:pt x="57150" y="271652"/>
                  </a:lnTo>
                  <a:lnTo>
                    <a:pt x="114300" y="271652"/>
                  </a:lnTo>
                  <a:lnTo>
                    <a:pt x="114300" y="0"/>
                  </a:lnTo>
                  <a:close/>
                </a:path>
                <a:path w="171450" h="414654">
                  <a:moveTo>
                    <a:pt x="171450" y="243077"/>
                  </a:moveTo>
                  <a:lnTo>
                    <a:pt x="114300" y="243077"/>
                  </a:lnTo>
                  <a:lnTo>
                    <a:pt x="114300" y="271652"/>
                  </a:lnTo>
                  <a:lnTo>
                    <a:pt x="157162" y="271652"/>
                  </a:lnTo>
                  <a:lnTo>
                    <a:pt x="171450" y="243077"/>
                  </a:lnTo>
                  <a:close/>
                </a:path>
              </a:pathLst>
            </a:custGeom>
            <a:solidFill>
              <a:srgbClr val="767070"/>
            </a:solidFill>
          </p:spPr>
          <p:txBody>
            <a:bodyPr wrap="square" lIns="0" tIns="0" rIns="0" bIns="0" rtlCol="0"/>
            <a:lstStyle/>
            <a:p>
              <a:endParaRPr/>
            </a:p>
          </p:txBody>
        </p:sp>
      </p:grpSp>
      <p:sp>
        <p:nvSpPr>
          <p:cNvPr id="20" name="object 20"/>
          <p:cNvSpPr txBox="1"/>
          <p:nvPr/>
        </p:nvSpPr>
        <p:spPr>
          <a:xfrm>
            <a:off x="1719198" y="3854577"/>
            <a:ext cx="8769985" cy="574040"/>
          </a:xfrm>
          <a:prstGeom prst="rect">
            <a:avLst/>
          </a:prstGeom>
        </p:spPr>
        <p:txBody>
          <a:bodyPr vert="horz" wrap="square" lIns="0" tIns="12700" rIns="0" bIns="0" rtlCol="0">
            <a:spAutoFit/>
          </a:bodyPr>
          <a:lstStyle/>
          <a:p>
            <a:pPr marL="12700" marR="5080" indent="2540" algn="ctr">
              <a:lnSpc>
                <a:spcPct val="100000"/>
              </a:lnSpc>
              <a:spcBef>
                <a:spcPts val="100"/>
              </a:spcBef>
            </a:pPr>
            <a:r>
              <a:rPr sz="1200" b="1" spc="160" dirty="0">
                <a:solidFill>
                  <a:srgbClr val="3A3838"/>
                </a:solidFill>
                <a:latin typeface="Calibri"/>
                <a:cs typeface="Calibri"/>
              </a:rPr>
              <a:t>Business</a:t>
            </a:r>
            <a:r>
              <a:rPr sz="1200" b="1" spc="110" dirty="0">
                <a:solidFill>
                  <a:srgbClr val="3A3838"/>
                </a:solidFill>
                <a:latin typeface="Calibri"/>
                <a:cs typeface="Calibri"/>
              </a:rPr>
              <a:t> </a:t>
            </a:r>
            <a:r>
              <a:rPr sz="1200" b="1" spc="145" dirty="0">
                <a:solidFill>
                  <a:srgbClr val="3A3838"/>
                </a:solidFill>
                <a:latin typeface="Calibri"/>
                <a:cs typeface="Calibri"/>
              </a:rPr>
              <a:t>Associates</a:t>
            </a:r>
            <a:r>
              <a:rPr sz="1200" b="1" spc="114" dirty="0">
                <a:solidFill>
                  <a:srgbClr val="3A3838"/>
                </a:solidFill>
                <a:latin typeface="Calibri"/>
                <a:cs typeface="Calibri"/>
              </a:rPr>
              <a:t> </a:t>
            </a:r>
            <a:r>
              <a:rPr sz="1200" dirty="0">
                <a:solidFill>
                  <a:srgbClr val="3A3838"/>
                </a:solidFill>
                <a:latin typeface="Century Gothic"/>
                <a:cs typeface="Century Gothic"/>
              </a:rPr>
              <a:t>are</a:t>
            </a:r>
            <a:r>
              <a:rPr sz="1200" spc="25" dirty="0">
                <a:solidFill>
                  <a:srgbClr val="3A3838"/>
                </a:solidFill>
                <a:latin typeface="Century Gothic"/>
                <a:cs typeface="Century Gothic"/>
              </a:rPr>
              <a:t> </a:t>
            </a:r>
            <a:r>
              <a:rPr sz="1200" dirty="0">
                <a:solidFill>
                  <a:srgbClr val="3A3838"/>
                </a:solidFill>
                <a:latin typeface="Century Gothic"/>
                <a:cs typeface="Century Gothic"/>
              </a:rPr>
              <a:t>also</a:t>
            </a:r>
            <a:r>
              <a:rPr sz="1200" spc="35" dirty="0">
                <a:solidFill>
                  <a:srgbClr val="3A3838"/>
                </a:solidFill>
                <a:latin typeface="Century Gothic"/>
                <a:cs typeface="Century Gothic"/>
              </a:rPr>
              <a:t> </a:t>
            </a:r>
            <a:r>
              <a:rPr sz="1200" dirty="0">
                <a:solidFill>
                  <a:srgbClr val="3A3838"/>
                </a:solidFill>
                <a:latin typeface="Century Gothic"/>
                <a:cs typeface="Century Gothic"/>
              </a:rPr>
              <a:t>subject</a:t>
            </a:r>
            <a:r>
              <a:rPr sz="1200" spc="40" dirty="0">
                <a:solidFill>
                  <a:srgbClr val="3A3838"/>
                </a:solidFill>
                <a:latin typeface="Century Gothic"/>
                <a:cs typeface="Century Gothic"/>
              </a:rPr>
              <a:t> </a:t>
            </a:r>
            <a:r>
              <a:rPr sz="1200" dirty="0">
                <a:solidFill>
                  <a:srgbClr val="3A3838"/>
                </a:solidFill>
                <a:latin typeface="Century Gothic"/>
                <a:cs typeface="Century Gothic"/>
              </a:rPr>
              <a:t>to</a:t>
            </a:r>
            <a:r>
              <a:rPr sz="1200" spc="15" dirty="0">
                <a:solidFill>
                  <a:srgbClr val="3A3838"/>
                </a:solidFill>
                <a:latin typeface="Century Gothic"/>
                <a:cs typeface="Century Gothic"/>
              </a:rPr>
              <a:t> </a:t>
            </a:r>
            <a:r>
              <a:rPr sz="1200" dirty="0">
                <a:solidFill>
                  <a:srgbClr val="3A3838"/>
                </a:solidFill>
                <a:latin typeface="Century Gothic"/>
                <a:cs typeface="Century Gothic"/>
              </a:rPr>
              <a:t>HIPAA.</a:t>
            </a:r>
            <a:r>
              <a:rPr sz="1200" spc="30" dirty="0">
                <a:solidFill>
                  <a:srgbClr val="3A3838"/>
                </a:solidFill>
                <a:latin typeface="Century Gothic"/>
                <a:cs typeface="Century Gothic"/>
              </a:rPr>
              <a:t> </a:t>
            </a:r>
            <a:r>
              <a:rPr sz="1200" dirty="0">
                <a:solidFill>
                  <a:srgbClr val="3A3838"/>
                </a:solidFill>
                <a:latin typeface="Century Gothic"/>
                <a:cs typeface="Century Gothic"/>
              </a:rPr>
              <a:t>A</a:t>
            </a:r>
            <a:r>
              <a:rPr sz="1200" spc="25" dirty="0">
                <a:solidFill>
                  <a:srgbClr val="3A3838"/>
                </a:solidFill>
                <a:latin typeface="Century Gothic"/>
                <a:cs typeface="Century Gothic"/>
              </a:rPr>
              <a:t> </a:t>
            </a:r>
            <a:r>
              <a:rPr sz="1200" spc="90" dirty="0">
                <a:solidFill>
                  <a:srgbClr val="3A3838"/>
                </a:solidFill>
                <a:latin typeface="Century Gothic"/>
                <a:cs typeface="Century Gothic"/>
              </a:rPr>
              <a:t>Business</a:t>
            </a:r>
            <a:r>
              <a:rPr sz="1200" spc="30" dirty="0">
                <a:solidFill>
                  <a:srgbClr val="3A3838"/>
                </a:solidFill>
                <a:latin typeface="Century Gothic"/>
                <a:cs typeface="Century Gothic"/>
              </a:rPr>
              <a:t> </a:t>
            </a:r>
            <a:r>
              <a:rPr sz="1200" dirty="0">
                <a:solidFill>
                  <a:srgbClr val="3A3838"/>
                </a:solidFill>
                <a:latin typeface="Century Gothic"/>
                <a:cs typeface="Century Gothic"/>
              </a:rPr>
              <a:t>Associate</a:t>
            </a:r>
            <a:r>
              <a:rPr sz="1200" spc="40" dirty="0">
                <a:solidFill>
                  <a:srgbClr val="3A3838"/>
                </a:solidFill>
                <a:latin typeface="Century Gothic"/>
                <a:cs typeface="Century Gothic"/>
              </a:rPr>
              <a:t> </a:t>
            </a:r>
            <a:r>
              <a:rPr sz="1200" b="1" spc="114" dirty="0">
                <a:solidFill>
                  <a:srgbClr val="3A3838"/>
                </a:solidFill>
                <a:latin typeface="Calibri"/>
                <a:cs typeface="Calibri"/>
              </a:rPr>
              <a:t>creates</a:t>
            </a:r>
            <a:r>
              <a:rPr sz="1200" spc="114" dirty="0">
                <a:solidFill>
                  <a:srgbClr val="3A3838"/>
                </a:solidFill>
                <a:latin typeface="Century Gothic"/>
                <a:cs typeface="Century Gothic"/>
              </a:rPr>
              <a:t>,</a:t>
            </a:r>
            <a:r>
              <a:rPr sz="1200" spc="35" dirty="0">
                <a:solidFill>
                  <a:srgbClr val="3A3838"/>
                </a:solidFill>
                <a:latin typeface="Century Gothic"/>
                <a:cs typeface="Century Gothic"/>
              </a:rPr>
              <a:t> </a:t>
            </a:r>
            <a:r>
              <a:rPr sz="1200" b="1" spc="114" dirty="0">
                <a:solidFill>
                  <a:srgbClr val="3A3838"/>
                </a:solidFill>
                <a:latin typeface="Calibri"/>
                <a:cs typeface="Calibri"/>
              </a:rPr>
              <a:t>receives</a:t>
            </a:r>
            <a:r>
              <a:rPr sz="1200" spc="114" dirty="0">
                <a:solidFill>
                  <a:srgbClr val="3A3838"/>
                </a:solidFill>
                <a:latin typeface="Century Gothic"/>
                <a:cs typeface="Century Gothic"/>
              </a:rPr>
              <a:t>,</a:t>
            </a:r>
            <a:r>
              <a:rPr sz="1200" spc="30" dirty="0">
                <a:solidFill>
                  <a:srgbClr val="3A3838"/>
                </a:solidFill>
                <a:latin typeface="Century Gothic"/>
                <a:cs typeface="Century Gothic"/>
              </a:rPr>
              <a:t> </a:t>
            </a:r>
            <a:r>
              <a:rPr sz="1200" b="1" spc="120" dirty="0">
                <a:solidFill>
                  <a:srgbClr val="3A3838"/>
                </a:solidFill>
                <a:latin typeface="Calibri"/>
                <a:cs typeface="Calibri"/>
              </a:rPr>
              <a:t>maintains</a:t>
            </a:r>
            <a:r>
              <a:rPr sz="1200" spc="120" dirty="0">
                <a:solidFill>
                  <a:srgbClr val="3A3838"/>
                </a:solidFill>
                <a:latin typeface="Century Gothic"/>
                <a:cs typeface="Century Gothic"/>
              </a:rPr>
              <a:t>,</a:t>
            </a:r>
            <a:r>
              <a:rPr sz="1200" spc="10" dirty="0">
                <a:solidFill>
                  <a:srgbClr val="3A3838"/>
                </a:solidFill>
                <a:latin typeface="Century Gothic"/>
                <a:cs typeface="Century Gothic"/>
              </a:rPr>
              <a:t> </a:t>
            </a:r>
            <a:r>
              <a:rPr sz="1200" dirty="0">
                <a:solidFill>
                  <a:srgbClr val="3A3838"/>
                </a:solidFill>
                <a:latin typeface="Century Gothic"/>
                <a:cs typeface="Century Gothic"/>
              </a:rPr>
              <a:t>or</a:t>
            </a:r>
            <a:r>
              <a:rPr sz="1200" spc="10" dirty="0">
                <a:solidFill>
                  <a:srgbClr val="3A3838"/>
                </a:solidFill>
                <a:latin typeface="Century Gothic"/>
                <a:cs typeface="Century Gothic"/>
              </a:rPr>
              <a:t> </a:t>
            </a:r>
            <a:r>
              <a:rPr sz="1200" b="1" spc="130" dirty="0">
                <a:solidFill>
                  <a:srgbClr val="3A3838"/>
                </a:solidFill>
                <a:latin typeface="Calibri"/>
                <a:cs typeface="Calibri"/>
              </a:rPr>
              <a:t>transmits </a:t>
            </a:r>
            <a:r>
              <a:rPr sz="1200" spc="125" dirty="0">
                <a:solidFill>
                  <a:srgbClr val="3A3838"/>
                </a:solidFill>
                <a:latin typeface="Century Gothic"/>
                <a:cs typeface="Century Gothic"/>
              </a:rPr>
              <a:t>PHI</a:t>
            </a:r>
            <a:r>
              <a:rPr sz="1200" spc="10" dirty="0">
                <a:solidFill>
                  <a:srgbClr val="3A3838"/>
                </a:solidFill>
                <a:latin typeface="Century Gothic"/>
                <a:cs typeface="Century Gothic"/>
              </a:rPr>
              <a:t> </a:t>
            </a:r>
            <a:r>
              <a:rPr sz="1200" dirty="0">
                <a:solidFill>
                  <a:srgbClr val="3A3838"/>
                </a:solidFill>
                <a:latin typeface="Century Gothic"/>
                <a:cs typeface="Century Gothic"/>
              </a:rPr>
              <a:t>on</a:t>
            </a:r>
            <a:r>
              <a:rPr sz="1200" spc="25" dirty="0">
                <a:solidFill>
                  <a:srgbClr val="3A3838"/>
                </a:solidFill>
                <a:latin typeface="Century Gothic"/>
                <a:cs typeface="Century Gothic"/>
              </a:rPr>
              <a:t> </a:t>
            </a:r>
            <a:r>
              <a:rPr sz="1200" dirty="0">
                <a:solidFill>
                  <a:srgbClr val="3A3838"/>
                </a:solidFill>
                <a:latin typeface="Century Gothic"/>
                <a:cs typeface="Century Gothic"/>
              </a:rPr>
              <a:t>behalf</a:t>
            </a:r>
            <a:r>
              <a:rPr sz="1200" spc="20" dirty="0">
                <a:solidFill>
                  <a:srgbClr val="3A3838"/>
                </a:solidFill>
                <a:latin typeface="Century Gothic"/>
                <a:cs typeface="Century Gothic"/>
              </a:rPr>
              <a:t> </a:t>
            </a:r>
            <a:r>
              <a:rPr sz="1200" dirty="0">
                <a:solidFill>
                  <a:srgbClr val="3A3838"/>
                </a:solidFill>
                <a:latin typeface="Century Gothic"/>
                <a:cs typeface="Century Gothic"/>
              </a:rPr>
              <a:t>of</a:t>
            </a:r>
            <a:r>
              <a:rPr sz="1200" spc="20" dirty="0">
                <a:solidFill>
                  <a:srgbClr val="3A3838"/>
                </a:solidFill>
                <a:latin typeface="Century Gothic"/>
                <a:cs typeface="Century Gothic"/>
              </a:rPr>
              <a:t> </a:t>
            </a:r>
            <a:r>
              <a:rPr sz="1200" spc="-130" dirty="0">
                <a:solidFill>
                  <a:srgbClr val="3A3838"/>
                </a:solidFill>
                <a:latin typeface="Century Gothic"/>
                <a:cs typeface="Century Gothic"/>
              </a:rPr>
              <a:t>a</a:t>
            </a:r>
            <a:r>
              <a:rPr sz="1200" spc="25" dirty="0">
                <a:solidFill>
                  <a:srgbClr val="3A3838"/>
                </a:solidFill>
                <a:latin typeface="Century Gothic"/>
                <a:cs typeface="Century Gothic"/>
              </a:rPr>
              <a:t> </a:t>
            </a:r>
            <a:r>
              <a:rPr sz="1200" spc="-30" dirty="0">
                <a:solidFill>
                  <a:srgbClr val="3A3838"/>
                </a:solidFill>
                <a:latin typeface="Century Gothic"/>
                <a:cs typeface="Century Gothic"/>
              </a:rPr>
              <a:t>Covered</a:t>
            </a:r>
            <a:r>
              <a:rPr sz="1200" spc="5" dirty="0">
                <a:solidFill>
                  <a:srgbClr val="3A3838"/>
                </a:solidFill>
                <a:latin typeface="Century Gothic"/>
                <a:cs typeface="Century Gothic"/>
              </a:rPr>
              <a:t> </a:t>
            </a:r>
            <a:r>
              <a:rPr sz="1200" spc="75" dirty="0">
                <a:solidFill>
                  <a:srgbClr val="3A3838"/>
                </a:solidFill>
                <a:latin typeface="Century Gothic"/>
                <a:cs typeface="Century Gothic"/>
              </a:rPr>
              <a:t>Entity</a:t>
            </a:r>
            <a:r>
              <a:rPr sz="1200" spc="5" dirty="0">
                <a:solidFill>
                  <a:srgbClr val="3A3838"/>
                </a:solidFill>
                <a:latin typeface="Century Gothic"/>
                <a:cs typeface="Century Gothic"/>
              </a:rPr>
              <a:t> </a:t>
            </a:r>
            <a:r>
              <a:rPr sz="1200" dirty="0">
                <a:solidFill>
                  <a:srgbClr val="3A3838"/>
                </a:solidFill>
                <a:latin typeface="Century Gothic"/>
                <a:cs typeface="Century Gothic"/>
              </a:rPr>
              <a:t>to</a:t>
            </a:r>
            <a:r>
              <a:rPr sz="1200" spc="5" dirty="0">
                <a:solidFill>
                  <a:srgbClr val="3A3838"/>
                </a:solidFill>
                <a:latin typeface="Century Gothic"/>
                <a:cs typeface="Century Gothic"/>
              </a:rPr>
              <a:t> </a:t>
            </a:r>
            <a:r>
              <a:rPr sz="1200" dirty="0">
                <a:solidFill>
                  <a:srgbClr val="3A3838"/>
                </a:solidFill>
                <a:latin typeface="Century Gothic"/>
                <a:cs typeface="Century Gothic"/>
              </a:rPr>
              <a:t>carry</a:t>
            </a:r>
            <a:r>
              <a:rPr sz="1200" spc="15" dirty="0">
                <a:solidFill>
                  <a:srgbClr val="3A3838"/>
                </a:solidFill>
                <a:latin typeface="Century Gothic"/>
                <a:cs typeface="Century Gothic"/>
              </a:rPr>
              <a:t> </a:t>
            </a:r>
            <a:r>
              <a:rPr sz="1200" dirty="0">
                <a:solidFill>
                  <a:srgbClr val="3A3838"/>
                </a:solidFill>
                <a:latin typeface="Century Gothic"/>
                <a:cs typeface="Century Gothic"/>
              </a:rPr>
              <a:t>out</a:t>
            </a:r>
            <a:r>
              <a:rPr sz="1200" spc="20" dirty="0">
                <a:solidFill>
                  <a:srgbClr val="3A3838"/>
                </a:solidFill>
                <a:latin typeface="Century Gothic"/>
                <a:cs typeface="Century Gothic"/>
              </a:rPr>
              <a:t> </a:t>
            </a:r>
            <a:r>
              <a:rPr sz="1200" dirty="0">
                <a:solidFill>
                  <a:srgbClr val="3A3838"/>
                </a:solidFill>
                <a:latin typeface="Century Gothic"/>
                <a:cs typeface="Century Gothic"/>
              </a:rPr>
              <a:t>healthcare</a:t>
            </a:r>
            <a:r>
              <a:rPr sz="1200" spc="20" dirty="0">
                <a:solidFill>
                  <a:srgbClr val="3A3838"/>
                </a:solidFill>
                <a:latin typeface="Century Gothic"/>
                <a:cs typeface="Century Gothic"/>
              </a:rPr>
              <a:t> </a:t>
            </a:r>
            <a:r>
              <a:rPr sz="1200" dirty="0">
                <a:solidFill>
                  <a:srgbClr val="3A3838"/>
                </a:solidFill>
                <a:latin typeface="Century Gothic"/>
                <a:cs typeface="Century Gothic"/>
              </a:rPr>
              <a:t>activities</a:t>
            </a:r>
            <a:r>
              <a:rPr sz="1200" spc="25" dirty="0">
                <a:solidFill>
                  <a:srgbClr val="3A3838"/>
                </a:solidFill>
                <a:latin typeface="Century Gothic"/>
                <a:cs typeface="Century Gothic"/>
              </a:rPr>
              <a:t> </a:t>
            </a:r>
            <a:r>
              <a:rPr sz="1200" spc="-10" dirty="0">
                <a:solidFill>
                  <a:srgbClr val="3A3838"/>
                </a:solidFill>
                <a:latin typeface="Century Gothic"/>
                <a:cs typeface="Century Gothic"/>
              </a:rPr>
              <a:t>and</a:t>
            </a:r>
            <a:r>
              <a:rPr sz="1200" spc="5" dirty="0">
                <a:solidFill>
                  <a:srgbClr val="3A3838"/>
                </a:solidFill>
                <a:latin typeface="Century Gothic"/>
                <a:cs typeface="Century Gothic"/>
              </a:rPr>
              <a:t> </a:t>
            </a:r>
            <a:r>
              <a:rPr sz="1200" dirty="0">
                <a:solidFill>
                  <a:srgbClr val="3A3838"/>
                </a:solidFill>
                <a:latin typeface="Century Gothic"/>
                <a:cs typeface="Century Gothic"/>
              </a:rPr>
              <a:t>functions.</a:t>
            </a:r>
            <a:r>
              <a:rPr sz="1200" spc="20" dirty="0">
                <a:solidFill>
                  <a:srgbClr val="3A3838"/>
                </a:solidFill>
                <a:latin typeface="Century Gothic"/>
                <a:cs typeface="Century Gothic"/>
              </a:rPr>
              <a:t> </a:t>
            </a:r>
            <a:r>
              <a:rPr sz="1200" spc="-10" dirty="0">
                <a:solidFill>
                  <a:srgbClr val="3A3838"/>
                </a:solidFill>
                <a:latin typeface="Century Gothic"/>
                <a:cs typeface="Century Gothic"/>
              </a:rPr>
              <a:t>Modivcare</a:t>
            </a:r>
            <a:r>
              <a:rPr sz="1200" spc="15" dirty="0">
                <a:solidFill>
                  <a:srgbClr val="3A3838"/>
                </a:solidFill>
                <a:latin typeface="Century Gothic"/>
                <a:cs typeface="Century Gothic"/>
              </a:rPr>
              <a:t> </a:t>
            </a:r>
            <a:r>
              <a:rPr sz="1200" spc="100" dirty="0">
                <a:solidFill>
                  <a:srgbClr val="3A3838"/>
                </a:solidFill>
                <a:latin typeface="Century Gothic"/>
                <a:cs typeface="Century Gothic"/>
              </a:rPr>
              <a:t>is</a:t>
            </a:r>
            <a:r>
              <a:rPr sz="1200" spc="20" dirty="0">
                <a:solidFill>
                  <a:srgbClr val="3A3838"/>
                </a:solidFill>
                <a:latin typeface="Century Gothic"/>
                <a:cs typeface="Century Gothic"/>
              </a:rPr>
              <a:t> </a:t>
            </a:r>
            <a:r>
              <a:rPr sz="1200" spc="-130" dirty="0">
                <a:solidFill>
                  <a:srgbClr val="3A3838"/>
                </a:solidFill>
                <a:latin typeface="Century Gothic"/>
                <a:cs typeface="Century Gothic"/>
              </a:rPr>
              <a:t>a</a:t>
            </a:r>
            <a:r>
              <a:rPr sz="1200" spc="25" dirty="0">
                <a:solidFill>
                  <a:srgbClr val="3A3838"/>
                </a:solidFill>
                <a:latin typeface="Century Gothic"/>
                <a:cs typeface="Century Gothic"/>
              </a:rPr>
              <a:t> </a:t>
            </a:r>
            <a:r>
              <a:rPr sz="1200" spc="90" dirty="0">
                <a:solidFill>
                  <a:srgbClr val="3A3838"/>
                </a:solidFill>
                <a:latin typeface="Century Gothic"/>
                <a:cs typeface="Century Gothic"/>
              </a:rPr>
              <a:t>Business</a:t>
            </a:r>
            <a:r>
              <a:rPr sz="1200" spc="30" dirty="0">
                <a:solidFill>
                  <a:srgbClr val="3A3838"/>
                </a:solidFill>
                <a:latin typeface="Century Gothic"/>
                <a:cs typeface="Century Gothic"/>
              </a:rPr>
              <a:t> </a:t>
            </a:r>
            <a:r>
              <a:rPr sz="1200" spc="-10" dirty="0">
                <a:solidFill>
                  <a:srgbClr val="3A3838"/>
                </a:solidFill>
                <a:latin typeface="Century Gothic"/>
                <a:cs typeface="Century Gothic"/>
              </a:rPr>
              <a:t>Associate </a:t>
            </a:r>
            <a:r>
              <a:rPr sz="1200" dirty="0">
                <a:solidFill>
                  <a:srgbClr val="3A3838"/>
                </a:solidFill>
                <a:latin typeface="Century Gothic"/>
                <a:cs typeface="Century Gothic"/>
              </a:rPr>
              <a:t>of</a:t>
            </a:r>
            <a:r>
              <a:rPr sz="1200" spc="5" dirty="0">
                <a:solidFill>
                  <a:srgbClr val="3A3838"/>
                </a:solidFill>
                <a:latin typeface="Century Gothic"/>
                <a:cs typeface="Century Gothic"/>
              </a:rPr>
              <a:t> </a:t>
            </a:r>
            <a:r>
              <a:rPr sz="1200" dirty="0">
                <a:solidFill>
                  <a:srgbClr val="3A3838"/>
                </a:solidFill>
                <a:latin typeface="Century Gothic"/>
                <a:cs typeface="Century Gothic"/>
              </a:rPr>
              <a:t>health</a:t>
            </a:r>
            <a:r>
              <a:rPr sz="1200" spc="10" dirty="0">
                <a:solidFill>
                  <a:srgbClr val="3A3838"/>
                </a:solidFill>
                <a:latin typeface="Century Gothic"/>
                <a:cs typeface="Century Gothic"/>
              </a:rPr>
              <a:t> </a:t>
            </a:r>
            <a:r>
              <a:rPr sz="1200" dirty="0">
                <a:solidFill>
                  <a:srgbClr val="3A3838"/>
                </a:solidFill>
                <a:latin typeface="Century Gothic"/>
                <a:cs typeface="Century Gothic"/>
              </a:rPr>
              <a:t>plans,</a:t>
            </a:r>
            <a:r>
              <a:rPr sz="1200" spc="10" dirty="0">
                <a:solidFill>
                  <a:srgbClr val="3A3838"/>
                </a:solidFill>
                <a:latin typeface="Century Gothic"/>
                <a:cs typeface="Century Gothic"/>
              </a:rPr>
              <a:t> </a:t>
            </a:r>
            <a:r>
              <a:rPr sz="1200" dirty="0">
                <a:solidFill>
                  <a:srgbClr val="3A3838"/>
                </a:solidFill>
                <a:latin typeface="Century Gothic"/>
                <a:cs typeface="Century Gothic"/>
              </a:rPr>
              <a:t>state</a:t>
            </a:r>
            <a:r>
              <a:rPr sz="1200" spc="5" dirty="0">
                <a:solidFill>
                  <a:srgbClr val="3A3838"/>
                </a:solidFill>
                <a:latin typeface="Century Gothic"/>
                <a:cs typeface="Century Gothic"/>
              </a:rPr>
              <a:t> </a:t>
            </a:r>
            <a:r>
              <a:rPr sz="1200" spc="-10" dirty="0">
                <a:solidFill>
                  <a:srgbClr val="3A3838"/>
                </a:solidFill>
                <a:latin typeface="Century Gothic"/>
                <a:cs typeface="Century Gothic"/>
              </a:rPr>
              <a:t>Medicaid</a:t>
            </a:r>
            <a:r>
              <a:rPr sz="1200" spc="10" dirty="0">
                <a:solidFill>
                  <a:srgbClr val="3A3838"/>
                </a:solidFill>
                <a:latin typeface="Century Gothic"/>
                <a:cs typeface="Century Gothic"/>
              </a:rPr>
              <a:t> </a:t>
            </a:r>
            <a:r>
              <a:rPr sz="1200" spc="-10" dirty="0">
                <a:solidFill>
                  <a:srgbClr val="3A3838"/>
                </a:solidFill>
                <a:latin typeface="Century Gothic"/>
                <a:cs typeface="Century Gothic"/>
              </a:rPr>
              <a:t>agencies,</a:t>
            </a:r>
            <a:r>
              <a:rPr sz="1200" spc="10" dirty="0">
                <a:solidFill>
                  <a:srgbClr val="3A3838"/>
                </a:solidFill>
                <a:latin typeface="Century Gothic"/>
                <a:cs typeface="Century Gothic"/>
              </a:rPr>
              <a:t> </a:t>
            </a:r>
            <a:r>
              <a:rPr sz="1200" dirty="0">
                <a:solidFill>
                  <a:srgbClr val="3A3838"/>
                </a:solidFill>
                <a:latin typeface="Century Gothic"/>
                <a:cs typeface="Century Gothic"/>
              </a:rPr>
              <a:t>and</a:t>
            </a:r>
            <a:r>
              <a:rPr sz="1200" spc="10" dirty="0">
                <a:solidFill>
                  <a:srgbClr val="3A3838"/>
                </a:solidFill>
                <a:latin typeface="Century Gothic"/>
                <a:cs typeface="Century Gothic"/>
              </a:rPr>
              <a:t> </a:t>
            </a:r>
            <a:r>
              <a:rPr sz="1200" dirty="0">
                <a:solidFill>
                  <a:srgbClr val="3A3838"/>
                </a:solidFill>
                <a:latin typeface="Century Gothic"/>
                <a:cs typeface="Century Gothic"/>
              </a:rPr>
              <a:t>other</a:t>
            </a:r>
            <a:r>
              <a:rPr sz="1200" spc="-5" dirty="0">
                <a:solidFill>
                  <a:srgbClr val="3A3838"/>
                </a:solidFill>
                <a:latin typeface="Century Gothic"/>
                <a:cs typeface="Century Gothic"/>
              </a:rPr>
              <a:t> </a:t>
            </a:r>
            <a:r>
              <a:rPr sz="1200" spc="-30" dirty="0">
                <a:solidFill>
                  <a:srgbClr val="3A3838"/>
                </a:solidFill>
                <a:latin typeface="Century Gothic"/>
                <a:cs typeface="Century Gothic"/>
              </a:rPr>
              <a:t>Covered</a:t>
            </a:r>
            <a:r>
              <a:rPr sz="1200" dirty="0">
                <a:solidFill>
                  <a:srgbClr val="3A3838"/>
                </a:solidFill>
                <a:latin typeface="Century Gothic"/>
                <a:cs typeface="Century Gothic"/>
              </a:rPr>
              <a:t> </a:t>
            </a:r>
            <a:r>
              <a:rPr sz="1200" spc="75" dirty="0">
                <a:solidFill>
                  <a:srgbClr val="3A3838"/>
                </a:solidFill>
                <a:latin typeface="Century Gothic"/>
                <a:cs typeface="Century Gothic"/>
              </a:rPr>
              <a:t>Entities</a:t>
            </a:r>
            <a:r>
              <a:rPr sz="1200" dirty="0">
                <a:solidFill>
                  <a:srgbClr val="3A3838"/>
                </a:solidFill>
                <a:latin typeface="Century Gothic"/>
                <a:cs typeface="Century Gothic"/>
              </a:rPr>
              <a:t> </a:t>
            </a:r>
            <a:r>
              <a:rPr sz="1200" spc="70" dirty="0">
                <a:solidFill>
                  <a:srgbClr val="3A3838"/>
                </a:solidFill>
                <a:latin typeface="Century Gothic"/>
                <a:cs typeface="Century Gothic"/>
              </a:rPr>
              <a:t>with</a:t>
            </a:r>
            <a:r>
              <a:rPr sz="1200" dirty="0">
                <a:solidFill>
                  <a:srgbClr val="3A3838"/>
                </a:solidFill>
                <a:latin typeface="Century Gothic"/>
                <a:cs typeface="Century Gothic"/>
              </a:rPr>
              <a:t> </a:t>
            </a:r>
            <a:r>
              <a:rPr sz="1200" spc="55" dirty="0">
                <a:solidFill>
                  <a:srgbClr val="3A3838"/>
                </a:solidFill>
                <a:latin typeface="Century Gothic"/>
                <a:cs typeface="Century Gothic"/>
              </a:rPr>
              <a:t>whom</a:t>
            </a:r>
            <a:r>
              <a:rPr sz="1200" spc="-10" dirty="0">
                <a:solidFill>
                  <a:srgbClr val="3A3838"/>
                </a:solidFill>
                <a:latin typeface="Century Gothic"/>
                <a:cs typeface="Century Gothic"/>
              </a:rPr>
              <a:t> </a:t>
            </a:r>
            <a:r>
              <a:rPr sz="1200" dirty="0">
                <a:solidFill>
                  <a:srgbClr val="3A3838"/>
                </a:solidFill>
                <a:latin typeface="Century Gothic"/>
                <a:cs typeface="Century Gothic"/>
              </a:rPr>
              <a:t>we</a:t>
            </a:r>
            <a:r>
              <a:rPr sz="1200" spc="5" dirty="0">
                <a:solidFill>
                  <a:srgbClr val="3A3838"/>
                </a:solidFill>
                <a:latin typeface="Century Gothic"/>
                <a:cs typeface="Century Gothic"/>
              </a:rPr>
              <a:t> </a:t>
            </a:r>
            <a:r>
              <a:rPr sz="1200" spc="-10" dirty="0">
                <a:solidFill>
                  <a:srgbClr val="3A3838"/>
                </a:solidFill>
                <a:latin typeface="Century Gothic"/>
                <a:cs typeface="Century Gothic"/>
              </a:rPr>
              <a:t>contract.</a:t>
            </a:r>
            <a:endParaRPr sz="1200">
              <a:latin typeface="Century Gothic"/>
              <a:cs typeface="Century Gothic"/>
            </a:endParaRPr>
          </a:p>
        </p:txBody>
      </p:sp>
      <p:grpSp>
        <p:nvGrpSpPr>
          <p:cNvPr id="21" name="object 21"/>
          <p:cNvGrpSpPr/>
          <p:nvPr/>
        </p:nvGrpSpPr>
        <p:grpSpPr>
          <a:xfrm>
            <a:off x="1620011" y="4445508"/>
            <a:ext cx="8970645" cy="1447800"/>
            <a:chOff x="1620011" y="4445508"/>
            <a:chExt cx="8970645" cy="1447800"/>
          </a:xfrm>
        </p:grpSpPr>
        <p:sp>
          <p:nvSpPr>
            <p:cNvPr id="22" name="object 22"/>
            <p:cNvSpPr/>
            <p:nvPr/>
          </p:nvSpPr>
          <p:spPr>
            <a:xfrm>
              <a:off x="1620011" y="4628388"/>
              <a:ext cx="8970645" cy="1264920"/>
            </a:xfrm>
            <a:custGeom>
              <a:avLst/>
              <a:gdLst/>
              <a:ahLst/>
              <a:cxnLst/>
              <a:rect l="l" t="t" r="r" b="b"/>
              <a:pathLst>
                <a:path w="8970645" h="1264920">
                  <a:moveTo>
                    <a:pt x="8970264" y="0"/>
                  </a:moveTo>
                  <a:lnTo>
                    <a:pt x="0" y="0"/>
                  </a:lnTo>
                  <a:lnTo>
                    <a:pt x="0" y="1264920"/>
                  </a:lnTo>
                  <a:lnTo>
                    <a:pt x="8970264" y="1264920"/>
                  </a:lnTo>
                  <a:lnTo>
                    <a:pt x="8970264" y="0"/>
                  </a:lnTo>
                  <a:close/>
                </a:path>
              </a:pathLst>
            </a:custGeom>
            <a:solidFill>
              <a:srgbClr val="ACB8C9"/>
            </a:solidFill>
          </p:spPr>
          <p:txBody>
            <a:bodyPr wrap="square" lIns="0" tIns="0" rIns="0" bIns="0" rtlCol="0"/>
            <a:lstStyle/>
            <a:p>
              <a:endParaRPr/>
            </a:p>
          </p:txBody>
        </p:sp>
        <p:sp>
          <p:nvSpPr>
            <p:cNvPr id="23" name="object 23"/>
            <p:cNvSpPr/>
            <p:nvPr/>
          </p:nvSpPr>
          <p:spPr>
            <a:xfrm>
              <a:off x="5961507" y="4445508"/>
              <a:ext cx="171450" cy="414655"/>
            </a:xfrm>
            <a:custGeom>
              <a:avLst/>
              <a:gdLst/>
              <a:ahLst/>
              <a:cxnLst/>
              <a:rect l="l" t="t" r="r" b="b"/>
              <a:pathLst>
                <a:path w="171450" h="414654">
                  <a:moveTo>
                    <a:pt x="57150" y="243078"/>
                  </a:moveTo>
                  <a:lnTo>
                    <a:pt x="0" y="243078"/>
                  </a:lnTo>
                  <a:lnTo>
                    <a:pt x="85725" y="414528"/>
                  </a:lnTo>
                  <a:lnTo>
                    <a:pt x="157162" y="271653"/>
                  </a:lnTo>
                  <a:lnTo>
                    <a:pt x="57150" y="271653"/>
                  </a:lnTo>
                  <a:lnTo>
                    <a:pt x="57150" y="243078"/>
                  </a:lnTo>
                  <a:close/>
                </a:path>
                <a:path w="171450" h="414654">
                  <a:moveTo>
                    <a:pt x="114300" y="0"/>
                  </a:moveTo>
                  <a:lnTo>
                    <a:pt x="57150" y="0"/>
                  </a:lnTo>
                  <a:lnTo>
                    <a:pt x="57150" y="271653"/>
                  </a:lnTo>
                  <a:lnTo>
                    <a:pt x="114300" y="271653"/>
                  </a:lnTo>
                  <a:lnTo>
                    <a:pt x="114300" y="0"/>
                  </a:lnTo>
                  <a:close/>
                </a:path>
                <a:path w="171450" h="414654">
                  <a:moveTo>
                    <a:pt x="171450" y="243078"/>
                  </a:moveTo>
                  <a:lnTo>
                    <a:pt x="114300" y="243078"/>
                  </a:lnTo>
                  <a:lnTo>
                    <a:pt x="114300" y="271653"/>
                  </a:lnTo>
                  <a:lnTo>
                    <a:pt x="157162" y="271653"/>
                  </a:lnTo>
                  <a:lnTo>
                    <a:pt x="171450" y="243078"/>
                  </a:lnTo>
                  <a:close/>
                </a:path>
              </a:pathLst>
            </a:custGeom>
            <a:solidFill>
              <a:srgbClr val="767070"/>
            </a:solidFill>
          </p:spPr>
          <p:txBody>
            <a:bodyPr wrap="square" lIns="0" tIns="0" rIns="0" bIns="0" rtlCol="0"/>
            <a:lstStyle/>
            <a:p>
              <a:endParaRPr/>
            </a:p>
          </p:txBody>
        </p:sp>
      </p:grpSp>
      <p:sp>
        <p:nvSpPr>
          <p:cNvPr id="24" name="object 24"/>
          <p:cNvSpPr txBox="1"/>
          <p:nvPr/>
        </p:nvSpPr>
        <p:spPr>
          <a:xfrm>
            <a:off x="1700910" y="4871084"/>
            <a:ext cx="8811895" cy="940435"/>
          </a:xfrm>
          <a:prstGeom prst="rect">
            <a:avLst/>
          </a:prstGeom>
        </p:spPr>
        <p:txBody>
          <a:bodyPr vert="horz" wrap="square" lIns="0" tIns="12700" rIns="0" bIns="0" rtlCol="0">
            <a:spAutoFit/>
          </a:bodyPr>
          <a:lstStyle/>
          <a:p>
            <a:pPr marL="12065" marR="5080" indent="-3175" algn="ctr">
              <a:lnSpc>
                <a:spcPct val="100000"/>
              </a:lnSpc>
              <a:spcBef>
                <a:spcPts val="100"/>
              </a:spcBef>
            </a:pPr>
            <a:r>
              <a:rPr sz="1200" b="1" spc="130" dirty="0">
                <a:solidFill>
                  <a:srgbClr val="3A3838"/>
                </a:solidFill>
                <a:latin typeface="Calibri"/>
                <a:cs typeface="Calibri"/>
              </a:rPr>
              <a:t>Transportation</a:t>
            </a:r>
            <a:r>
              <a:rPr sz="1200" b="1" spc="65" dirty="0">
                <a:solidFill>
                  <a:srgbClr val="3A3838"/>
                </a:solidFill>
                <a:latin typeface="Calibri"/>
                <a:cs typeface="Calibri"/>
              </a:rPr>
              <a:t> </a:t>
            </a:r>
            <a:r>
              <a:rPr sz="1200" b="1" spc="135" dirty="0">
                <a:solidFill>
                  <a:srgbClr val="3A3838"/>
                </a:solidFill>
                <a:latin typeface="Calibri"/>
                <a:cs typeface="Calibri"/>
              </a:rPr>
              <a:t>Providers</a:t>
            </a:r>
            <a:r>
              <a:rPr sz="1200" b="1" spc="100" dirty="0">
                <a:solidFill>
                  <a:srgbClr val="3A3838"/>
                </a:solidFill>
                <a:latin typeface="Calibri"/>
                <a:cs typeface="Calibri"/>
              </a:rPr>
              <a:t> </a:t>
            </a:r>
            <a:r>
              <a:rPr sz="1200" dirty="0">
                <a:solidFill>
                  <a:srgbClr val="3A3838"/>
                </a:solidFill>
                <a:latin typeface="Century Gothic"/>
                <a:cs typeface="Century Gothic"/>
              </a:rPr>
              <a:t>are</a:t>
            </a:r>
            <a:r>
              <a:rPr sz="1200" spc="25" dirty="0">
                <a:solidFill>
                  <a:srgbClr val="3A3838"/>
                </a:solidFill>
                <a:latin typeface="Century Gothic"/>
                <a:cs typeface="Century Gothic"/>
              </a:rPr>
              <a:t> </a:t>
            </a:r>
            <a:r>
              <a:rPr sz="1200" dirty="0">
                <a:solidFill>
                  <a:srgbClr val="3A3838"/>
                </a:solidFill>
                <a:latin typeface="Century Gothic"/>
                <a:cs typeface="Century Gothic"/>
              </a:rPr>
              <a:t>considered</a:t>
            </a:r>
            <a:r>
              <a:rPr sz="1200" spc="15" dirty="0">
                <a:solidFill>
                  <a:srgbClr val="3A3838"/>
                </a:solidFill>
                <a:latin typeface="Century Gothic"/>
                <a:cs typeface="Century Gothic"/>
              </a:rPr>
              <a:t> </a:t>
            </a:r>
            <a:r>
              <a:rPr sz="1200" dirty="0">
                <a:solidFill>
                  <a:srgbClr val="3A3838"/>
                </a:solidFill>
                <a:latin typeface="Century Gothic"/>
                <a:cs typeface="Century Gothic"/>
              </a:rPr>
              <a:t>subcontractors</a:t>
            </a:r>
            <a:r>
              <a:rPr sz="1200" spc="5" dirty="0">
                <a:solidFill>
                  <a:srgbClr val="3A3838"/>
                </a:solidFill>
                <a:latin typeface="Century Gothic"/>
                <a:cs typeface="Century Gothic"/>
              </a:rPr>
              <a:t> </a:t>
            </a:r>
            <a:r>
              <a:rPr sz="1200" dirty="0">
                <a:solidFill>
                  <a:srgbClr val="3A3838"/>
                </a:solidFill>
                <a:latin typeface="Century Gothic"/>
                <a:cs typeface="Century Gothic"/>
              </a:rPr>
              <a:t>of</a:t>
            </a:r>
            <a:r>
              <a:rPr sz="1200" spc="10" dirty="0">
                <a:solidFill>
                  <a:srgbClr val="3A3838"/>
                </a:solidFill>
                <a:latin typeface="Century Gothic"/>
                <a:cs typeface="Century Gothic"/>
              </a:rPr>
              <a:t> </a:t>
            </a:r>
            <a:r>
              <a:rPr sz="1200" spc="-25" dirty="0">
                <a:solidFill>
                  <a:srgbClr val="3A3838"/>
                </a:solidFill>
                <a:latin typeface="Century Gothic"/>
                <a:cs typeface="Century Gothic"/>
              </a:rPr>
              <a:t>Modivcare,</a:t>
            </a:r>
            <a:r>
              <a:rPr sz="1200" spc="20" dirty="0">
                <a:solidFill>
                  <a:srgbClr val="3A3838"/>
                </a:solidFill>
                <a:latin typeface="Century Gothic"/>
                <a:cs typeface="Century Gothic"/>
              </a:rPr>
              <a:t> </a:t>
            </a:r>
            <a:r>
              <a:rPr sz="1200" spc="-130" dirty="0">
                <a:solidFill>
                  <a:srgbClr val="3A3838"/>
                </a:solidFill>
                <a:latin typeface="Century Gothic"/>
                <a:cs typeface="Century Gothic"/>
              </a:rPr>
              <a:t>a</a:t>
            </a:r>
            <a:r>
              <a:rPr sz="1200" spc="55" dirty="0">
                <a:solidFill>
                  <a:srgbClr val="3A3838"/>
                </a:solidFill>
                <a:latin typeface="Century Gothic"/>
                <a:cs typeface="Century Gothic"/>
              </a:rPr>
              <a:t> </a:t>
            </a:r>
            <a:r>
              <a:rPr sz="1200" b="1" spc="160" dirty="0">
                <a:solidFill>
                  <a:srgbClr val="3A3838"/>
                </a:solidFill>
                <a:latin typeface="Calibri"/>
                <a:cs typeface="Calibri"/>
              </a:rPr>
              <a:t>Business</a:t>
            </a:r>
            <a:r>
              <a:rPr sz="1200" b="1" spc="90" dirty="0">
                <a:solidFill>
                  <a:srgbClr val="3A3838"/>
                </a:solidFill>
                <a:latin typeface="Calibri"/>
                <a:cs typeface="Calibri"/>
              </a:rPr>
              <a:t> </a:t>
            </a:r>
            <a:r>
              <a:rPr sz="1200" b="1" spc="120" dirty="0">
                <a:solidFill>
                  <a:srgbClr val="3A3838"/>
                </a:solidFill>
                <a:latin typeface="Calibri"/>
                <a:cs typeface="Calibri"/>
              </a:rPr>
              <a:t>Associate</a:t>
            </a:r>
            <a:r>
              <a:rPr sz="1200" spc="120" dirty="0">
                <a:solidFill>
                  <a:srgbClr val="3A3838"/>
                </a:solidFill>
                <a:latin typeface="Century Gothic"/>
                <a:cs typeface="Century Gothic"/>
              </a:rPr>
              <a:t>.</a:t>
            </a:r>
            <a:r>
              <a:rPr sz="1200" spc="30" dirty="0">
                <a:solidFill>
                  <a:srgbClr val="3A3838"/>
                </a:solidFill>
                <a:latin typeface="Century Gothic"/>
                <a:cs typeface="Century Gothic"/>
              </a:rPr>
              <a:t> </a:t>
            </a:r>
            <a:r>
              <a:rPr sz="1200" spc="55" dirty="0">
                <a:solidFill>
                  <a:srgbClr val="3A3838"/>
                </a:solidFill>
                <a:latin typeface="Century Gothic"/>
                <a:cs typeface="Century Gothic"/>
              </a:rPr>
              <a:t>If</a:t>
            </a:r>
            <a:r>
              <a:rPr sz="1200" spc="20" dirty="0">
                <a:solidFill>
                  <a:srgbClr val="3A3838"/>
                </a:solidFill>
                <a:latin typeface="Century Gothic"/>
                <a:cs typeface="Century Gothic"/>
              </a:rPr>
              <a:t> </a:t>
            </a:r>
            <a:r>
              <a:rPr sz="1200" spc="-130" dirty="0">
                <a:solidFill>
                  <a:srgbClr val="3A3838"/>
                </a:solidFill>
                <a:latin typeface="Century Gothic"/>
                <a:cs typeface="Century Gothic"/>
              </a:rPr>
              <a:t>a</a:t>
            </a:r>
            <a:r>
              <a:rPr sz="1200" spc="35" dirty="0">
                <a:solidFill>
                  <a:srgbClr val="3A3838"/>
                </a:solidFill>
                <a:latin typeface="Century Gothic"/>
                <a:cs typeface="Century Gothic"/>
              </a:rPr>
              <a:t> </a:t>
            </a:r>
            <a:r>
              <a:rPr sz="1200" spc="80" dirty="0">
                <a:solidFill>
                  <a:srgbClr val="3A3838"/>
                </a:solidFill>
                <a:latin typeface="Century Gothic"/>
                <a:cs typeface="Century Gothic"/>
              </a:rPr>
              <a:t>Business </a:t>
            </a:r>
            <a:r>
              <a:rPr sz="1200" spc="10" dirty="0">
                <a:solidFill>
                  <a:srgbClr val="3A3838"/>
                </a:solidFill>
                <a:latin typeface="Century Gothic"/>
                <a:cs typeface="Century Gothic"/>
              </a:rPr>
              <a:t>Associate</a:t>
            </a:r>
            <a:r>
              <a:rPr sz="1200" spc="60" dirty="0">
                <a:solidFill>
                  <a:srgbClr val="3A3838"/>
                </a:solidFill>
                <a:latin typeface="Century Gothic"/>
                <a:cs typeface="Century Gothic"/>
              </a:rPr>
              <a:t> uses</a:t>
            </a:r>
            <a:r>
              <a:rPr sz="1200" spc="70" dirty="0">
                <a:solidFill>
                  <a:srgbClr val="3A3838"/>
                </a:solidFill>
                <a:latin typeface="Century Gothic"/>
                <a:cs typeface="Century Gothic"/>
              </a:rPr>
              <a:t> </a:t>
            </a:r>
            <a:r>
              <a:rPr sz="1200" spc="10" dirty="0">
                <a:solidFill>
                  <a:srgbClr val="3A3838"/>
                </a:solidFill>
                <a:latin typeface="Century Gothic"/>
                <a:cs typeface="Century Gothic"/>
              </a:rPr>
              <a:t>one</a:t>
            </a:r>
            <a:r>
              <a:rPr sz="1200" spc="60" dirty="0">
                <a:solidFill>
                  <a:srgbClr val="3A3838"/>
                </a:solidFill>
                <a:latin typeface="Century Gothic"/>
                <a:cs typeface="Century Gothic"/>
              </a:rPr>
              <a:t> </a:t>
            </a:r>
            <a:r>
              <a:rPr sz="1200" spc="10" dirty="0">
                <a:solidFill>
                  <a:srgbClr val="3A3838"/>
                </a:solidFill>
                <a:latin typeface="Century Gothic"/>
                <a:cs typeface="Century Gothic"/>
              </a:rPr>
              <a:t>or</a:t>
            </a:r>
            <a:r>
              <a:rPr sz="1200" spc="50" dirty="0">
                <a:solidFill>
                  <a:srgbClr val="3A3838"/>
                </a:solidFill>
                <a:latin typeface="Century Gothic"/>
                <a:cs typeface="Century Gothic"/>
              </a:rPr>
              <a:t> </a:t>
            </a:r>
            <a:r>
              <a:rPr sz="1200" spc="10" dirty="0">
                <a:solidFill>
                  <a:srgbClr val="3A3838"/>
                </a:solidFill>
                <a:latin typeface="Century Gothic"/>
                <a:cs typeface="Century Gothic"/>
              </a:rPr>
              <a:t>more</a:t>
            </a:r>
            <a:r>
              <a:rPr sz="1200" spc="60" dirty="0">
                <a:solidFill>
                  <a:srgbClr val="3A3838"/>
                </a:solidFill>
                <a:latin typeface="Century Gothic"/>
                <a:cs typeface="Century Gothic"/>
              </a:rPr>
              <a:t> </a:t>
            </a:r>
            <a:r>
              <a:rPr sz="1200" spc="10" dirty="0">
                <a:solidFill>
                  <a:srgbClr val="3A3838"/>
                </a:solidFill>
                <a:latin typeface="Century Gothic"/>
                <a:cs typeface="Century Gothic"/>
              </a:rPr>
              <a:t>subcontractors</a:t>
            </a:r>
            <a:r>
              <a:rPr sz="1200" spc="35" dirty="0">
                <a:solidFill>
                  <a:srgbClr val="3A3838"/>
                </a:solidFill>
                <a:latin typeface="Century Gothic"/>
                <a:cs typeface="Century Gothic"/>
              </a:rPr>
              <a:t> </a:t>
            </a:r>
            <a:r>
              <a:rPr sz="1200" spc="10" dirty="0">
                <a:solidFill>
                  <a:srgbClr val="3A3838"/>
                </a:solidFill>
                <a:latin typeface="Century Gothic"/>
                <a:cs typeface="Century Gothic"/>
              </a:rPr>
              <a:t>to</a:t>
            </a:r>
            <a:r>
              <a:rPr sz="1200" spc="55" dirty="0">
                <a:solidFill>
                  <a:srgbClr val="3A3838"/>
                </a:solidFill>
                <a:latin typeface="Century Gothic"/>
                <a:cs typeface="Century Gothic"/>
              </a:rPr>
              <a:t> </a:t>
            </a:r>
            <a:r>
              <a:rPr sz="1200" spc="10" dirty="0">
                <a:solidFill>
                  <a:srgbClr val="3A3838"/>
                </a:solidFill>
                <a:latin typeface="Century Gothic"/>
                <a:cs typeface="Century Gothic"/>
              </a:rPr>
              <a:t>perform</a:t>
            </a:r>
            <a:r>
              <a:rPr sz="1200" spc="60" dirty="0">
                <a:solidFill>
                  <a:srgbClr val="3A3838"/>
                </a:solidFill>
                <a:latin typeface="Century Gothic"/>
                <a:cs typeface="Century Gothic"/>
              </a:rPr>
              <a:t> </a:t>
            </a:r>
            <a:r>
              <a:rPr sz="1200" spc="10" dirty="0">
                <a:solidFill>
                  <a:srgbClr val="3A3838"/>
                </a:solidFill>
                <a:latin typeface="Century Gothic"/>
                <a:cs typeface="Century Gothic"/>
              </a:rPr>
              <a:t>certain</a:t>
            </a:r>
            <a:r>
              <a:rPr sz="1200" spc="75" dirty="0">
                <a:solidFill>
                  <a:srgbClr val="3A3838"/>
                </a:solidFill>
                <a:latin typeface="Century Gothic"/>
                <a:cs typeface="Century Gothic"/>
              </a:rPr>
              <a:t> </a:t>
            </a:r>
            <a:r>
              <a:rPr sz="1200" spc="10" dirty="0">
                <a:solidFill>
                  <a:srgbClr val="3A3838"/>
                </a:solidFill>
                <a:latin typeface="Century Gothic"/>
                <a:cs typeface="Century Gothic"/>
              </a:rPr>
              <a:t>functions</a:t>
            </a:r>
            <a:r>
              <a:rPr sz="1200" spc="65" dirty="0">
                <a:solidFill>
                  <a:srgbClr val="3A3838"/>
                </a:solidFill>
                <a:latin typeface="Century Gothic"/>
                <a:cs typeface="Century Gothic"/>
              </a:rPr>
              <a:t> </a:t>
            </a:r>
            <a:r>
              <a:rPr sz="1200" spc="10" dirty="0">
                <a:solidFill>
                  <a:srgbClr val="3A3838"/>
                </a:solidFill>
                <a:latin typeface="Century Gothic"/>
                <a:cs typeface="Century Gothic"/>
              </a:rPr>
              <a:t>or</a:t>
            </a:r>
            <a:r>
              <a:rPr sz="1200" spc="50" dirty="0">
                <a:solidFill>
                  <a:srgbClr val="3A3838"/>
                </a:solidFill>
                <a:latin typeface="Century Gothic"/>
                <a:cs typeface="Century Gothic"/>
              </a:rPr>
              <a:t> </a:t>
            </a:r>
            <a:r>
              <a:rPr sz="1200" spc="10" dirty="0">
                <a:solidFill>
                  <a:srgbClr val="3A3838"/>
                </a:solidFill>
                <a:latin typeface="Century Gothic"/>
                <a:cs typeface="Century Gothic"/>
              </a:rPr>
              <a:t>activities</a:t>
            </a:r>
            <a:r>
              <a:rPr sz="1200" spc="75" dirty="0">
                <a:solidFill>
                  <a:srgbClr val="3A3838"/>
                </a:solidFill>
                <a:latin typeface="Century Gothic"/>
                <a:cs typeface="Century Gothic"/>
              </a:rPr>
              <a:t> </a:t>
            </a:r>
            <a:r>
              <a:rPr sz="1200" spc="10" dirty="0">
                <a:solidFill>
                  <a:srgbClr val="3A3838"/>
                </a:solidFill>
                <a:latin typeface="Century Gothic"/>
                <a:cs typeface="Century Gothic"/>
              </a:rPr>
              <a:t>involving</a:t>
            </a:r>
            <a:r>
              <a:rPr sz="1200" spc="55" dirty="0">
                <a:solidFill>
                  <a:srgbClr val="3A3838"/>
                </a:solidFill>
                <a:latin typeface="Century Gothic"/>
                <a:cs typeface="Century Gothic"/>
              </a:rPr>
              <a:t> </a:t>
            </a:r>
            <a:r>
              <a:rPr sz="1200" spc="70" dirty="0">
                <a:solidFill>
                  <a:srgbClr val="3A3838"/>
                </a:solidFill>
                <a:latin typeface="Century Gothic"/>
                <a:cs typeface="Century Gothic"/>
              </a:rPr>
              <a:t>PHI,</a:t>
            </a:r>
            <a:r>
              <a:rPr sz="1200" spc="60" dirty="0">
                <a:solidFill>
                  <a:srgbClr val="3A3838"/>
                </a:solidFill>
                <a:latin typeface="Century Gothic"/>
                <a:cs typeface="Century Gothic"/>
              </a:rPr>
              <a:t> HIPAA</a:t>
            </a:r>
            <a:r>
              <a:rPr sz="1200" spc="65" dirty="0">
                <a:solidFill>
                  <a:srgbClr val="3A3838"/>
                </a:solidFill>
                <a:latin typeface="Century Gothic"/>
                <a:cs typeface="Century Gothic"/>
              </a:rPr>
              <a:t> </a:t>
            </a:r>
            <a:r>
              <a:rPr sz="1200" spc="40" dirty="0">
                <a:solidFill>
                  <a:srgbClr val="3A3838"/>
                </a:solidFill>
                <a:latin typeface="Century Gothic"/>
                <a:cs typeface="Century Gothic"/>
              </a:rPr>
              <a:t>requires </a:t>
            </a:r>
            <a:r>
              <a:rPr sz="1200" dirty="0">
                <a:solidFill>
                  <a:srgbClr val="3A3838"/>
                </a:solidFill>
                <a:latin typeface="Century Gothic"/>
                <a:cs typeface="Century Gothic"/>
              </a:rPr>
              <a:t>agreements</a:t>
            </a:r>
            <a:r>
              <a:rPr sz="1200" spc="75" dirty="0">
                <a:solidFill>
                  <a:srgbClr val="3A3838"/>
                </a:solidFill>
                <a:latin typeface="Century Gothic"/>
                <a:cs typeface="Century Gothic"/>
              </a:rPr>
              <a:t> </a:t>
            </a:r>
            <a:r>
              <a:rPr sz="1200" dirty="0">
                <a:solidFill>
                  <a:srgbClr val="3A3838"/>
                </a:solidFill>
                <a:latin typeface="Century Gothic"/>
                <a:cs typeface="Century Gothic"/>
              </a:rPr>
              <a:t>between</a:t>
            </a:r>
            <a:r>
              <a:rPr sz="1200" spc="50" dirty="0">
                <a:solidFill>
                  <a:srgbClr val="3A3838"/>
                </a:solidFill>
                <a:latin typeface="Century Gothic"/>
                <a:cs typeface="Century Gothic"/>
              </a:rPr>
              <a:t> </a:t>
            </a:r>
            <a:r>
              <a:rPr sz="1200" dirty="0">
                <a:solidFill>
                  <a:srgbClr val="3A3838"/>
                </a:solidFill>
                <a:latin typeface="Century Gothic"/>
                <a:cs typeface="Century Gothic"/>
              </a:rPr>
              <a:t>that</a:t>
            </a:r>
            <a:r>
              <a:rPr sz="1200" spc="75" dirty="0">
                <a:solidFill>
                  <a:srgbClr val="3A3838"/>
                </a:solidFill>
                <a:latin typeface="Century Gothic"/>
                <a:cs typeface="Century Gothic"/>
              </a:rPr>
              <a:t> </a:t>
            </a:r>
            <a:r>
              <a:rPr sz="1200" spc="90" dirty="0">
                <a:solidFill>
                  <a:srgbClr val="3A3838"/>
                </a:solidFill>
                <a:latin typeface="Century Gothic"/>
                <a:cs typeface="Century Gothic"/>
              </a:rPr>
              <a:t>Business</a:t>
            </a:r>
            <a:r>
              <a:rPr sz="1200" spc="75" dirty="0">
                <a:solidFill>
                  <a:srgbClr val="3A3838"/>
                </a:solidFill>
                <a:latin typeface="Century Gothic"/>
                <a:cs typeface="Century Gothic"/>
              </a:rPr>
              <a:t> </a:t>
            </a:r>
            <a:r>
              <a:rPr sz="1200" dirty="0">
                <a:solidFill>
                  <a:srgbClr val="3A3838"/>
                </a:solidFill>
                <a:latin typeface="Century Gothic"/>
                <a:cs typeface="Century Gothic"/>
              </a:rPr>
              <a:t>Associate</a:t>
            </a:r>
            <a:r>
              <a:rPr sz="1200" spc="60" dirty="0">
                <a:solidFill>
                  <a:srgbClr val="3A3838"/>
                </a:solidFill>
                <a:latin typeface="Century Gothic"/>
                <a:cs typeface="Century Gothic"/>
              </a:rPr>
              <a:t> </a:t>
            </a:r>
            <a:r>
              <a:rPr sz="1200" spc="-10" dirty="0">
                <a:solidFill>
                  <a:srgbClr val="3A3838"/>
                </a:solidFill>
                <a:latin typeface="Century Gothic"/>
                <a:cs typeface="Century Gothic"/>
              </a:rPr>
              <a:t>and</a:t>
            </a:r>
            <a:r>
              <a:rPr sz="1200" spc="65" dirty="0">
                <a:solidFill>
                  <a:srgbClr val="3A3838"/>
                </a:solidFill>
                <a:latin typeface="Century Gothic"/>
                <a:cs typeface="Century Gothic"/>
              </a:rPr>
              <a:t> </a:t>
            </a:r>
            <a:r>
              <a:rPr sz="1200" spc="55" dirty="0">
                <a:solidFill>
                  <a:srgbClr val="3A3838"/>
                </a:solidFill>
                <a:latin typeface="Century Gothic"/>
                <a:cs typeface="Century Gothic"/>
              </a:rPr>
              <a:t>their</a:t>
            </a:r>
            <a:r>
              <a:rPr sz="1200" spc="45" dirty="0">
                <a:solidFill>
                  <a:srgbClr val="3A3838"/>
                </a:solidFill>
                <a:latin typeface="Century Gothic"/>
                <a:cs typeface="Century Gothic"/>
              </a:rPr>
              <a:t> </a:t>
            </a:r>
            <a:r>
              <a:rPr sz="1200" dirty="0">
                <a:solidFill>
                  <a:srgbClr val="3A3838"/>
                </a:solidFill>
                <a:latin typeface="Century Gothic"/>
                <a:cs typeface="Century Gothic"/>
              </a:rPr>
              <a:t>subcontractor.</a:t>
            </a:r>
            <a:r>
              <a:rPr sz="1200" spc="25" dirty="0">
                <a:solidFill>
                  <a:srgbClr val="3A3838"/>
                </a:solidFill>
                <a:latin typeface="Century Gothic"/>
                <a:cs typeface="Century Gothic"/>
              </a:rPr>
              <a:t> </a:t>
            </a:r>
            <a:r>
              <a:rPr sz="1200" dirty="0">
                <a:solidFill>
                  <a:srgbClr val="3A3838"/>
                </a:solidFill>
                <a:latin typeface="Century Gothic"/>
                <a:cs typeface="Century Gothic"/>
              </a:rPr>
              <a:t>Subcontractors</a:t>
            </a:r>
            <a:r>
              <a:rPr sz="1200" spc="35" dirty="0">
                <a:solidFill>
                  <a:srgbClr val="3A3838"/>
                </a:solidFill>
                <a:latin typeface="Century Gothic"/>
                <a:cs typeface="Century Gothic"/>
              </a:rPr>
              <a:t> </a:t>
            </a:r>
            <a:r>
              <a:rPr sz="1200" dirty="0">
                <a:solidFill>
                  <a:srgbClr val="3A3838"/>
                </a:solidFill>
                <a:latin typeface="Century Gothic"/>
                <a:cs typeface="Century Gothic"/>
              </a:rPr>
              <a:t>are</a:t>
            </a:r>
            <a:r>
              <a:rPr sz="1200" spc="114" dirty="0">
                <a:solidFill>
                  <a:srgbClr val="3A3838"/>
                </a:solidFill>
                <a:latin typeface="Century Gothic"/>
                <a:cs typeface="Century Gothic"/>
              </a:rPr>
              <a:t> </a:t>
            </a:r>
            <a:r>
              <a:rPr sz="1200" b="1" spc="135" dirty="0">
                <a:solidFill>
                  <a:srgbClr val="3A3838"/>
                </a:solidFill>
                <a:latin typeface="Calibri"/>
                <a:cs typeface="Calibri"/>
              </a:rPr>
              <a:t>contractually</a:t>
            </a:r>
            <a:r>
              <a:rPr sz="1200" b="1" spc="110" dirty="0">
                <a:solidFill>
                  <a:srgbClr val="3A3838"/>
                </a:solidFill>
                <a:latin typeface="Calibri"/>
                <a:cs typeface="Calibri"/>
              </a:rPr>
              <a:t> </a:t>
            </a:r>
            <a:r>
              <a:rPr sz="1200" b="1" spc="130" dirty="0">
                <a:solidFill>
                  <a:srgbClr val="3A3838"/>
                </a:solidFill>
                <a:latin typeface="Calibri"/>
                <a:cs typeface="Calibri"/>
              </a:rPr>
              <a:t>obligated </a:t>
            </a:r>
            <a:r>
              <a:rPr sz="1200" b="1" spc="114" dirty="0">
                <a:solidFill>
                  <a:srgbClr val="3A3838"/>
                </a:solidFill>
                <a:latin typeface="Calibri"/>
                <a:cs typeface="Calibri"/>
              </a:rPr>
              <a:t>to</a:t>
            </a:r>
            <a:r>
              <a:rPr sz="1200" b="1" spc="80" dirty="0">
                <a:solidFill>
                  <a:srgbClr val="3A3838"/>
                </a:solidFill>
                <a:latin typeface="Calibri"/>
                <a:cs typeface="Calibri"/>
              </a:rPr>
              <a:t> </a:t>
            </a:r>
            <a:r>
              <a:rPr sz="1200" b="1" spc="165" dirty="0">
                <a:solidFill>
                  <a:srgbClr val="3A3838"/>
                </a:solidFill>
                <a:latin typeface="Calibri"/>
                <a:cs typeface="Calibri"/>
              </a:rPr>
              <a:t>comply</a:t>
            </a:r>
            <a:r>
              <a:rPr sz="1200" b="1" spc="70" dirty="0">
                <a:solidFill>
                  <a:srgbClr val="3A3838"/>
                </a:solidFill>
                <a:latin typeface="Calibri"/>
                <a:cs typeface="Calibri"/>
              </a:rPr>
              <a:t> </a:t>
            </a:r>
            <a:r>
              <a:rPr sz="1200" spc="70" dirty="0">
                <a:solidFill>
                  <a:srgbClr val="3A3838"/>
                </a:solidFill>
                <a:latin typeface="Century Gothic"/>
                <a:cs typeface="Century Gothic"/>
              </a:rPr>
              <a:t>with</a:t>
            </a:r>
            <a:r>
              <a:rPr sz="1200" spc="-5" dirty="0">
                <a:solidFill>
                  <a:srgbClr val="3A3838"/>
                </a:solidFill>
                <a:latin typeface="Century Gothic"/>
                <a:cs typeface="Century Gothic"/>
              </a:rPr>
              <a:t> </a:t>
            </a:r>
            <a:r>
              <a:rPr sz="1200" dirty="0">
                <a:solidFill>
                  <a:srgbClr val="3A3838"/>
                </a:solidFill>
                <a:latin typeface="Century Gothic"/>
                <a:cs typeface="Century Gothic"/>
              </a:rPr>
              <a:t>HIPAA,</a:t>
            </a:r>
            <a:r>
              <a:rPr sz="1200" spc="5" dirty="0">
                <a:solidFill>
                  <a:srgbClr val="3A3838"/>
                </a:solidFill>
                <a:latin typeface="Century Gothic"/>
                <a:cs typeface="Century Gothic"/>
              </a:rPr>
              <a:t> </a:t>
            </a:r>
            <a:r>
              <a:rPr sz="1200" spc="-10" dirty="0">
                <a:solidFill>
                  <a:srgbClr val="3A3838"/>
                </a:solidFill>
                <a:latin typeface="Century Gothic"/>
                <a:cs typeface="Century Gothic"/>
              </a:rPr>
              <a:t>and</a:t>
            </a:r>
            <a:r>
              <a:rPr sz="1200" spc="10" dirty="0">
                <a:solidFill>
                  <a:srgbClr val="3A3838"/>
                </a:solidFill>
                <a:latin typeface="Century Gothic"/>
                <a:cs typeface="Century Gothic"/>
              </a:rPr>
              <a:t> </a:t>
            </a:r>
            <a:r>
              <a:rPr sz="1200" dirty="0">
                <a:solidFill>
                  <a:srgbClr val="3A3838"/>
                </a:solidFill>
                <a:latin typeface="Century Gothic"/>
                <a:cs typeface="Century Gothic"/>
              </a:rPr>
              <a:t>they are subject</a:t>
            </a:r>
            <a:r>
              <a:rPr sz="1200" spc="20" dirty="0">
                <a:solidFill>
                  <a:srgbClr val="3A3838"/>
                </a:solidFill>
                <a:latin typeface="Century Gothic"/>
                <a:cs typeface="Century Gothic"/>
              </a:rPr>
              <a:t> </a:t>
            </a:r>
            <a:r>
              <a:rPr sz="1200" dirty="0">
                <a:solidFill>
                  <a:srgbClr val="3A3838"/>
                </a:solidFill>
                <a:latin typeface="Century Gothic"/>
                <a:cs typeface="Century Gothic"/>
              </a:rPr>
              <a:t>to</a:t>
            </a:r>
            <a:r>
              <a:rPr sz="1200" spc="-5" dirty="0">
                <a:solidFill>
                  <a:srgbClr val="3A3838"/>
                </a:solidFill>
                <a:latin typeface="Century Gothic"/>
                <a:cs typeface="Century Gothic"/>
              </a:rPr>
              <a:t> </a:t>
            </a:r>
            <a:r>
              <a:rPr sz="1200" spc="60" dirty="0">
                <a:solidFill>
                  <a:srgbClr val="3A3838"/>
                </a:solidFill>
                <a:latin typeface="Century Gothic"/>
                <a:cs typeface="Century Gothic"/>
              </a:rPr>
              <a:t>HIPAA</a:t>
            </a:r>
            <a:r>
              <a:rPr sz="1200" spc="5" dirty="0">
                <a:solidFill>
                  <a:srgbClr val="3A3838"/>
                </a:solidFill>
                <a:latin typeface="Century Gothic"/>
                <a:cs typeface="Century Gothic"/>
              </a:rPr>
              <a:t> </a:t>
            </a:r>
            <a:r>
              <a:rPr sz="1200" spc="50" dirty="0">
                <a:solidFill>
                  <a:srgbClr val="3A3838"/>
                </a:solidFill>
                <a:latin typeface="Century Gothic"/>
                <a:cs typeface="Century Gothic"/>
              </a:rPr>
              <a:t>requirements</a:t>
            </a:r>
            <a:r>
              <a:rPr sz="1200" spc="15" dirty="0">
                <a:solidFill>
                  <a:srgbClr val="3A3838"/>
                </a:solidFill>
                <a:latin typeface="Century Gothic"/>
                <a:cs typeface="Century Gothic"/>
              </a:rPr>
              <a:t> </a:t>
            </a:r>
            <a:r>
              <a:rPr sz="1200" dirty="0">
                <a:solidFill>
                  <a:srgbClr val="3A3838"/>
                </a:solidFill>
                <a:latin typeface="Century Gothic"/>
                <a:cs typeface="Century Gothic"/>
              </a:rPr>
              <a:t>separate and</a:t>
            </a:r>
            <a:r>
              <a:rPr sz="1200" spc="5" dirty="0">
                <a:solidFill>
                  <a:srgbClr val="3A3838"/>
                </a:solidFill>
                <a:latin typeface="Century Gothic"/>
                <a:cs typeface="Century Gothic"/>
              </a:rPr>
              <a:t> </a:t>
            </a:r>
            <a:r>
              <a:rPr sz="1200" dirty="0">
                <a:solidFill>
                  <a:srgbClr val="3A3838"/>
                </a:solidFill>
                <a:latin typeface="Century Gothic"/>
                <a:cs typeface="Century Gothic"/>
              </a:rPr>
              <a:t>apart</a:t>
            </a:r>
            <a:r>
              <a:rPr sz="1200" spc="10" dirty="0">
                <a:solidFill>
                  <a:srgbClr val="3A3838"/>
                </a:solidFill>
                <a:latin typeface="Century Gothic"/>
                <a:cs typeface="Century Gothic"/>
              </a:rPr>
              <a:t> </a:t>
            </a:r>
            <a:r>
              <a:rPr sz="1200" spc="55" dirty="0">
                <a:solidFill>
                  <a:srgbClr val="3A3838"/>
                </a:solidFill>
                <a:latin typeface="Century Gothic"/>
                <a:cs typeface="Century Gothic"/>
              </a:rPr>
              <a:t>from</a:t>
            </a:r>
            <a:r>
              <a:rPr sz="1200" spc="5" dirty="0">
                <a:solidFill>
                  <a:srgbClr val="3A3838"/>
                </a:solidFill>
                <a:latin typeface="Century Gothic"/>
                <a:cs typeface="Century Gothic"/>
              </a:rPr>
              <a:t> </a:t>
            </a:r>
            <a:r>
              <a:rPr sz="1200" spc="55" dirty="0">
                <a:solidFill>
                  <a:srgbClr val="3A3838"/>
                </a:solidFill>
                <a:latin typeface="Century Gothic"/>
                <a:cs typeface="Century Gothic"/>
              </a:rPr>
              <a:t>their</a:t>
            </a:r>
            <a:r>
              <a:rPr sz="1200" spc="-10" dirty="0">
                <a:solidFill>
                  <a:srgbClr val="3A3838"/>
                </a:solidFill>
                <a:latin typeface="Century Gothic"/>
                <a:cs typeface="Century Gothic"/>
              </a:rPr>
              <a:t> contractual </a:t>
            </a:r>
            <a:r>
              <a:rPr sz="1200" dirty="0">
                <a:solidFill>
                  <a:srgbClr val="3A3838"/>
                </a:solidFill>
                <a:latin typeface="Century Gothic"/>
                <a:cs typeface="Century Gothic"/>
              </a:rPr>
              <a:t>agreements</a:t>
            </a:r>
            <a:r>
              <a:rPr sz="1200" spc="85" dirty="0">
                <a:solidFill>
                  <a:srgbClr val="3A3838"/>
                </a:solidFill>
                <a:latin typeface="Century Gothic"/>
                <a:cs typeface="Century Gothic"/>
              </a:rPr>
              <a:t> </a:t>
            </a:r>
            <a:r>
              <a:rPr sz="1200" spc="70" dirty="0">
                <a:solidFill>
                  <a:srgbClr val="3A3838"/>
                </a:solidFill>
                <a:latin typeface="Century Gothic"/>
                <a:cs typeface="Century Gothic"/>
              </a:rPr>
              <a:t>with</a:t>
            </a:r>
            <a:r>
              <a:rPr sz="1200" spc="40" dirty="0">
                <a:solidFill>
                  <a:srgbClr val="3A3838"/>
                </a:solidFill>
                <a:latin typeface="Century Gothic"/>
                <a:cs typeface="Century Gothic"/>
              </a:rPr>
              <a:t> </a:t>
            </a:r>
            <a:r>
              <a:rPr sz="1200" spc="90" dirty="0">
                <a:solidFill>
                  <a:srgbClr val="3A3838"/>
                </a:solidFill>
                <a:latin typeface="Century Gothic"/>
                <a:cs typeface="Century Gothic"/>
              </a:rPr>
              <a:t>Business</a:t>
            </a:r>
            <a:r>
              <a:rPr sz="1200" spc="85" dirty="0">
                <a:solidFill>
                  <a:srgbClr val="3A3838"/>
                </a:solidFill>
                <a:latin typeface="Century Gothic"/>
                <a:cs typeface="Century Gothic"/>
              </a:rPr>
              <a:t> </a:t>
            </a:r>
            <a:r>
              <a:rPr sz="1200" spc="-10" dirty="0">
                <a:solidFill>
                  <a:srgbClr val="3A3838"/>
                </a:solidFill>
                <a:latin typeface="Century Gothic"/>
                <a:cs typeface="Century Gothic"/>
              </a:rPr>
              <a:t>Associates.</a:t>
            </a:r>
            <a:endParaRPr sz="1200">
              <a:latin typeface="Century Gothic"/>
              <a:cs typeface="Century Gothic"/>
            </a:endParaRPr>
          </a:p>
        </p:txBody>
      </p:sp>
      <p:sp>
        <p:nvSpPr>
          <p:cNvPr id="25" name="object 25"/>
          <p:cNvSpPr txBox="1"/>
          <p:nvPr/>
        </p:nvSpPr>
        <p:spPr>
          <a:xfrm>
            <a:off x="9070340" y="6332931"/>
            <a:ext cx="2861310" cy="304165"/>
          </a:xfrm>
          <a:prstGeom prst="rect">
            <a:avLst/>
          </a:prstGeom>
        </p:spPr>
        <p:txBody>
          <a:bodyPr vert="horz" wrap="square" lIns="0" tIns="5080" rIns="0" bIns="0" rtlCol="0">
            <a:spAutoFit/>
          </a:bodyPr>
          <a:lstStyle/>
          <a:p>
            <a:pPr marL="12700">
              <a:lnSpc>
                <a:spcPct val="100000"/>
              </a:lnSpc>
              <a:spcBef>
                <a:spcPts val="40"/>
              </a:spcBef>
            </a:pPr>
            <a:r>
              <a:rPr sz="1800" spc="90" dirty="0">
                <a:solidFill>
                  <a:srgbClr val="D0CECE"/>
                </a:solidFill>
                <a:latin typeface="Century Gothic"/>
                <a:cs typeface="Century Gothic"/>
              </a:rPr>
              <a:t>HIPAA</a:t>
            </a:r>
            <a:r>
              <a:rPr sz="1800" spc="5" dirty="0">
                <a:solidFill>
                  <a:srgbClr val="D0CECE"/>
                </a:solidFill>
                <a:latin typeface="Century Gothic"/>
                <a:cs typeface="Century Gothic"/>
              </a:rPr>
              <a:t> </a:t>
            </a:r>
            <a:r>
              <a:rPr sz="1800" dirty="0">
                <a:solidFill>
                  <a:srgbClr val="D0CECE"/>
                </a:solidFill>
                <a:latin typeface="Century Gothic"/>
                <a:cs typeface="Century Gothic"/>
              </a:rPr>
              <a:t>Privacy</a:t>
            </a:r>
            <a:r>
              <a:rPr sz="1800" spc="4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45" dirty="0">
                <a:solidFill>
                  <a:srgbClr val="D0CECE"/>
                </a:solidFill>
                <a:latin typeface="Century Gothic"/>
                <a:cs typeface="Century Gothic"/>
              </a:rPr>
              <a:t> </a:t>
            </a:r>
            <a:r>
              <a:rPr sz="1800" spc="50" dirty="0">
                <a:solidFill>
                  <a:srgbClr val="D0CECE"/>
                </a:solidFill>
                <a:latin typeface="Century Gothic"/>
                <a:cs typeface="Century Gothic"/>
              </a:rPr>
              <a:t>Security</a:t>
            </a:r>
            <a:endParaRPr sz="1800">
              <a:latin typeface="Century Gothic"/>
              <a:cs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708404"/>
            <a:ext cx="12192000" cy="1407160"/>
          </a:xfrm>
          <a:custGeom>
            <a:avLst/>
            <a:gdLst/>
            <a:ahLst/>
            <a:cxnLst/>
            <a:rect l="l" t="t" r="r" b="b"/>
            <a:pathLst>
              <a:path w="12192000" h="1407160">
                <a:moveTo>
                  <a:pt x="0" y="0"/>
                </a:moveTo>
                <a:lnTo>
                  <a:pt x="0" y="1406652"/>
                </a:lnTo>
                <a:lnTo>
                  <a:pt x="12192000" y="1406652"/>
                </a:lnTo>
                <a:lnTo>
                  <a:pt x="12192000" y="0"/>
                </a:lnTo>
                <a:lnTo>
                  <a:pt x="0" y="0"/>
                </a:lnTo>
                <a:close/>
              </a:path>
            </a:pathLst>
          </a:custGeom>
          <a:solidFill>
            <a:srgbClr val="E7E6E6"/>
          </a:solidFill>
        </p:spPr>
        <p:txBody>
          <a:bodyPr wrap="square" lIns="0" tIns="0" rIns="0" bIns="0" rtlCol="0"/>
          <a:lstStyle/>
          <a:p>
            <a:endParaRPr/>
          </a:p>
        </p:txBody>
      </p:sp>
      <p:sp>
        <p:nvSpPr>
          <p:cNvPr id="3" name="object 3"/>
          <p:cNvSpPr/>
          <p:nvPr/>
        </p:nvSpPr>
        <p:spPr>
          <a:xfrm>
            <a:off x="0" y="141731"/>
            <a:ext cx="12192000" cy="1405255"/>
          </a:xfrm>
          <a:custGeom>
            <a:avLst/>
            <a:gdLst/>
            <a:ahLst/>
            <a:cxnLst/>
            <a:rect l="l" t="t" r="r" b="b"/>
            <a:pathLst>
              <a:path w="12192000" h="1405255">
                <a:moveTo>
                  <a:pt x="12192000" y="0"/>
                </a:moveTo>
                <a:lnTo>
                  <a:pt x="0" y="0"/>
                </a:lnTo>
                <a:lnTo>
                  <a:pt x="0" y="1405128"/>
                </a:lnTo>
                <a:lnTo>
                  <a:pt x="12192000" y="1405128"/>
                </a:lnTo>
                <a:lnTo>
                  <a:pt x="12192000" y="0"/>
                </a:lnTo>
                <a:close/>
              </a:path>
            </a:pathLst>
          </a:custGeom>
          <a:solidFill>
            <a:srgbClr val="E7E6E6"/>
          </a:solidFill>
        </p:spPr>
        <p:txBody>
          <a:bodyPr wrap="square" lIns="0" tIns="0" rIns="0" bIns="0" rtlCol="0"/>
          <a:lstStyle/>
          <a:p>
            <a:endParaRPr/>
          </a:p>
        </p:txBody>
      </p:sp>
      <p:grpSp>
        <p:nvGrpSpPr>
          <p:cNvPr id="4" name="object 4"/>
          <p:cNvGrpSpPr/>
          <p:nvPr/>
        </p:nvGrpSpPr>
        <p:grpSpPr>
          <a:xfrm>
            <a:off x="-28575" y="6088762"/>
            <a:ext cx="12249150" cy="721995"/>
            <a:chOff x="-28575" y="6088762"/>
            <a:chExt cx="12249150" cy="721995"/>
          </a:xfrm>
        </p:grpSpPr>
        <p:sp>
          <p:nvSpPr>
            <p:cNvPr id="5" name="object 5"/>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4471C4"/>
            </a:solidFill>
          </p:spPr>
          <p:txBody>
            <a:bodyPr wrap="square" lIns="0" tIns="0" rIns="0" bIns="0" rtlCol="0"/>
            <a:lstStyle/>
            <a:p>
              <a:endParaRPr/>
            </a:p>
          </p:txBody>
        </p:sp>
        <p:sp>
          <p:nvSpPr>
            <p:cNvPr id="6" name="object 6"/>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grpSp>
        <p:nvGrpSpPr>
          <p:cNvPr id="7" name="object 7"/>
          <p:cNvGrpSpPr/>
          <p:nvPr/>
        </p:nvGrpSpPr>
        <p:grpSpPr>
          <a:xfrm>
            <a:off x="9099474" y="681913"/>
            <a:ext cx="2209165" cy="1877695"/>
            <a:chOff x="9099474" y="681913"/>
            <a:chExt cx="2209165" cy="1877695"/>
          </a:xfrm>
        </p:grpSpPr>
        <p:sp>
          <p:nvSpPr>
            <p:cNvPr id="8" name="object 8"/>
            <p:cNvSpPr/>
            <p:nvPr/>
          </p:nvSpPr>
          <p:spPr>
            <a:xfrm>
              <a:off x="9099474" y="681913"/>
              <a:ext cx="2209165" cy="1877695"/>
            </a:xfrm>
            <a:custGeom>
              <a:avLst/>
              <a:gdLst/>
              <a:ahLst/>
              <a:cxnLst/>
              <a:rect l="l" t="t" r="r" b="b"/>
              <a:pathLst>
                <a:path w="2209165" h="1877695">
                  <a:moveTo>
                    <a:pt x="1601248" y="1711731"/>
                  </a:moveTo>
                  <a:lnTo>
                    <a:pt x="607370" y="1711730"/>
                  </a:lnTo>
                  <a:lnTo>
                    <a:pt x="607370" y="1877382"/>
                  </a:lnTo>
                  <a:lnTo>
                    <a:pt x="1601249" y="1877382"/>
                  </a:lnTo>
                  <a:lnTo>
                    <a:pt x="1601248" y="1711731"/>
                  </a:lnTo>
                  <a:close/>
                </a:path>
                <a:path w="2209165" h="1877695">
                  <a:moveTo>
                    <a:pt x="1325171" y="1546079"/>
                  </a:moveTo>
                  <a:lnTo>
                    <a:pt x="883447" y="1546079"/>
                  </a:lnTo>
                  <a:lnTo>
                    <a:pt x="883447" y="1711730"/>
                  </a:lnTo>
                  <a:lnTo>
                    <a:pt x="1325171" y="1711730"/>
                  </a:lnTo>
                  <a:lnTo>
                    <a:pt x="1325171" y="1546079"/>
                  </a:lnTo>
                  <a:close/>
                </a:path>
                <a:path w="2209165" h="1877695">
                  <a:moveTo>
                    <a:pt x="2098141" y="0"/>
                  </a:moveTo>
                  <a:lnTo>
                    <a:pt x="110430" y="0"/>
                  </a:lnTo>
                  <a:lnTo>
                    <a:pt x="67552" y="8713"/>
                  </a:lnTo>
                  <a:lnTo>
                    <a:pt x="32439" y="32440"/>
                  </a:lnTo>
                  <a:lnTo>
                    <a:pt x="8713" y="67554"/>
                  </a:lnTo>
                  <a:lnTo>
                    <a:pt x="0" y="110434"/>
                  </a:lnTo>
                  <a:lnTo>
                    <a:pt x="0" y="1435645"/>
                  </a:lnTo>
                  <a:lnTo>
                    <a:pt x="8714" y="1478524"/>
                  </a:lnTo>
                  <a:lnTo>
                    <a:pt x="32439" y="1513639"/>
                  </a:lnTo>
                  <a:lnTo>
                    <a:pt x="67553" y="1537365"/>
                  </a:lnTo>
                  <a:lnTo>
                    <a:pt x="110431" y="1546079"/>
                  </a:lnTo>
                  <a:lnTo>
                    <a:pt x="2098142" y="1546079"/>
                  </a:lnTo>
                  <a:lnTo>
                    <a:pt x="2141020" y="1537365"/>
                  </a:lnTo>
                  <a:lnTo>
                    <a:pt x="2176133" y="1513639"/>
                  </a:lnTo>
                  <a:lnTo>
                    <a:pt x="2199859" y="1478525"/>
                  </a:lnTo>
                  <a:lnTo>
                    <a:pt x="2208573" y="1435645"/>
                  </a:lnTo>
                  <a:lnTo>
                    <a:pt x="2208573" y="1380428"/>
                  </a:lnTo>
                  <a:lnTo>
                    <a:pt x="165646" y="1380428"/>
                  </a:lnTo>
                  <a:lnTo>
                    <a:pt x="165646" y="165651"/>
                  </a:lnTo>
                  <a:lnTo>
                    <a:pt x="2208572" y="165651"/>
                  </a:lnTo>
                  <a:lnTo>
                    <a:pt x="2208572" y="110434"/>
                  </a:lnTo>
                  <a:lnTo>
                    <a:pt x="2199859" y="67554"/>
                  </a:lnTo>
                  <a:lnTo>
                    <a:pt x="2176133" y="32440"/>
                  </a:lnTo>
                  <a:lnTo>
                    <a:pt x="2141020" y="8714"/>
                  </a:lnTo>
                  <a:lnTo>
                    <a:pt x="2098141" y="0"/>
                  </a:lnTo>
                  <a:close/>
                </a:path>
                <a:path w="2209165" h="1877695">
                  <a:moveTo>
                    <a:pt x="2208572" y="165651"/>
                  </a:moveTo>
                  <a:lnTo>
                    <a:pt x="2042972" y="165651"/>
                  </a:lnTo>
                  <a:lnTo>
                    <a:pt x="2042972" y="1380428"/>
                  </a:lnTo>
                  <a:lnTo>
                    <a:pt x="2208573" y="1380428"/>
                  </a:lnTo>
                  <a:lnTo>
                    <a:pt x="2208572" y="165651"/>
                  </a:lnTo>
                  <a:close/>
                </a:path>
              </a:pathLst>
            </a:custGeom>
            <a:solidFill>
              <a:srgbClr val="ACB8C9"/>
            </a:solidFill>
          </p:spPr>
          <p:txBody>
            <a:bodyPr wrap="square" lIns="0" tIns="0" rIns="0" bIns="0" rtlCol="0"/>
            <a:lstStyle/>
            <a:p>
              <a:endParaRPr/>
            </a:p>
          </p:txBody>
        </p:sp>
        <p:sp>
          <p:nvSpPr>
            <p:cNvPr id="9" name="object 9"/>
            <p:cNvSpPr/>
            <p:nvPr/>
          </p:nvSpPr>
          <p:spPr>
            <a:xfrm>
              <a:off x="9744096" y="1048466"/>
              <a:ext cx="915035" cy="867410"/>
            </a:xfrm>
            <a:custGeom>
              <a:avLst/>
              <a:gdLst/>
              <a:ahLst/>
              <a:cxnLst/>
              <a:rect l="l" t="t" r="r" b="b"/>
              <a:pathLst>
                <a:path w="915034" h="867410">
                  <a:moveTo>
                    <a:pt x="238891" y="0"/>
                  </a:moveTo>
                  <a:lnTo>
                    <a:pt x="193723" y="2766"/>
                  </a:lnTo>
                  <a:lnTo>
                    <a:pt x="150711" y="15711"/>
                  </a:lnTo>
                  <a:lnTo>
                    <a:pt x="110955" y="37319"/>
                  </a:lnTo>
                  <a:lnTo>
                    <a:pt x="75556" y="66076"/>
                  </a:lnTo>
                  <a:lnTo>
                    <a:pt x="45613" y="100466"/>
                  </a:lnTo>
                  <a:lnTo>
                    <a:pt x="22228" y="138975"/>
                  </a:lnTo>
                  <a:lnTo>
                    <a:pt x="6302" y="182752"/>
                  </a:lnTo>
                  <a:lnTo>
                    <a:pt x="0" y="227445"/>
                  </a:lnTo>
                  <a:lnTo>
                    <a:pt x="1956" y="272437"/>
                  </a:lnTo>
                  <a:lnTo>
                    <a:pt x="10806" y="317111"/>
                  </a:lnTo>
                  <a:lnTo>
                    <a:pt x="25186" y="360850"/>
                  </a:lnTo>
                  <a:lnTo>
                    <a:pt x="43731" y="403036"/>
                  </a:lnTo>
                  <a:lnTo>
                    <a:pt x="65076" y="443053"/>
                  </a:lnTo>
                  <a:lnTo>
                    <a:pt x="93443" y="489257"/>
                  </a:lnTo>
                  <a:lnTo>
                    <a:pt x="124392" y="533699"/>
                  </a:lnTo>
                  <a:lnTo>
                    <a:pt x="157542" y="576525"/>
                  </a:lnTo>
                  <a:lnTo>
                    <a:pt x="192511" y="617880"/>
                  </a:lnTo>
                  <a:lnTo>
                    <a:pt x="228917" y="657912"/>
                  </a:lnTo>
                  <a:lnTo>
                    <a:pt x="266379" y="696765"/>
                  </a:lnTo>
                  <a:lnTo>
                    <a:pt x="302669" y="732901"/>
                  </a:lnTo>
                  <a:lnTo>
                    <a:pt x="339900" y="768051"/>
                  </a:lnTo>
                  <a:lnTo>
                    <a:pt x="378051" y="802195"/>
                  </a:lnTo>
                  <a:lnTo>
                    <a:pt x="417103" y="835314"/>
                  </a:lnTo>
                  <a:lnTo>
                    <a:pt x="457037" y="867388"/>
                  </a:lnTo>
                  <a:lnTo>
                    <a:pt x="460810" y="864425"/>
                  </a:lnTo>
                  <a:lnTo>
                    <a:pt x="504604" y="828841"/>
                  </a:lnTo>
                  <a:lnTo>
                    <a:pt x="547360" y="792029"/>
                  </a:lnTo>
                  <a:lnTo>
                    <a:pt x="589048" y="754012"/>
                  </a:lnTo>
                  <a:lnTo>
                    <a:pt x="629640" y="714811"/>
                  </a:lnTo>
                  <a:lnTo>
                    <a:pt x="655364" y="689336"/>
                  </a:lnTo>
                  <a:lnTo>
                    <a:pt x="417860" y="689336"/>
                  </a:lnTo>
                  <a:lnTo>
                    <a:pt x="408251" y="685548"/>
                  </a:lnTo>
                  <a:lnTo>
                    <a:pt x="400569" y="678103"/>
                  </a:lnTo>
                  <a:lnTo>
                    <a:pt x="398414" y="674972"/>
                  </a:lnTo>
                  <a:lnTo>
                    <a:pt x="396943" y="671414"/>
                  </a:lnTo>
                  <a:lnTo>
                    <a:pt x="396269" y="667677"/>
                  </a:lnTo>
                  <a:lnTo>
                    <a:pt x="394187" y="658301"/>
                  </a:lnTo>
                  <a:lnTo>
                    <a:pt x="392446" y="648824"/>
                  </a:lnTo>
                  <a:lnTo>
                    <a:pt x="390831" y="639347"/>
                  </a:lnTo>
                  <a:lnTo>
                    <a:pt x="389128" y="629970"/>
                  </a:lnTo>
                  <a:lnTo>
                    <a:pt x="357518" y="461361"/>
                  </a:lnTo>
                  <a:lnTo>
                    <a:pt x="232584" y="461361"/>
                  </a:lnTo>
                  <a:lnTo>
                    <a:pt x="199951" y="460964"/>
                  </a:lnTo>
                  <a:lnTo>
                    <a:pt x="139318" y="460964"/>
                  </a:lnTo>
                  <a:lnTo>
                    <a:pt x="114004" y="420551"/>
                  </a:lnTo>
                  <a:lnTo>
                    <a:pt x="106307" y="407097"/>
                  </a:lnTo>
                  <a:lnTo>
                    <a:pt x="241447" y="406571"/>
                  </a:lnTo>
                  <a:lnTo>
                    <a:pt x="281874" y="285358"/>
                  </a:lnTo>
                  <a:lnTo>
                    <a:pt x="305858" y="213312"/>
                  </a:lnTo>
                  <a:lnTo>
                    <a:pt x="311340" y="198744"/>
                  </a:lnTo>
                  <a:lnTo>
                    <a:pt x="319298" y="185755"/>
                  </a:lnTo>
                  <a:lnTo>
                    <a:pt x="330945" y="178296"/>
                  </a:lnTo>
                  <a:lnTo>
                    <a:pt x="455823" y="178296"/>
                  </a:lnTo>
                  <a:lnTo>
                    <a:pt x="433037" y="137796"/>
                  </a:lnTo>
                  <a:lnTo>
                    <a:pt x="404223" y="97039"/>
                  </a:lnTo>
                  <a:lnTo>
                    <a:pt x="370499" y="60532"/>
                  </a:lnTo>
                  <a:lnTo>
                    <a:pt x="331768" y="30624"/>
                  </a:lnTo>
                  <a:lnTo>
                    <a:pt x="287931" y="9663"/>
                  </a:lnTo>
                  <a:lnTo>
                    <a:pt x="238891" y="0"/>
                  </a:lnTo>
                  <a:close/>
                </a:path>
                <a:path w="915034" h="867410">
                  <a:moveTo>
                    <a:pt x="553107" y="394842"/>
                  </a:moveTo>
                  <a:lnTo>
                    <a:pt x="536023" y="440166"/>
                  </a:lnTo>
                  <a:lnTo>
                    <a:pt x="502108" y="530805"/>
                  </a:lnTo>
                  <a:lnTo>
                    <a:pt x="485068" y="576084"/>
                  </a:lnTo>
                  <a:lnTo>
                    <a:pt x="467834" y="621310"/>
                  </a:lnTo>
                  <a:lnTo>
                    <a:pt x="450300" y="666465"/>
                  </a:lnTo>
                  <a:lnTo>
                    <a:pt x="448313" y="673816"/>
                  </a:lnTo>
                  <a:lnTo>
                    <a:pt x="444012" y="680336"/>
                  </a:lnTo>
                  <a:lnTo>
                    <a:pt x="438039" y="685049"/>
                  </a:lnTo>
                  <a:lnTo>
                    <a:pt x="427975" y="689336"/>
                  </a:lnTo>
                  <a:lnTo>
                    <a:pt x="655364" y="689336"/>
                  </a:lnTo>
                  <a:lnTo>
                    <a:pt x="667575" y="677243"/>
                  </a:lnTo>
                  <a:lnTo>
                    <a:pt x="703980" y="638245"/>
                  </a:lnTo>
                  <a:lnTo>
                    <a:pt x="738814" y="597865"/>
                  </a:lnTo>
                  <a:lnTo>
                    <a:pt x="764310" y="565854"/>
                  </a:lnTo>
                  <a:lnTo>
                    <a:pt x="625636" y="565854"/>
                  </a:lnTo>
                  <a:lnTo>
                    <a:pt x="615360" y="564787"/>
                  </a:lnTo>
                  <a:lnTo>
                    <a:pt x="593934" y="534761"/>
                  </a:lnTo>
                  <a:lnTo>
                    <a:pt x="571432" y="457866"/>
                  </a:lnTo>
                  <a:lnTo>
                    <a:pt x="553107" y="394842"/>
                  </a:lnTo>
                  <a:close/>
                </a:path>
                <a:path w="915034" h="867410">
                  <a:moveTo>
                    <a:pt x="868467" y="406121"/>
                  </a:moveTo>
                  <a:lnTo>
                    <a:pt x="729533" y="406121"/>
                  </a:lnTo>
                  <a:lnTo>
                    <a:pt x="757239" y="407097"/>
                  </a:lnTo>
                  <a:lnTo>
                    <a:pt x="807363" y="407097"/>
                  </a:lnTo>
                  <a:lnTo>
                    <a:pt x="799685" y="420551"/>
                  </a:lnTo>
                  <a:lnTo>
                    <a:pt x="791615" y="434030"/>
                  </a:lnTo>
                  <a:lnTo>
                    <a:pt x="783167" y="447510"/>
                  </a:lnTo>
                  <a:lnTo>
                    <a:pt x="774352" y="460964"/>
                  </a:lnTo>
                  <a:lnTo>
                    <a:pt x="730561" y="460964"/>
                  </a:lnTo>
                  <a:lnTo>
                    <a:pt x="709198" y="484989"/>
                  </a:lnTo>
                  <a:lnTo>
                    <a:pt x="666271" y="533191"/>
                  </a:lnTo>
                  <a:lnTo>
                    <a:pt x="635564" y="562992"/>
                  </a:lnTo>
                  <a:lnTo>
                    <a:pt x="625636" y="565854"/>
                  </a:lnTo>
                  <a:lnTo>
                    <a:pt x="764310" y="565854"/>
                  </a:lnTo>
                  <a:lnTo>
                    <a:pt x="771913" y="556308"/>
                  </a:lnTo>
                  <a:lnTo>
                    <a:pt x="803615" y="513150"/>
                  </a:lnTo>
                  <a:lnTo>
                    <a:pt x="833503" y="468909"/>
                  </a:lnTo>
                  <a:lnTo>
                    <a:pt x="856204" y="430262"/>
                  </a:lnTo>
                  <a:lnTo>
                    <a:pt x="868467" y="406121"/>
                  </a:lnTo>
                  <a:close/>
                </a:path>
                <a:path w="915034" h="867410">
                  <a:moveTo>
                    <a:pt x="455823" y="178296"/>
                  </a:moveTo>
                  <a:lnTo>
                    <a:pt x="330945" y="178296"/>
                  </a:lnTo>
                  <a:lnTo>
                    <a:pt x="347493" y="180318"/>
                  </a:lnTo>
                  <a:lnTo>
                    <a:pt x="356718" y="186879"/>
                  </a:lnTo>
                  <a:lnTo>
                    <a:pt x="361977" y="195940"/>
                  </a:lnTo>
                  <a:lnTo>
                    <a:pt x="364811" y="206414"/>
                  </a:lnTo>
                  <a:lnTo>
                    <a:pt x="366760" y="217217"/>
                  </a:lnTo>
                  <a:lnTo>
                    <a:pt x="416971" y="484989"/>
                  </a:lnTo>
                  <a:lnTo>
                    <a:pt x="431706" y="563714"/>
                  </a:lnTo>
                  <a:lnTo>
                    <a:pt x="482191" y="430262"/>
                  </a:lnTo>
                  <a:lnTo>
                    <a:pt x="527102" y="311618"/>
                  </a:lnTo>
                  <a:lnTo>
                    <a:pt x="531047" y="301706"/>
                  </a:lnTo>
                  <a:lnTo>
                    <a:pt x="536130" y="292917"/>
                  </a:lnTo>
                  <a:lnTo>
                    <a:pt x="543435" y="286375"/>
                  </a:lnTo>
                  <a:lnTo>
                    <a:pt x="554050" y="283204"/>
                  </a:lnTo>
                  <a:lnTo>
                    <a:pt x="910478" y="283204"/>
                  </a:lnTo>
                  <a:lnTo>
                    <a:pt x="914475" y="256450"/>
                  </a:lnTo>
                  <a:lnTo>
                    <a:pt x="913655" y="217217"/>
                  </a:lnTo>
                  <a:lnTo>
                    <a:pt x="913532" y="211301"/>
                  </a:lnTo>
                  <a:lnTo>
                    <a:pt x="906544" y="180453"/>
                  </a:lnTo>
                  <a:lnTo>
                    <a:pt x="457037" y="180453"/>
                  </a:lnTo>
                  <a:lnTo>
                    <a:pt x="455823" y="178296"/>
                  </a:lnTo>
                  <a:close/>
                </a:path>
                <a:path w="915034" h="867410">
                  <a:moveTo>
                    <a:pt x="910478" y="283204"/>
                  </a:moveTo>
                  <a:lnTo>
                    <a:pt x="554050" y="283204"/>
                  </a:lnTo>
                  <a:lnTo>
                    <a:pt x="567499" y="285072"/>
                  </a:lnTo>
                  <a:lnTo>
                    <a:pt x="576552" y="292496"/>
                  </a:lnTo>
                  <a:lnTo>
                    <a:pt x="582472" y="303353"/>
                  </a:lnTo>
                  <a:lnTo>
                    <a:pt x="586523" y="315524"/>
                  </a:lnTo>
                  <a:lnTo>
                    <a:pt x="635871" y="484989"/>
                  </a:lnTo>
                  <a:lnTo>
                    <a:pt x="635973" y="485338"/>
                  </a:lnTo>
                  <a:lnTo>
                    <a:pt x="668445" y="449652"/>
                  </a:lnTo>
                  <a:lnTo>
                    <a:pt x="693941" y="420931"/>
                  </a:lnTo>
                  <a:lnTo>
                    <a:pt x="729533" y="406121"/>
                  </a:lnTo>
                  <a:lnTo>
                    <a:pt x="868467" y="406121"/>
                  </a:lnTo>
                  <a:lnTo>
                    <a:pt x="877127" y="389070"/>
                  </a:lnTo>
                  <a:lnTo>
                    <a:pt x="894797" y="345957"/>
                  </a:lnTo>
                  <a:lnTo>
                    <a:pt x="907691" y="301706"/>
                  </a:lnTo>
                  <a:lnTo>
                    <a:pt x="907738" y="301542"/>
                  </a:lnTo>
                  <a:lnTo>
                    <a:pt x="910478" y="283204"/>
                  </a:lnTo>
                  <a:close/>
                </a:path>
                <a:path w="915034" h="867410">
                  <a:moveTo>
                    <a:pt x="329572" y="312292"/>
                  </a:moveTo>
                  <a:lnTo>
                    <a:pt x="291575" y="426354"/>
                  </a:lnTo>
                  <a:lnTo>
                    <a:pt x="259372" y="460964"/>
                  </a:lnTo>
                  <a:lnTo>
                    <a:pt x="244498" y="461361"/>
                  </a:lnTo>
                  <a:lnTo>
                    <a:pt x="357518" y="461361"/>
                  </a:lnTo>
                  <a:lnTo>
                    <a:pt x="329572" y="312292"/>
                  </a:lnTo>
                  <a:close/>
                </a:path>
                <a:path w="915034" h="867410">
                  <a:moveTo>
                    <a:pt x="703612" y="538"/>
                  </a:moveTo>
                  <a:lnTo>
                    <a:pt x="656034" y="1989"/>
                  </a:lnTo>
                  <a:lnTo>
                    <a:pt x="612444" y="14829"/>
                  </a:lnTo>
                  <a:lnTo>
                    <a:pt x="572920" y="37075"/>
                  </a:lnTo>
                  <a:lnTo>
                    <a:pt x="537539" y="66744"/>
                  </a:lnTo>
                  <a:lnTo>
                    <a:pt x="506380" y="101852"/>
                  </a:lnTo>
                  <a:lnTo>
                    <a:pt x="479520" y="140417"/>
                  </a:lnTo>
                  <a:lnTo>
                    <a:pt x="457112" y="180318"/>
                  </a:lnTo>
                  <a:lnTo>
                    <a:pt x="457037" y="180453"/>
                  </a:lnTo>
                  <a:lnTo>
                    <a:pt x="906544" y="180453"/>
                  </a:lnTo>
                  <a:lnTo>
                    <a:pt x="903433" y="166717"/>
                  </a:lnTo>
                  <a:lnTo>
                    <a:pt x="885020" y="125464"/>
                  </a:lnTo>
                  <a:lnTo>
                    <a:pt x="859203" y="87752"/>
                  </a:lnTo>
                  <a:lnTo>
                    <a:pt x="827069" y="54994"/>
                  </a:lnTo>
                  <a:lnTo>
                    <a:pt x="789702" y="28599"/>
                  </a:lnTo>
                  <a:lnTo>
                    <a:pt x="748188" y="9977"/>
                  </a:lnTo>
                  <a:lnTo>
                    <a:pt x="703612" y="538"/>
                  </a:lnTo>
                  <a:close/>
                </a:path>
              </a:pathLst>
            </a:custGeom>
            <a:solidFill>
              <a:srgbClr val="333E50"/>
            </a:solidFill>
          </p:spPr>
          <p:txBody>
            <a:bodyPr wrap="square" lIns="0" tIns="0" rIns="0" bIns="0" rtlCol="0"/>
            <a:lstStyle/>
            <a:p>
              <a:endParaRPr/>
            </a:p>
          </p:txBody>
        </p:sp>
      </p:grpSp>
      <p:sp>
        <p:nvSpPr>
          <p:cNvPr id="10" name="object 10"/>
          <p:cNvSpPr/>
          <p:nvPr/>
        </p:nvSpPr>
        <p:spPr>
          <a:xfrm>
            <a:off x="436156" y="293839"/>
            <a:ext cx="2027555" cy="1130935"/>
          </a:xfrm>
          <a:custGeom>
            <a:avLst/>
            <a:gdLst/>
            <a:ahLst/>
            <a:cxnLst/>
            <a:rect l="l" t="t" r="r" b="b"/>
            <a:pathLst>
              <a:path w="2027555" h="1130935">
                <a:moveTo>
                  <a:pt x="483806" y="969365"/>
                </a:moveTo>
                <a:lnTo>
                  <a:pt x="478040" y="926515"/>
                </a:lnTo>
                <a:lnTo>
                  <a:pt x="461784" y="888009"/>
                </a:lnTo>
                <a:lnTo>
                  <a:pt x="436562" y="855395"/>
                </a:lnTo>
                <a:lnTo>
                  <a:pt x="403923" y="830186"/>
                </a:lnTo>
                <a:lnTo>
                  <a:pt x="365404" y="813943"/>
                </a:lnTo>
                <a:lnTo>
                  <a:pt x="322541" y="808189"/>
                </a:lnTo>
                <a:lnTo>
                  <a:pt x="279654" y="813943"/>
                </a:lnTo>
                <a:lnTo>
                  <a:pt x="241134" y="830186"/>
                </a:lnTo>
                <a:lnTo>
                  <a:pt x="208495" y="855395"/>
                </a:lnTo>
                <a:lnTo>
                  <a:pt x="183286" y="888009"/>
                </a:lnTo>
                <a:lnTo>
                  <a:pt x="167030" y="926515"/>
                </a:lnTo>
                <a:lnTo>
                  <a:pt x="161264" y="969365"/>
                </a:lnTo>
                <a:lnTo>
                  <a:pt x="167030" y="1012215"/>
                </a:lnTo>
                <a:lnTo>
                  <a:pt x="183286" y="1050721"/>
                </a:lnTo>
                <a:lnTo>
                  <a:pt x="208495" y="1083335"/>
                </a:lnTo>
                <a:lnTo>
                  <a:pt x="241134" y="1108532"/>
                </a:lnTo>
                <a:lnTo>
                  <a:pt x="279654" y="1124788"/>
                </a:lnTo>
                <a:lnTo>
                  <a:pt x="322541" y="1130541"/>
                </a:lnTo>
                <a:lnTo>
                  <a:pt x="365404" y="1124788"/>
                </a:lnTo>
                <a:lnTo>
                  <a:pt x="403923" y="1108532"/>
                </a:lnTo>
                <a:lnTo>
                  <a:pt x="436562" y="1083335"/>
                </a:lnTo>
                <a:lnTo>
                  <a:pt x="461784" y="1050721"/>
                </a:lnTo>
                <a:lnTo>
                  <a:pt x="478040" y="1012215"/>
                </a:lnTo>
                <a:lnTo>
                  <a:pt x="483806" y="969365"/>
                </a:lnTo>
                <a:close/>
              </a:path>
              <a:path w="2027555" h="1130935">
                <a:moveTo>
                  <a:pt x="1773923" y="969365"/>
                </a:moveTo>
                <a:lnTo>
                  <a:pt x="1768157" y="926515"/>
                </a:lnTo>
                <a:lnTo>
                  <a:pt x="1751901" y="888009"/>
                </a:lnTo>
                <a:lnTo>
                  <a:pt x="1726692" y="855395"/>
                </a:lnTo>
                <a:lnTo>
                  <a:pt x="1694053" y="830186"/>
                </a:lnTo>
                <a:lnTo>
                  <a:pt x="1655521" y="813943"/>
                </a:lnTo>
                <a:lnTo>
                  <a:pt x="1612658" y="808189"/>
                </a:lnTo>
                <a:lnTo>
                  <a:pt x="1569783" y="813943"/>
                </a:lnTo>
                <a:lnTo>
                  <a:pt x="1531251" y="830186"/>
                </a:lnTo>
                <a:lnTo>
                  <a:pt x="1498612" y="855395"/>
                </a:lnTo>
                <a:lnTo>
                  <a:pt x="1473403" y="888009"/>
                </a:lnTo>
                <a:lnTo>
                  <a:pt x="1457147" y="926515"/>
                </a:lnTo>
                <a:lnTo>
                  <a:pt x="1451394" y="969365"/>
                </a:lnTo>
                <a:lnTo>
                  <a:pt x="1457147" y="1012215"/>
                </a:lnTo>
                <a:lnTo>
                  <a:pt x="1473403" y="1050721"/>
                </a:lnTo>
                <a:lnTo>
                  <a:pt x="1498612" y="1083335"/>
                </a:lnTo>
                <a:lnTo>
                  <a:pt x="1531251" y="1108532"/>
                </a:lnTo>
                <a:lnTo>
                  <a:pt x="1569783" y="1124788"/>
                </a:lnTo>
                <a:lnTo>
                  <a:pt x="1612658" y="1130541"/>
                </a:lnTo>
                <a:lnTo>
                  <a:pt x="1655521" y="1124788"/>
                </a:lnTo>
                <a:lnTo>
                  <a:pt x="1694053" y="1108532"/>
                </a:lnTo>
                <a:lnTo>
                  <a:pt x="1726692" y="1083335"/>
                </a:lnTo>
                <a:lnTo>
                  <a:pt x="1751901" y="1050721"/>
                </a:lnTo>
                <a:lnTo>
                  <a:pt x="1768157" y="1012215"/>
                </a:lnTo>
                <a:lnTo>
                  <a:pt x="1773923" y="969365"/>
                </a:lnTo>
                <a:close/>
              </a:path>
              <a:path w="2027555" h="1130935">
                <a:moveTo>
                  <a:pt x="2027301" y="628586"/>
                </a:moveTo>
                <a:lnTo>
                  <a:pt x="2024126" y="554913"/>
                </a:lnTo>
                <a:lnTo>
                  <a:pt x="2015782" y="481228"/>
                </a:lnTo>
                <a:lnTo>
                  <a:pt x="1962797" y="151968"/>
                </a:lnTo>
                <a:lnTo>
                  <a:pt x="1946300" y="102565"/>
                </a:lnTo>
                <a:lnTo>
                  <a:pt x="1940712" y="94411"/>
                </a:lnTo>
                <a:lnTo>
                  <a:pt x="1932838" y="82905"/>
                </a:lnTo>
                <a:lnTo>
                  <a:pt x="1932838" y="600964"/>
                </a:lnTo>
                <a:lnTo>
                  <a:pt x="1612658" y="600964"/>
                </a:lnTo>
                <a:lnTo>
                  <a:pt x="1474431" y="462813"/>
                </a:lnTo>
                <a:lnTo>
                  <a:pt x="1474431" y="94411"/>
                </a:lnTo>
                <a:lnTo>
                  <a:pt x="1780832" y="94411"/>
                </a:lnTo>
                <a:lnTo>
                  <a:pt x="1839544" y="115989"/>
                </a:lnTo>
                <a:lnTo>
                  <a:pt x="1870646" y="170383"/>
                </a:lnTo>
                <a:lnTo>
                  <a:pt x="1923630" y="497344"/>
                </a:lnTo>
                <a:lnTo>
                  <a:pt x="1929968" y="549148"/>
                </a:lnTo>
                <a:lnTo>
                  <a:pt x="1932838" y="600964"/>
                </a:lnTo>
                <a:lnTo>
                  <a:pt x="1932838" y="82905"/>
                </a:lnTo>
                <a:lnTo>
                  <a:pt x="1917636" y="60680"/>
                </a:lnTo>
                <a:lnTo>
                  <a:pt x="1879041" y="28295"/>
                </a:lnTo>
                <a:lnTo>
                  <a:pt x="1832698" y="7404"/>
                </a:lnTo>
                <a:lnTo>
                  <a:pt x="1780832" y="0"/>
                </a:lnTo>
                <a:lnTo>
                  <a:pt x="1382280" y="0"/>
                </a:lnTo>
                <a:lnTo>
                  <a:pt x="1382280" y="94411"/>
                </a:lnTo>
                <a:lnTo>
                  <a:pt x="1382280" y="462813"/>
                </a:lnTo>
                <a:lnTo>
                  <a:pt x="1013675" y="462813"/>
                </a:lnTo>
                <a:lnTo>
                  <a:pt x="1013675" y="94411"/>
                </a:lnTo>
                <a:lnTo>
                  <a:pt x="1382280" y="94411"/>
                </a:lnTo>
                <a:lnTo>
                  <a:pt x="1382280" y="0"/>
                </a:lnTo>
                <a:lnTo>
                  <a:pt x="921524" y="0"/>
                </a:lnTo>
                <a:lnTo>
                  <a:pt x="921524" y="94411"/>
                </a:lnTo>
                <a:lnTo>
                  <a:pt x="921524" y="462813"/>
                </a:lnTo>
                <a:lnTo>
                  <a:pt x="552919" y="462813"/>
                </a:lnTo>
                <a:lnTo>
                  <a:pt x="552919" y="94411"/>
                </a:lnTo>
                <a:lnTo>
                  <a:pt x="921524" y="94411"/>
                </a:lnTo>
                <a:lnTo>
                  <a:pt x="921524" y="0"/>
                </a:lnTo>
                <a:lnTo>
                  <a:pt x="460768" y="0"/>
                </a:lnTo>
                <a:lnTo>
                  <a:pt x="460768" y="94411"/>
                </a:lnTo>
                <a:lnTo>
                  <a:pt x="460768" y="462813"/>
                </a:lnTo>
                <a:lnTo>
                  <a:pt x="92151" y="462813"/>
                </a:lnTo>
                <a:lnTo>
                  <a:pt x="92240" y="140055"/>
                </a:lnTo>
                <a:lnTo>
                  <a:pt x="95796" y="122580"/>
                </a:lnTo>
                <a:lnTo>
                  <a:pt x="105689" y="107937"/>
                </a:lnTo>
                <a:lnTo>
                  <a:pt x="120345" y="98044"/>
                </a:lnTo>
                <a:lnTo>
                  <a:pt x="138226" y="94411"/>
                </a:lnTo>
                <a:lnTo>
                  <a:pt x="460768" y="94411"/>
                </a:lnTo>
                <a:lnTo>
                  <a:pt x="460768" y="0"/>
                </a:lnTo>
                <a:lnTo>
                  <a:pt x="92151" y="0"/>
                </a:lnTo>
                <a:lnTo>
                  <a:pt x="56375" y="8597"/>
                </a:lnTo>
                <a:lnTo>
                  <a:pt x="27063" y="29070"/>
                </a:lnTo>
                <a:lnTo>
                  <a:pt x="7264" y="58610"/>
                </a:lnTo>
                <a:lnTo>
                  <a:pt x="0" y="94411"/>
                </a:lnTo>
                <a:lnTo>
                  <a:pt x="0" y="923315"/>
                </a:lnTo>
                <a:lnTo>
                  <a:pt x="7264" y="959078"/>
                </a:lnTo>
                <a:lnTo>
                  <a:pt x="27063" y="988352"/>
                </a:lnTo>
                <a:lnTo>
                  <a:pt x="56375" y="1008151"/>
                </a:lnTo>
                <a:lnTo>
                  <a:pt x="92151" y="1015415"/>
                </a:lnTo>
                <a:lnTo>
                  <a:pt x="96761" y="1015415"/>
                </a:lnTo>
                <a:lnTo>
                  <a:pt x="95072" y="1004658"/>
                </a:lnTo>
                <a:lnTo>
                  <a:pt x="93599" y="993254"/>
                </a:lnTo>
                <a:lnTo>
                  <a:pt x="92557" y="981417"/>
                </a:lnTo>
                <a:lnTo>
                  <a:pt x="92151" y="969365"/>
                </a:lnTo>
                <a:lnTo>
                  <a:pt x="96837" y="923315"/>
                </a:lnTo>
                <a:lnTo>
                  <a:pt x="110337" y="879957"/>
                </a:lnTo>
                <a:lnTo>
                  <a:pt x="131635" y="840854"/>
                </a:lnTo>
                <a:lnTo>
                  <a:pt x="159829" y="806742"/>
                </a:lnTo>
                <a:lnTo>
                  <a:pt x="193954" y="778573"/>
                </a:lnTo>
                <a:lnTo>
                  <a:pt x="233083" y="757275"/>
                </a:lnTo>
                <a:lnTo>
                  <a:pt x="276263" y="743813"/>
                </a:lnTo>
                <a:lnTo>
                  <a:pt x="322541" y="739114"/>
                </a:lnTo>
                <a:lnTo>
                  <a:pt x="368808" y="743813"/>
                </a:lnTo>
                <a:lnTo>
                  <a:pt x="411988" y="757275"/>
                </a:lnTo>
                <a:lnTo>
                  <a:pt x="451116" y="778573"/>
                </a:lnTo>
                <a:lnTo>
                  <a:pt x="485241" y="806742"/>
                </a:lnTo>
                <a:lnTo>
                  <a:pt x="513435" y="840854"/>
                </a:lnTo>
                <a:lnTo>
                  <a:pt x="534733" y="879957"/>
                </a:lnTo>
                <a:lnTo>
                  <a:pt x="548208" y="923112"/>
                </a:lnTo>
                <a:lnTo>
                  <a:pt x="552919" y="969365"/>
                </a:lnTo>
                <a:lnTo>
                  <a:pt x="552513" y="981417"/>
                </a:lnTo>
                <a:lnTo>
                  <a:pt x="551472" y="993254"/>
                </a:lnTo>
                <a:lnTo>
                  <a:pt x="549998" y="1004658"/>
                </a:lnTo>
                <a:lnTo>
                  <a:pt x="548309" y="1015415"/>
                </a:lnTo>
                <a:lnTo>
                  <a:pt x="1386890" y="1015415"/>
                </a:lnTo>
                <a:lnTo>
                  <a:pt x="1385189" y="1004658"/>
                </a:lnTo>
                <a:lnTo>
                  <a:pt x="1383715" y="993254"/>
                </a:lnTo>
                <a:lnTo>
                  <a:pt x="1382674" y="981417"/>
                </a:lnTo>
                <a:lnTo>
                  <a:pt x="1382280" y="969365"/>
                </a:lnTo>
                <a:lnTo>
                  <a:pt x="1386954" y="923315"/>
                </a:lnTo>
                <a:lnTo>
                  <a:pt x="1400454" y="879957"/>
                </a:lnTo>
                <a:lnTo>
                  <a:pt x="1421765" y="840854"/>
                </a:lnTo>
                <a:lnTo>
                  <a:pt x="1449946" y="806742"/>
                </a:lnTo>
                <a:lnTo>
                  <a:pt x="1484083" y="778573"/>
                </a:lnTo>
                <a:lnTo>
                  <a:pt x="1523199" y="757275"/>
                </a:lnTo>
                <a:lnTo>
                  <a:pt x="1566379" y="743813"/>
                </a:lnTo>
                <a:lnTo>
                  <a:pt x="1612658" y="739114"/>
                </a:lnTo>
                <a:lnTo>
                  <a:pt x="1658937" y="743813"/>
                </a:lnTo>
                <a:lnTo>
                  <a:pt x="1702104" y="757275"/>
                </a:lnTo>
                <a:lnTo>
                  <a:pt x="1741220" y="778573"/>
                </a:lnTo>
                <a:lnTo>
                  <a:pt x="1775345" y="806742"/>
                </a:lnTo>
                <a:lnTo>
                  <a:pt x="1803527" y="840854"/>
                </a:lnTo>
                <a:lnTo>
                  <a:pt x="1824824" y="879957"/>
                </a:lnTo>
                <a:lnTo>
                  <a:pt x="1838299" y="923112"/>
                </a:lnTo>
                <a:lnTo>
                  <a:pt x="1842998" y="969365"/>
                </a:lnTo>
                <a:lnTo>
                  <a:pt x="1842604" y="981417"/>
                </a:lnTo>
                <a:lnTo>
                  <a:pt x="1841550" y="993254"/>
                </a:lnTo>
                <a:lnTo>
                  <a:pt x="1840077" y="1004658"/>
                </a:lnTo>
                <a:lnTo>
                  <a:pt x="1838388" y="1015415"/>
                </a:lnTo>
                <a:lnTo>
                  <a:pt x="1935149" y="1015415"/>
                </a:lnTo>
                <a:lnTo>
                  <a:pt x="1970925" y="1008151"/>
                </a:lnTo>
                <a:lnTo>
                  <a:pt x="2000224" y="988364"/>
                </a:lnTo>
                <a:lnTo>
                  <a:pt x="2020023" y="959078"/>
                </a:lnTo>
                <a:lnTo>
                  <a:pt x="2027301" y="923315"/>
                </a:lnTo>
                <a:lnTo>
                  <a:pt x="2027301" y="739114"/>
                </a:lnTo>
                <a:lnTo>
                  <a:pt x="2027301" y="628586"/>
                </a:lnTo>
                <a:close/>
              </a:path>
            </a:pathLst>
          </a:custGeom>
          <a:solidFill>
            <a:srgbClr val="ACB8C9"/>
          </a:solidFill>
        </p:spPr>
        <p:txBody>
          <a:bodyPr wrap="square" lIns="0" tIns="0" rIns="0" bIns="0" rtlCol="0"/>
          <a:lstStyle/>
          <a:p>
            <a:endParaRPr/>
          </a:p>
        </p:txBody>
      </p:sp>
      <p:sp>
        <p:nvSpPr>
          <p:cNvPr id="11" name="object 11"/>
          <p:cNvSpPr txBox="1"/>
          <p:nvPr/>
        </p:nvSpPr>
        <p:spPr>
          <a:xfrm>
            <a:off x="2982595" y="405129"/>
            <a:ext cx="5070475" cy="848360"/>
          </a:xfrm>
          <a:prstGeom prst="rect">
            <a:avLst/>
          </a:prstGeom>
        </p:spPr>
        <p:txBody>
          <a:bodyPr vert="horz" wrap="square" lIns="0" tIns="12700" rIns="0" bIns="0" rtlCol="0">
            <a:spAutoFit/>
          </a:bodyPr>
          <a:lstStyle/>
          <a:p>
            <a:pPr marL="12700" marR="5080">
              <a:lnSpc>
                <a:spcPct val="100000"/>
              </a:lnSpc>
              <a:spcBef>
                <a:spcPts val="100"/>
              </a:spcBef>
            </a:pPr>
            <a:r>
              <a:rPr sz="1800" b="1" spc="270" dirty="0">
                <a:latin typeface="Calibri"/>
                <a:cs typeface="Calibri"/>
              </a:rPr>
              <a:t>HITECH</a:t>
            </a:r>
            <a:r>
              <a:rPr sz="1800" b="1" spc="60" dirty="0">
                <a:latin typeface="Calibri"/>
                <a:cs typeface="Calibri"/>
              </a:rPr>
              <a:t> </a:t>
            </a:r>
            <a:r>
              <a:rPr sz="1800" spc="-20" dirty="0">
                <a:latin typeface="Century Gothic"/>
                <a:cs typeface="Century Gothic"/>
              </a:rPr>
              <a:t>(effective</a:t>
            </a:r>
            <a:r>
              <a:rPr sz="1800" spc="-15" dirty="0">
                <a:latin typeface="Century Gothic"/>
                <a:cs typeface="Century Gothic"/>
              </a:rPr>
              <a:t> </a:t>
            </a:r>
            <a:r>
              <a:rPr sz="1800" spc="114" dirty="0">
                <a:latin typeface="Century Gothic"/>
                <a:cs typeface="Century Gothic"/>
              </a:rPr>
              <a:t>in</a:t>
            </a:r>
            <a:r>
              <a:rPr sz="1800" spc="-25" dirty="0">
                <a:latin typeface="Century Gothic"/>
                <a:cs typeface="Century Gothic"/>
              </a:rPr>
              <a:t> </a:t>
            </a:r>
            <a:r>
              <a:rPr sz="1800" dirty="0">
                <a:latin typeface="Century Gothic"/>
                <a:cs typeface="Century Gothic"/>
              </a:rPr>
              <a:t>2010)</a:t>
            </a:r>
            <a:r>
              <a:rPr sz="1800" spc="-25" dirty="0">
                <a:latin typeface="Century Gothic"/>
                <a:cs typeface="Century Gothic"/>
              </a:rPr>
              <a:t> </a:t>
            </a:r>
            <a:r>
              <a:rPr sz="1800" dirty="0">
                <a:latin typeface="Century Gothic"/>
                <a:cs typeface="Century Gothic"/>
              </a:rPr>
              <a:t>made</a:t>
            </a:r>
            <a:r>
              <a:rPr sz="1800" spc="-15" dirty="0">
                <a:latin typeface="Century Gothic"/>
                <a:cs typeface="Century Gothic"/>
              </a:rPr>
              <a:t> </a:t>
            </a:r>
            <a:r>
              <a:rPr sz="1800" dirty="0">
                <a:latin typeface="Century Gothic"/>
                <a:cs typeface="Century Gothic"/>
              </a:rPr>
              <a:t>the</a:t>
            </a:r>
            <a:r>
              <a:rPr sz="1800" spc="-35" dirty="0">
                <a:latin typeface="Century Gothic"/>
                <a:cs typeface="Century Gothic"/>
              </a:rPr>
              <a:t> </a:t>
            </a:r>
            <a:r>
              <a:rPr sz="1800" spc="80" dirty="0">
                <a:latin typeface="Century Gothic"/>
                <a:cs typeface="Century Gothic"/>
              </a:rPr>
              <a:t>HIPAA </a:t>
            </a:r>
            <a:r>
              <a:rPr sz="1800" spc="60" dirty="0">
                <a:latin typeface="Century Gothic"/>
                <a:cs typeface="Century Gothic"/>
              </a:rPr>
              <a:t>Security</a:t>
            </a:r>
            <a:r>
              <a:rPr sz="1800" spc="40" dirty="0">
                <a:latin typeface="Century Gothic"/>
                <a:cs typeface="Century Gothic"/>
              </a:rPr>
              <a:t> </a:t>
            </a:r>
            <a:r>
              <a:rPr sz="1800" spc="80" dirty="0">
                <a:latin typeface="Century Gothic"/>
                <a:cs typeface="Century Gothic"/>
              </a:rPr>
              <a:t>Rule</a:t>
            </a:r>
            <a:r>
              <a:rPr sz="1800" spc="40" dirty="0">
                <a:latin typeface="Century Gothic"/>
                <a:cs typeface="Century Gothic"/>
              </a:rPr>
              <a:t> </a:t>
            </a:r>
            <a:r>
              <a:rPr sz="1800" dirty="0">
                <a:latin typeface="Century Gothic"/>
                <a:cs typeface="Century Gothic"/>
              </a:rPr>
              <a:t>directly</a:t>
            </a:r>
            <a:r>
              <a:rPr sz="1800" spc="40" dirty="0">
                <a:latin typeface="Century Gothic"/>
                <a:cs typeface="Century Gothic"/>
              </a:rPr>
              <a:t> </a:t>
            </a:r>
            <a:r>
              <a:rPr sz="1800" spc="-20" dirty="0">
                <a:latin typeface="Century Gothic"/>
                <a:cs typeface="Century Gothic"/>
              </a:rPr>
              <a:t>applicable</a:t>
            </a:r>
            <a:r>
              <a:rPr sz="1800" spc="55" dirty="0">
                <a:latin typeface="Century Gothic"/>
                <a:cs typeface="Century Gothic"/>
              </a:rPr>
              <a:t> </a:t>
            </a:r>
            <a:r>
              <a:rPr sz="1800" dirty="0">
                <a:latin typeface="Century Gothic"/>
                <a:cs typeface="Century Gothic"/>
              </a:rPr>
              <a:t>to</a:t>
            </a:r>
            <a:r>
              <a:rPr sz="1800" spc="25" dirty="0">
                <a:latin typeface="Century Gothic"/>
                <a:cs typeface="Century Gothic"/>
              </a:rPr>
              <a:t> </a:t>
            </a:r>
            <a:r>
              <a:rPr sz="1800" spc="120" dirty="0">
                <a:latin typeface="Century Gothic"/>
                <a:cs typeface="Century Gothic"/>
              </a:rPr>
              <a:t>Business </a:t>
            </a:r>
            <a:r>
              <a:rPr sz="1800" spc="-10" dirty="0">
                <a:latin typeface="Century Gothic"/>
                <a:cs typeface="Century Gothic"/>
              </a:rPr>
              <a:t>Associates</a:t>
            </a:r>
            <a:endParaRPr sz="1800">
              <a:latin typeface="Century Gothic"/>
              <a:cs typeface="Century Gothic"/>
            </a:endParaRPr>
          </a:p>
        </p:txBody>
      </p:sp>
      <p:sp>
        <p:nvSpPr>
          <p:cNvPr id="12" name="object 12"/>
          <p:cNvSpPr txBox="1">
            <a:spLocks noGrp="1"/>
          </p:cNvSpPr>
          <p:nvPr>
            <p:ph type="title"/>
          </p:nvPr>
        </p:nvSpPr>
        <p:spPr>
          <a:xfrm>
            <a:off x="218947" y="1897761"/>
            <a:ext cx="8336280" cy="1000760"/>
          </a:xfrm>
          <a:prstGeom prst="rect">
            <a:avLst/>
          </a:prstGeom>
        </p:spPr>
        <p:txBody>
          <a:bodyPr vert="horz" wrap="square" lIns="0" tIns="12065" rIns="0" bIns="0" rtlCol="0">
            <a:spAutoFit/>
          </a:bodyPr>
          <a:lstStyle/>
          <a:p>
            <a:pPr marL="12700" marR="5080">
              <a:lnSpc>
                <a:spcPct val="100000"/>
              </a:lnSpc>
              <a:spcBef>
                <a:spcPts val="95"/>
              </a:spcBef>
            </a:pPr>
            <a:r>
              <a:rPr sz="1600" spc="210" dirty="0">
                <a:solidFill>
                  <a:srgbClr val="000000"/>
                </a:solidFill>
              </a:rPr>
              <a:t>The</a:t>
            </a:r>
            <a:r>
              <a:rPr sz="1600" spc="90" dirty="0">
                <a:solidFill>
                  <a:srgbClr val="000000"/>
                </a:solidFill>
              </a:rPr>
              <a:t> </a:t>
            </a:r>
            <a:r>
              <a:rPr sz="1600" spc="229" dirty="0">
                <a:solidFill>
                  <a:srgbClr val="000000"/>
                </a:solidFill>
              </a:rPr>
              <a:t>Omnibus</a:t>
            </a:r>
            <a:r>
              <a:rPr sz="1600" spc="105" dirty="0">
                <a:solidFill>
                  <a:srgbClr val="000000"/>
                </a:solidFill>
              </a:rPr>
              <a:t> </a:t>
            </a:r>
            <a:r>
              <a:rPr sz="1600" spc="195" dirty="0">
                <a:solidFill>
                  <a:srgbClr val="000000"/>
                </a:solidFill>
              </a:rPr>
              <a:t>Rule</a:t>
            </a:r>
            <a:r>
              <a:rPr sz="1600" spc="120" dirty="0">
                <a:solidFill>
                  <a:srgbClr val="000000"/>
                </a:solidFill>
              </a:rPr>
              <a:t> </a:t>
            </a:r>
            <a:r>
              <a:rPr sz="1600" b="0" spc="-20" dirty="0">
                <a:solidFill>
                  <a:srgbClr val="000000"/>
                </a:solidFill>
                <a:latin typeface="Century Gothic"/>
                <a:cs typeface="Century Gothic"/>
              </a:rPr>
              <a:t>(effective </a:t>
            </a:r>
            <a:r>
              <a:rPr sz="1600" b="0" spc="100" dirty="0">
                <a:solidFill>
                  <a:srgbClr val="000000"/>
                </a:solidFill>
                <a:latin typeface="Century Gothic"/>
                <a:cs typeface="Century Gothic"/>
              </a:rPr>
              <a:t>in</a:t>
            </a:r>
            <a:r>
              <a:rPr sz="1600" b="0" spc="-15" dirty="0">
                <a:solidFill>
                  <a:srgbClr val="000000"/>
                </a:solidFill>
                <a:latin typeface="Century Gothic"/>
                <a:cs typeface="Century Gothic"/>
              </a:rPr>
              <a:t> </a:t>
            </a:r>
            <a:r>
              <a:rPr sz="1600" b="0" spc="-25" dirty="0">
                <a:solidFill>
                  <a:srgbClr val="000000"/>
                </a:solidFill>
                <a:latin typeface="Century Gothic"/>
                <a:cs typeface="Century Gothic"/>
              </a:rPr>
              <a:t>2013)</a:t>
            </a:r>
            <a:r>
              <a:rPr sz="1600" b="0" spc="-10" dirty="0">
                <a:solidFill>
                  <a:srgbClr val="000000"/>
                </a:solidFill>
                <a:latin typeface="Century Gothic"/>
                <a:cs typeface="Century Gothic"/>
              </a:rPr>
              <a:t> </a:t>
            </a:r>
            <a:r>
              <a:rPr sz="1600" b="0" dirty="0">
                <a:solidFill>
                  <a:srgbClr val="000000"/>
                </a:solidFill>
                <a:latin typeface="Century Gothic"/>
                <a:cs typeface="Century Gothic"/>
              </a:rPr>
              <a:t>made</a:t>
            </a:r>
            <a:r>
              <a:rPr sz="1600" b="0" spc="15" dirty="0">
                <a:solidFill>
                  <a:srgbClr val="000000"/>
                </a:solidFill>
                <a:latin typeface="Century Gothic"/>
                <a:cs typeface="Century Gothic"/>
              </a:rPr>
              <a:t> </a:t>
            </a:r>
            <a:r>
              <a:rPr sz="1600" b="0" dirty="0">
                <a:solidFill>
                  <a:srgbClr val="000000"/>
                </a:solidFill>
                <a:latin typeface="Century Gothic"/>
                <a:cs typeface="Century Gothic"/>
              </a:rPr>
              <a:t>certain</a:t>
            </a:r>
            <a:r>
              <a:rPr sz="1600" b="0" spc="10" dirty="0">
                <a:solidFill>
                  <a:srgbClr val="000000"/>
                </a:solidFill>
                <a:latin typeface="Century Gothic"/>
                <a:cs typeface="Century Gothic"/>
              </a:rPr>
              <a:t> </a:t>
            </a:r>
            <a:r>
              <a:rPr sz="1600" b="0" spc="60" dirty="0">
                <a:solidFill>
                  <a:srgbClr val="000000"/>
                </a:solidFill>
                <a:latin typeface="Century Gothic"/>
                <a:cs typeface="Century Gothic"/>
              </a:rPr>
              <a:t>portions</a:t>
            </a:r>
            <a:r>
              <a:rPr sz="1600" b="0" spc="15" dirty="0">
                <a:solidFill>
                  <a:srgbClr val="000000"/>
                </a:solidFill>
                <a:latin typeface="Century Gothic"/>
                <a:cs typeface="Century Gothic"/>
              </a:rPr>
              <a:t> </a:t>
            </a:r>
            <a:r>
              <a:rPr sz="1600" b="0" dirty="0">
                <a:solidFill>
                  <a:srgbClr val="000000"/>
                </a:solidFill>
                <a:latin typeface="Century Gothic"/>
                <a:cs typeface="Century Gothic"/>
              </a:rPr>
              <a:t>of</a:t>
            </a:r>
            <a:r>
              <a:rPr sz="1600" b="0" spc="-25" dirty="0">
                <a:solidFill>
                  <a:srgbClr val="000000"/>
                </a:solidFill>
                <a:latin typeface="Century Gothic"/>
                <a:cs typeface="Century Gothic"/>
              </a:rPr>
              <a:t> </a:t>
            </a:r>
            <a:r>
              <a:rPr sz="1600" b="0" dirty="0">
                <a:solidFill>
                  <a:srgbClr val="000000"/>
                </a:solidFill>
                <a:latin typeface="Century Gothic"/>
                <a:cs typeface="Century Gothic"/>
              </a:rPr>
              <a:t>the</a:t>
            </a:r>
            <a:r>
              <a:rPr sz="1600" b="0" spc="5" dirty="0">
                <a:solidFill>
                  <a:srgbClr val="000000"/>
                </a:solidFill>
                <a:latin typeface="Century Gothic"/>
                <a:cs typeface="Century Gothic"/>
              </a:rPr>
              <a:t> </a:t>
            </a:r>
            <a:r>
              <a:rPr sz="1600" b="0" spc="85" dirty="0">
                <a:solidFill>
                  <a:srgbClr val="000000"/>
                </a:solidFill>
                <a:latin typeface="Century Gothic"/>
                <a:cs typeface="Century Gothic"/>
              </a:rPr>
              <a:t>HIPAA</a:t>
            </a:r>
            <a:r>
              <a:rPr sz="1600" b="0" spc="10" dirty="0">
                <a:solidFill>
                  <a:srgbClr val="000000"/>
                </a:solidFill>
                <a:latin typeface="Century Gothic"/>
                <a:cs typeface="Century Gothic"/>
              </a:rPr>
              <a:t> </a:t>
            </a:r>
            <a:r>
              <a:rPr sz="1600" b="0" spc="-10" dirty="0">
                <a:solidFill>
                  <a:srgbClr val="000000"/>
                </a:solidFill>
                <a:latin typeface="Century Gothic"/>
                <a:cs typeface="Century Gothic"/>
              </a:rPr>
              <a:t>Privacy </a:t>
            </a:r>
            <a:r>
              <a:rPr sz="1600" b="0" spc="70" dirty="0">
                <a:solidFill>
                  <a:srgbClr val="000000"/>
                </a:solidFill>
                <a:latin typeface="Century Gothic"/>
                <a:cs typeface="Century Gothic"/>
              </a:rPr>
              <a:t>Rule</a:t>
            </a:r>
            <a:r>
              <a:rPr sz="1600" b="0" spc="55" dirty="0">
                <a:solidFill>
                  <a:srgbClr val="000000"/>
                </a:solidFill>
                <a:latin typeface="Century Gothic"/>
                <a:cs typeface="Century Gothic"/>
              </a:rPr>
              <a:t> </a:t>
            </a:r>
            <a:r>
              <a:rPr sz="1600" b="0" dirty="0">
                <a:solidFill>
                  <a:srgbClr val="000000"/>
                </a:solidFill>
                <a:latin typeface="Century Gothic"/>
                <a:cs typeface="Century Gothic"/>
              </a:rPr>
              <a:t>directly</a:t>
            </a:r>
            <a:r>
              <a:rPr sz="1600" b="0" spc="70" dirty="0">
                <a:solidFill>
                  <a:srgbClr val="000000"/>
                </a:solidFill>
                <a:latin typeface="Century Gothic"/>
                <a:cs typeface="Century Gothic"/>
              </a:rPr>
              <a:t> </a:t>
            </a:r>
            <a:r>
              <a:rPr sz="1600" b="0" spc="-20" dirty="0">
                <a:solidFill>
                  <a:srgbClr val="000000"/>
                </a:solidFill>
                <a:latin typeface="Century Gothic"/>
                <a:cs typeface="Century Gothic"/>
              </a:rPr>
              <a:t>applicable</a:t>
            </a:r>
            <a:r>
              <a:rPr sz="1600" b="0" spc="100" dirty="0">
                <a:solidFill>
                  <a:srgbClr val="000000"/>
                </a:solidFill>
                <a:latin typeface="Century Gothic"/>
                <a:cs typeface="Century Gothic"/>
              </a:rPr>
              <a:t> </a:t>
            </a:r>
            <a:r>
              <a:rPr sz="1600" b="0" dirty="0">
                <a:solidFill>
                  <a:srgbClr val="000000"/>
                </a:solidFill>
                <a:latin typeface="Century Gothic"/>
                <a:cs typeface="Century Gothic"/>
              </a:rPr>
              <a:t>to</a:t>
            </a:r>
            <a:r>
              <a:rPr sz="1600" b="0" spc="60" dirty="0">
                <a:solidFill>
                  <a:srgbClr val="000000"/>
                </a:solidFill>
                <a:latin typeface="Century Gothic"/>
                <a:cs typeface="Century Gothic"/>
              </a:rPr>
              <a:t> </a:t>
            </a:r>
            <a:r>
              <a:rPr sz="1600" b="0" spc="120" dirty="0">
                <a:solidFill>
                  <a:srgbClr val="000000"/>
                </a:solidFill>
                <a:latin typeface="Century Gothic"/>
                <a:cs typeface="Century Gothic"/>
              </a:rPr>
              <a:t>Business</a:t>
            </a:r>
            <a:r>
              <a:rPr sz="1600" b="0" spc="100" dirty="0">
                <a:solidFill>
                  <a:srgbClr val="000000"/>
                </a:solidFill>
                <a:latin typeface="Century Gothic"/>
                <a:cs typeface="Century Gothic"/>
              </a:rPr>
              <a:t> </a:t>
            </a:r>
            <a:r>
              <a:rPr sz="1600" b="0" dirty="0">
                <a:solidFill>
                  <a:srgbClr val="000000"/>
                </a:solidFill>
                <a:latin typeface="Century Gothic"/>
                <a:cs typeface="Century Gothic"/>
              </a:rPr>
              <a:t>Associates,</a:t>
            </a:r>
            <a:r>
              <a:rPr sz="1600" b="0" spc="105" dirty="0">
                <a:solidFill>
                  <a:srgbClr val="000000"/>
                </a:solidFill>
                <a:latin typeface="Century Gothic"/>
                <a:cs typeface="Century Gothic"/>
              </a:rPr>
              <a:t> </a:t>
            </a:r>
            <a:r>
              <a:rPr sz="1600" b="0" dirty="0">
                <a:solidFill>
                  <a:srgbClr val="000000"/>
                </a:solidFill>
                <a:latin typeface="Century Gothic"/>
                <a:cs typeface="Century Gothic"/>
              </a:rPr>
              <a:t>which</a:t>
            </a:r>
            <a:r>
              <a:rPr sz="1600" b="0" spc="85" dirty="0">
                <a:solidFill>
                  <a:srgbClr val="000000"/>
                </a:solidFill>
                <a:latin typeface="Century Gothic"/>
                <a:cs typeface="Century Gothic"/>
              </a:rPr>
              <a:t> </a:t>
            </a:r>
            <a:r>
              <a:rPr sz="1600" b="0" dirty="0">
                <a:solidFill>
                  <a:srgbClr val="000000"/>
                </a:solidFill>
                <a:latin typeface="Century Gothic"/>
                <a:cs typeface="Century Gothic"/>
              </a:rPr>
              <a:t>means</a:t>
            </a:r>
            <a:r>
              <a:rPr sz="1600" b="0" spc="114" dirty="0">
                <a:solidFill>
                  <a:srgbClr val="000000"/>
                </a:solidFill>
                <a:latin typeface="Century Gothic"/>
                <a:cs typeface="Century Gothic"/>
              </a:rPr>
              <a:t> </a:t>
            </a:r>
            <a:r>
              <a:rPr sz="1600" b="0" dirty="0">
                <a:solidFill>
                  <a:srgbClr val="000000"/>
                </a:solidFill>
                <a:latin typeface="Century Gothic"/>
                <a:cs typeface="Century Gothic"/>
              </a:rPr>
              <a:t>that</a:t>
            </a:r>
            <a:r>
              <a:rPr sz="1600" b="0" spc="95" dirty="0">
                <a:solidFill>
                  <a:srgbClr val="000000"/>
                </a:solidFill>
                <a:latin typeface="Century Gothic"/>
                <a:cs typeface="Century Gothic"/>
              </a:rPr>
              <a:t> </a:t>
            </a:r>
            <a:r>
              <a:rPr sz="1600" b="0" spc="165" dirty="0">
                <a:solidFill>
                  <a:srgbClr val="000000"/>
                </a:solidFill>
                <a:latin typeface="Century Gothic"/>
                <a:cs typeface="Century Gothic"/>
              </a:rPr>
              <a:t>PHI</a:t>
            </a:r>
            <a:r>
              <a:rPr sz="1600" b="0" spc="65" dirty="0">
                <a:solidFill>
                  <a:srgbClr val="000000"/>
                </a:solidFill>
                <a:latin typeface="Century Gothic"/>
                <a:cs typeface="Century Gothic"/>
              </a:rPr>
              <a:t> </a:t>
            </a:r>
            <a:r>
              <a:rPr sz="1600" b="0" dirty="0">
                <a:solidFill>
                  <a:srgbClr val="000000"/>
                </a:solidFill>
                <a:latin typeface="Century Gothic"/>
                <a:cs typeface="Century Gothic"/>
              </a:rPr>
              <a:t>may</a:t>
            </a:r>
            <a:r>
              <a:rPr sz="1600" b="0" spc="80" dirty="0">
                <a:solidFill>
                  <a:srgbClr val="000000"/>
                </a:solidFill>
                <a:latin typeface="Century Gothic"/>
                <a:cs typeface="Century Gothic"/>
              </a:rPr>
              <a:t> </a:t>
            </a:r>
            <a:r>
              <a:rPr sz="1600" b="0" dirty="0">
                <a:solidFill>
                  <a:srgbClr val="000000"/>
                </a:solidFill>
                <a:latin typeface="Century Gothic"/>
                <a:cs typeface="Century Gothic"/>
              </a:rPr>
              <a:t>not</a:t>
            </a:r>
            <a:r>
              <a:rPr sz="1600" b="0" spc="70" dirty="0">
                <a:solidFill>
                  <a:srgbClr val="000000"/>
                </a:solidFill>
                <a:latin typeface="Century Gothic"/>
                <a:cs typeface="Century Gothic"/>
              </a:rPr>
              <a:t> </a:t>
            </a:r>
            <a:r>
              <a:rPr sz="1600" b="0" spc="-25" dirty="0">
                <a:solidFill>
                  <a:srgbClr val="000000"/>
                </a:solidFill>
                <a:latin typeface="Century Gothic"/>
                <a:cs typeface="Century Gothic"/>
              </a:rPr>
              <a:t>be </a:t>
            </a:r>
            <a:r>
              <a:rPr sz="1600" b="0" spc="10" dirty="0">
                <a:solidFill>
                  <a:srgbClr val="000000"/>
                </a:solidFill>
                <a:latin typeface="Century Gothic"/>
                <a:cs typeface="Century Gothic"/>
              </a:rPr>
              <a:t>sold</a:t>
            </a:r>
            <a:r>
              <a:rPr sz="1600" b="0" spc="50" dirty="0">
                <a:solidFill>
                  <a:srgbClr val="000000"/>
                </a:solidFill>
                <a:latin typeface="Century Gothic"/>
                <a:cs typeface="Century Gothic"/>
              </a:rPr>
              <a:t> </a:t>
            </a:r>
            <a:r>
              <a:rPr sz="1600" b="0" spc="70" dirty="0">
                <a:solidFill>
                  <a:srgbClr val="000000"/>
                </a:solidFill>
                <a:latin typeface="Century Gothic"/>
                <a:cs typeface="Century Gothic"/>
              </a:rPr>
              <a:t>without </a:t>
            </a:r>
            <a:r>
              <a:rPr sz="1600" b="0" spc="105" dirty="0">
                <a:solidFill>
                  <a:srgbClr val="000000"/>
                </a:solidFill>
                <a:latin typeface="Century Gothic"/>
                <a:cs typeface="Century Gothic"/>
              </a:rPr>
              <a:t>first</a:t>
            </a:r>
            <a:r>
              <a:rPr sz="1600" b="0" spc="40" dirty="0">
                <a:solidFill>
                  <a:srgbClr val="000000"/>
                </a:solidFill>
                <a:latin typeface="Century Gothic"/>
                <a:cs typeface="Century Gothic"/>
              </a:rPr>
              <a:t> </a:t>
            </a:r>
            <a:r>
              <a:rPr sz="1600" b="0" spc="10" dirty="0">
                <a:solidFill>
                  <a:srgbClr val="000000"/>
                </a:solidFill>
                <a:latin typeface="Century Gothic"/>
                <a:cs typeface="Century Gothic"/>
              </a:rPr>
              <a:t>obtaining</a:t>
            </a:r>
            <a:r>
              <a:rPr sz="1600" b="0" spc="90" dirty="0">
                <a:solidFill>
                  <a:srgbClr val="000000"/>
                </a:solidFill>
                <a:latin typeface="Century Gothic"/>
                <a:cs typeface="Century Gothic"/>
              </a:rPr>
              <a:t> </a:t>
            </a:r>
            <a:r>
              <a:rPr sz="1600" b="0" spc="10" dirty="0">
                <a:solidFill>
                  <a:srgbClr val="000000"/>
                </a:solidFill>
                <a:latin typeface="Century Gothic"/>
                <a:cs typeface="Century Gothic"/>
              </a:rPr>
              <a:t>authorization.</a:t>
            </a:r>
            <a:r>
              <a:rPr sz="1600" b="0" spc="75" dirty="0">
                <a:solidFill>
                  <a:srgbClr val="000000"/>
                </a:solidFill>
                <a:latin typeface="Century Gothic"/>
                <a:cs typeface="Century Gothic"/>
              </a:rPr>
              <a:t> </a:t>
            </a:r>
            <a:r>
              <a:rPr sz="1600" b="0" spc="80" dirty="0">
                <a:solidFill>
                  <a:srgbClr val="000000"/>
                </a:solidFill>
                <a:latin typeface="Century Gothic"/>
                <a:cs typeface="Century Gothic"/>
              </a:rPr>
              <a:t>The</a:t>
            </a:r>
            <a:r>
              <a:rPr sz="1600" b="0" spc="55" dirty="0">
                <a:solidFill>
                  <a:srgbClr val="000000"/>
                </a:solidFill>
                <a:latin typeface="Century Gothic"/>
                <a:cs typeface="Century Gothic"/>
              </a:rPr>
              <a:t> </a:t>
            </a:r>
            <a:r>
              <a:rPr sz="1600" b="0" spc="10" dirty="0">
                <a:solidFill>
                  <a:srgbClr val="000000"/>
                </a:solidFill>
                <a:latin typeface="Century Gothic"/>
                <a:cs typeface="Century Gothic"/>
              </a:rPr>
              <a:t>sale</a:t>
            </a:r>
            <a:r>
              <a:rPr sz="1600" b="0" spc="55" dirty="0">
                <a:solidFill>
                  <a:srgbClr val="000000"/>
                </a:solidFill>
                <a:latin typeface="Century Gothic"/>
                <a:cs typeface="Century Gothic"/>
              </a:rPr>
              <a:t> </a:t>
            </a:r>
            <a:r>
              <a:rPr sz="1600" b="0" spc="10" dirty="0">
                <a:solidFill>
                  <a:srgbClr val="000000"/>
                </a:solidFill>
                <a:latin typeface="Century Gothic"/>
                <a:cs typeface="Century Gothic"/>
              </a:rPr>
              <a:t>of</a:t>
            </a:r>
            <a:r>
              <a:rPr sz="1600" b="0" spc="45" dirty="0">
                <a:solidFill>
                  <a:srgbClr val="000000"/>
                </a:solidFill>
                <a:latin typeface="Century Gothic"/>
                <a:cs typeface="Century Gothic"/>
              </a:rPr>
              <a:t> </a:t>
            </a:r>
            <a:r>
              <a:rPr sz="1600" b="0" spc="165" dirty="0">
                <a:solidFill>
                  <a:srgbClr val="000000"/>
                </a:solidFill>
                <a:latin typeface="Century Gothic"/>
                <a:cs typeface="Century Gothic"/>
              </a:rPr>
              <a:t>PHI</a:t>
            </a:r>
            <a:r>
              <a:rPr sz="1600" b="0" spc="45" dirty="0">
                <a:solidFill>
                  <a:srgbClr val="000000"/>
                </a:solidFill>
                <a:latin typeface="Century Gothic"/>
                <a:cs typeface="Century Gothic"/>
              </a:rPr>
              <a:t> </a:t>
            </a:r>
            <a:r>
              <a:rPr sz="1600" b="0" spc="10" dirty="0">
                <a:solidFill>
                  <a:srgbClr val="000000"/>
                </a:solidFill>
                <a:latin typeface="Century Gothic"/>
                <a:cs typeface="Century Gothic"/>
              </a:rPr>
              <a:t>does</a:t>
            </a:r>
            <a:r>
              <a:rPr sz="1600" b="0" spc="60" dirty="0">
                <a:solidFill>
                  <a:srgbClr val="000000"/>
                </a:solidFill>
                <a:latin typeface="Century Gothic"/>
                <a:cs typeface="Century Gothic"/>
              </a:rPr>
              <a:t> </a:t>
            </a:r>
            <a:r>
              <a:rPr sz="1600" b="0" spc="10" dirty="0">
                <a:solidFill>
                  <a:srgbClr val="000000"/>
                </a:solidFill>
                <a:latin typeface="Century Gothic"/>
                <a:cs typeface="Century Gothic"/>
              </a:rPr>
              <a:t>not</a:t>
            </a:r>
            <a:r>
              <a:rPr sz="1600" b="0" spc="65" dirty="0">
                <a:solidFill>
                  <a:srgbClr val="000000"/>
                </a:solidFill>
                <a:latin typeface="Century Gothic"/>
                <a:cs typeface="Century Gothic"/>
              </a:rPr>
              <a:t> </a:t>
            </a:r>
            <a:r>
              <a:rPr sz="1600" b="0" spc="10" dirty="0">
                <a:solidFill>
                  <a:srgbClr val="000000"/>
                </a:solidFill>
                <a:latin typeface="Century Gothic"/>
                <a:cs typeface="Century Gothic"/>
              </a:rPr>
              <a:t>include</a:t>
            </a:r>
            <a:r>
              <a:rPr sz="1600" b="0" spc="30" dirty="0">
                <a:solidFill>
                  <a:srgbClr val="000000"/>
                </a:solidFill>
                <a:latin typeface="Century Gothic"/>
                <a:cs typeface="Century Gothic"/>
              </a:rPr>
              <a:t> </a:t>
            </a:r>
            <a:r>
              <a:rPr sz="1600" b="0" spc="-10" dirty="0">
                <a:solidFill>
                  <a:srgbClr val="000000"/>
                </a:solidFill>
                <a:latin typeface="Century Gothic"/>
                <a:cs typeface="Century Gothic"/>
              </a:rPr>
              <a:t>certain </a:t>
            </a:r>
            <a:r>
              <a:rPr sz="1600" b="0" spc="10" dirty="0">
                <a:solidFill>
                  <a:srgbClr val="000000"/>
                </a:solidFill>
                <a:latin typeface="Century Gothic"/>
                <a:cs typeface="Century Gothic"/>
              </a:rPr>
              <a:t>disclosures,</a:t>
            </a:r>
            <a:r>
              <a:rPr sz="1600" b="0" spc="90" dirty="0">
                <a:solidFill>
                  <a:srgbClr val="000000"/>
                </a:solidFill>
                <a:latin typeface="Century Gothic"/>
                <a:cs typeface="Century Gothic"/>
              </a:rPr>
              <a:t> </a:t>
            </a:r>
            <a:r>
              <a:rPr sz="1600" b="0" spc="70" dirty="0">
                <a:solidFill>
                  <a:srgbClr val="000000"/>
                </a:solidFill>
                <a:latin typeface="Century Gothic"/>
                <a:cs typeface="Century Gothic"/>
              </a:rPr>
              <a:t>like </a:t>
            </a:r>
            <a:r>
              <a:rPr sz="1600" b="0" spc="10" dirty="0">
                <a:solidFill>
                  <a:srgbClr val="000000"/>
                </a:solidFill>
                <a:latin typeface="Century Gothic"/>
                <a:cs typeface="Century Gothic"/>
              </a:rPr>
              <a:t>for</a:t>
            </a:r>
            <a:r>
              <a:rPr sz="1600" b="0" spc="65" dirty="0">
                <a:solidFill>
                  <a:srgbClr val="000000"/>
                </a:solidFill>
                <a:latin typeface="Century Gothic"/>
                <a:cs typeface="Century Gothic"/>
              </a:rPr>
              <a:t> </a:t>
            </a:r>
            <a:r>
              <a:rPr sz="1600" b="0" spc="10" dirty="0">
                <a:solidFill>
                  <a:srgbClr val="000000"/>
                </a:solidFill>
                <a:latin typeface="Century Gothic"/>
                <a:cs typeface="Century Gothic"/>
              </a:rPr>
              <a:t>research</a:t>
            </a:r>
            <a:r>
              <a:rPr sz="1600" b="0" spc="125" dirty="0">
                <a:solidFill>
                  <a:srgbClr val="000000"/>
                </a:solidFill>
                <a:latin typeface="Century Gothic"/>
                <a:cs typeface="Century Gothic"/>
              </a:rPr>
              <a:t> </a:t>
            </a:r>
            <a:r>
              <a:rPr sz="1600" b="0" spc="10" dirty="0">
                <a:solidFill>
                  <a:srgbClr val="000000"/>
                </a:solidFill>
                <a:latin typeface="Century Gothic"/>
                <a:cs typeface="Century Gothic"/>
              </a:rPr>
              <a:t>or</a:t>
            </a:r>
            <a:r>
              <a:rPr sz="1600" b="0" spc="75" dirty="0">
                <a:solidFill>
                  <a:srgbClr val="000000"/>
                </a:solidFill>
                <a:latin typeface="Century Gothic"/>
                <a:cs typeface="Century Gothic"/>
              </a:rPr>
              <a:t> </a:t>
            </a:r>
            <a:r>
              <a:rPr sz="1600" b="0" spc="10" dirty="0">
                <a:solidFill>
                  <a:srgbClr val="000000"/>
                </a:solidFill>
                <a:latin typeface="Century Gothic"/>
                <a:cs typeface="Century Gothic"/>
              </a:rPr>
              <a:t>public</a:t>
            </a:r>
            <a:r>
              <a:rPr sz="1600" b="0" spc="70" dirty="0">
                <a:solidFill>
                  <a:srgbClr val="000000"/>
                </a:solidFill>
                <a:latin typeface="Century Gothic"/>
                <a:cs typeface="Century Gothic"/>
              </a:rPr>
              <a:t> </a:t>
            </a:r>
            <a:r>
              <a:rPr sz="1600" b="0" spc="10" dirty="0">
                <a:solidFill>
                  <a:srgbClr val="000000"/>
                </a:solidFill>
                <a:latin typeface="Century Gothic"/>
                <a:cs typeface="Century Gothic"/>
              </a:rPr>
              <a:t>health</a:t>
            </a:r>
            <a:r>
              <a:rPr sz="1600" b="0" spc="110" dirty="0">
                <a:solidFill>
                  <a:srgbClr val="000000"/>
                </a:solidFill>
                <a:latin typeface="Century Gothic"/>
                <a:cs typeface="Century Gothic"/>
              </a:rPr>
              <a:t> </a:t>
            </a:r>
            <a:r>
              <a:rPr sz="1600" b="0" spc="10" dirty="0">
                <a:solidFill>
                  <a:srgbClr val="000000"/>
                </a:solidFill>
                <a:latin typeface="Century Gothic"/>
                <a:cs typeface="Century Gothic"/>
              </a:rPr>
              <a:t>purposes,</a:t>
            </a:r>
            <a:r>
              <a:rPr sz="1600" b="0" spc="110" dirty="0">
                <a:solidFill>
                  <a:srgbClr val="000000"/>
                </a:solidFill>
                <a:latin typeface="Century Gothic"/>
                <a:cs typeface="Century Gothic"/>
              </a:rPr>
              <a:t> </a:t>
            </a:r>
            <a:r>
              <a:rPr sz="1600" b="0" spc="10" dirty="0">
                <a:solidFill>
                  <a:srgbClr val="000000"/>
                </a:solidFill>
                <a:latin typeface="Century Gothic"/>
                <a:cs typeface="Century Gothic"/>
              </a:rPr>
              <a:t>or</a:t>
            </a:r>
            <a:r>
              <a:rPr sz="1600" b="0" spc="75" dirty="0">
                <a:solidFill>
                  <a:srgbClr val="000000"/>
                </a:solidFill>
                <a:latin typeface="Century Gothic"/>
                <a:cs typeface="Century Gothic"/>
              </a:rPr>
              <a:t> </a:t>
            </a:r>
            <a:r>
              <a:rPr sz="1600" b="0" spc="10" dirty="0">
                <a:solidFill>
                  <a:srgbClr val="000000"/>
                </a:solidFill>
                <a:latin typeface="Century Gothic"/>
                <a:cs typeface="Century Gothic"/>
              </a:rPr>
              <a:t>as</a:t>
            </a:r>
            <a:r>
              <a:rPr sz="1600" b="0" spc="90" dirty="0">
                <a:solidFill>
                  <a:srgbClr val="000000"/>
                </a:solidFill>
                <a:latin typeface="Century Gothic"/>
                <a:cs typeface="Century Gothic"/>
              </a:rPr>
              <a:t> </a:t>
            </a:r>
            <a:r>
              <a:rPr sz="1600" b="0" spc="10" dirty="0">
                <a:solidFill>
                  <a:srgbClr val="000000"/>
                </a:solidFill>
                <a:latin typeface="Century Gothic"/>
                <a:cs typeface="Century Gothic"/>
              </a:rPr>
              <a:t>required</a:t>
            </a:r>
            <a:r>
              <a:rPr sz="1600" b="0" spc="80" dirty="0">
                <a:solidFill>
                  <a:srgbClr val="000000"/>
                </a:solidFill>
                <a:latin typeface="Century Gothic"/>
                <a:cs typeface="Century Gothic"/>
              </a:rPr>
              <a:t> </a:t>
            </a:r>
            <a:r>
              <a:rPr sz="1600" b="0" spc="10" dirty="0">
                <a:solidFill>
                  <a:srgbClr val="000000"/>
                </a:solidFill>
                <a:latin typeface="Century Gothic"/>
                <a:cs typeface="Century Gothic"/>
              </a:rPr>
              <a:t>by</a:t>
            </a:r>
            <a:r>
              <a:rPr sz="1600" b="0" spc="75" dirty="0">
                <a:solidFill>
                  <a:srgbClr val="000000"/>
                </a:solidFill>
                <a:latin typeface="Century Gothic"/>
                <a:cs typeface="Century Gothic"/>
              </a:rPr>
              <a:t> </a:t>
            </a:r>
            <a:r>
              <a:rPr sz="1600" b="0" spc="-20" dirty="0">
                <a:solidFill>
                  <a:srgbClr val="000000"/>
                </a:solidFill>
                <a:latin typeface="Century Gothic"/>
                <a:cs typeface="Century Gothic"/>
              </a:rPr>
              <a:t>law.</a:t>
            </a:r>
            <a:endParaRPr sz="1600">
              <a:latin typeface="Century Gothic"/>
              <a:cs typeface="Century Gothic"/>
            </a:endParaRPr>
          </a:p>
        </p:txBody>
      </p:sp>
      <p:pic>
        <p:nvPicPr>
          <p:cNvPr id="13" name="object 13"/>
          <p:cNvPicPr/>
          <p:nvPr/>
        </p:nvPicPr>
        <p:blipFill>
          <a:blip r:embed="rId2" cstate="print"/>
          <a:stretch>
            <a:fillRect/>
          </a:stretch>
        </p:blipFill>
        <p:spPr>
          <a:xfrm>
            <a:off x="559308" y="3354323"/>
            <a:ext cx="5562600" cy="1813559"/>
          </a:xfrm>
          <a:prstGeom prst="rect">
            <a:avLst/>
          </a:prstGeom>
        </p:spPr>
      </p:pic>
      <p:sp>
        <p:nvSpPr>
          <p:cNvPr id="14" name="object 14"/>
          <p:cNvSpPr txBox="1"/>
          <p:nvPr/>
        </p:nvSpPr>
        <p:spPr>
          <a:xfrm>
            <a:off x="637438" y="3396488"/>
            <a:ext cx="2101850" cy="1732280"/>
          </a:xfrm>
          <a:prstGeom prst="rect">
            <a:avLst/>
          </a:prstGeom>
        </p:spPr>
        <p:txBody>
          <a:bodyPr vert="horz" wrap="square" lIns="0" tIns="12065" rIns="0" bIns="0" rtlCol="0">
            <a:spAutoFit/>
          </a:bodyPr>
          <a:lstStyle/>
          <a:p>
            <a:pPr marL="12700" marR="5080">
              <a:lnSpc>
                <a:spcPct val="100000"/>
              </a:lnSpc>
              <a:spcBef>
                <a:spcPts val="95"/>
              </a:spcBef>
            </a:pPr>
            <a:r>
              <a:rPr sz="2800" b="1" spc="405" dirty="0">
                <a:solidFill>
                  <a:srgbClr val="FFFFFF"/>
                </a:solidFill>
                <a:latin typeface="Calibri"/>
                <a:cs typeface="Calibri"/>
              </a:rPr>
              <a:t>But</a:t>
            </a:r>
            <a:r>
              <a:rPr sz="2800" b="1" spc="155" dirty="0">
                <a:solidFill>
                  <a:srgbClr val="FFFFFF"/>
                </a:solidFill>
                <a:latin typeface="Calibri"/>
                <a:cs typeface="Calibri"/>
              </a:rPr>
              <a:t> </a:t>
            </a:r>
            <a:r>
              <a:rPr sz="2800" b="1" spc="355" dirty="0">
                <a:solidFill>
                  <a:srgbClr val="FFFFFF"/>
                </a:solidFill>
                <a:latin typeface="Calibri"/>
                <a:cs typeface="Calibri"/>
              </a:rPr>
              <a:t>what </a:t>
            </a:r>
            <a:r>
              <a:rPr sz="2800" b="1" spc="320" dirty="0">
                <a:solidFill>
                  <a:srgbClr val="FFFFFF"/>
                </a:solidFill>
                <a:latin typeface="Calibri"/>
                <a:cs typeface="Calibri"/>
              </a:rPr>
              <a:t>exactly</a:t>
            </a:r>
            <a:r>
              <a:rPr sz="2800" b="1" spc="140" dirty="0">
                <a:solidFill>
                  <a:srgbClr val="FFFFFF"/>
                </a:solidFill>
                <a:latin typeface="Calibri"/>
                <a:cs typeface="Calibri"/>
              </a:rPr>
              <a:t> </a:t>
            </a:r>
            <a:r>
              <a:rPr sz="2800" b="1" spc="235" dirty="0">
                <a:solidFill>
                  <a:srgbClr val="FFFFFF"/>
                </a:solidFill>
                <a:latin typeface="Calibri"/>
                <a:cs typeface="Calibri"/>
              </a:rPr>
              <a:t>is </a:t>
            </a:r>
            <a:r>
              <a:rPr sz="2800" b="1" spc="335" dirty="0">
                <a:solidFill>
                  <a:srgbClr val="FFFFFF"/>
                </a:solidFill>
                <a:latin typeface="Calibri"/>
                <a:cs typeface="Calibri"/>
              </a:rPr>
              <a:t>considered </a:t>
            </a:r>
            <a:r>
              <a:rPr sz="2800" b="1" spc="360" dirty="0">
                <a:solidFill>
                  <a:srgbClr val="FFFFFF"/>
                </a:solidFill>
                <a:latin typeface="Calibri"/>
                <a:cs typeface="Calibri"/>
              </a:rPr>
              <a:t>PHI?</a:t>
            </a:r>
            <a:endParaRPr sz="2800">
              <a:latin typeface="Calibri"/>
              <a:cs typeface="Calibri"/>
            </a:endParaRPr>
          </a:p>
        </p:txBody>
      </p:sp>
      <p:sp>
        <p:nvSpPr>
          <p:cNvPr id="17" name="object 17"/>
          <p:cNvSpPr txBox="1"/>
          <p:nvPr/>
        </p:nvSpPr>
        <p:spPr>
          <a:xfrm>
            <a:off x="9070340" y="6332931"/>
            <a:ext cx="2861310" cy="304165"/>
          </a:xfrm>
          <a:prstGeom prst="rect">
            <a:avLst/>
          </a:prstGeom>
        </p:spPr>
        <p:txBody>
          <a:bodyPr vert="horz" wrap="square" lIns="0" tIns="5080" rIns="0" bIns="0" rtlCol="0">
            <a:spAutoFit/>
          </a:bodyPr>
          <a:lstStyle/>
          <a:p>
            <a:pPr marL="12700">
              <a:lnSpc>
                <a:spcPct val="100000"/>
              </a:lnSpc>
              <a:spcBef>
                <a:spcPts val="40"/>
              </a:spcBef>
            </a:pPr>
            <a:r>
              <a:rPr sz="1800" spc="90" dirty="0">
                <a:solidFill>
                  <a:srgbClr val="D0CECE"/>
                </a:solidFill>
                <a:latin typeface="Century Gothic"/>
                <a:cs typeface="Century Gothic"/>
              </a:rPr>
              <a:t>HIPAA</a:t>
            </a:r>
            <a:r>
              <a:rPr sz="1800" spc="5" dirty="0">
                <a:solidFill>
                  <a:srgbClr val="D0CECE"/>
                </a:solidFill>
                <a:latin typeface="Century Gothic"/>
                <a:cs typeface="Century Gothic"/>
              </a:rPr>
              <a:t> </a:t>
            </a:r>
            <a:r>
              <a:rPr sz="1800" dirty="0">
                <a:solidFill>
                  <a:srgbClr val="D0CECE"/>
                </a:solidFill>
                <a:latin typeface="Century Gothic"/>
                <a:cs typeface="Century Gothic"/>
              </a:rPr>
              <a:t>Privacy</a:t>
            </a:r>
            <a:r>
              <a:rPr sz="1800" spc="4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45" dirty="0">
                <a:solidFill>
                  <a:srgbClr val="D0CECE"/>
                </a:solidFill>
                <a:latin typeface="Century Gothic"/>
                <a:cs typeface="Century Gothic"/>
              </a:rPr>
              <a:t> </a:t>
            </a:r>
            <a:r>
              <a:rPr sz="1800" spc="50" dirty="0">
                <a:solidFill>
                  <a:srgbClr val="D0CECE"/>
                </a:solidFill>
                <a:latin typeface="Century Gothic"/>
                <a:cs typeface="Century Gothic"/>
              </a:rPr>
              <a:t>Security</a:t>
            </a:r>
            <a:endParaRPr sz="1800">
              <a:latin typeface="Century Gothic"/>
              <a:cs typeface="Century Gothic"/>
            </a:endParaRPr>
          </a:p>
        </p:txBody>
      </p:sp>
      <p:sp>
        <p:nvSpPr>
          <p:cNvPr id="15" name="object 15"/>
          <p:cNvSpPr txBox="1"/>
          <p:nvPr/>
        </p:nvSpPr>
        <p:spPr>
          <a:xfrm>
            <a:off x="3419602" y="3407155"/>
            <a:ext cx="7599045" cy="1671955"/>
          </a:xfrm>
          <a:prstGeom prst="rect">
            <a:avLst/>
          </a:prstGeom>
        </p:spPr>
        <p:txBody>
          <a:bodyPr vert="horz" wrap="square" lIns="0" tIns="12700" rIns="0" bIns="0" rtlCol="0">
            <a:spAutoFit/>
          </a:bodyPr>
          <a:lstStyle/>
          <a:p>
            <a:pPr marL="12700" marR="5080">
              <a:lnSpc>
                <a:spcPct val="100000"/>
              </a:lnSpc>
              <a:spcBef>
                <a:spcPts val="100"/>
              </a:spcBef>
            </a:pPr>
            <a:r>
              <a:rPr sz="1800" b="1" spc="254" dirty="0">
                <a:latin typeface="Calibri"/>
                <a:cs typeface="Calibri"/>
              </a:rPr>
              <a:t>PHI</a:t>
            </a:r>
            <a:r>
              <a:rPr sz="1800" b="1" spc="120" dirty="0">
                <a:latin typeface="Calibri"/>
                <a:cs typeface="Calibri"/>
              </a:rPr>
              <a:t> </a:t>
            </a:r>
            <a:r>
              <a:rPr sz="1800" dirty="0">
                <a:latin typeface="Century Gothic"/>
                <a:cs typeface="Century Gothic"/>
              </a:rPr>
              <a:t>(or</a:t>
            </a:r>
            <a:r>
              <a:rPr sz="1800" spc="30" dirty="0">
                <a:latin typeface="Century Gothic"/>
                <a:cs typeface="Century Gothic"/>
              </a:rPr>
              <a:t> </a:t>
            </a:r>
            <a:r>
              <a:rPr sz="1800" dirty="0">
                <a:latin typeface="Century Gothic"/>
                <a:cs typeface="Century Gothic"/>
              </a:rPr>
              <a:t>protected</a:t>
            </a:r>
            <a:r>
              <a:rPr sz="1800" spc="40" dirty="0">
                <a:latin typeface="Century Gothic"/>
                <a:cs typeface="Century Gothic"/>
              </a:rPr>
              <a:t> </a:t>
            </a:r>
            <a:r>
              <a:rPr sz="1800" dirty="0">
                <a:latin typeface="Century Gothic"/>
                <a:cs typeface="Century Gothic"/>
              </a:rPr>
              <a:t>health</a:t>
            </a:r>
            <a:r>
              <a:rPr sz="1800" spc="5" dirty="0">
                <a:latin typeface="Century Gothic"/>
                <a:cs typeface="Century Gothic"/>
              </a:rPr>
              <a:t> </a:t>
            </a:r>
            <a:r>
              <a:rPr sz="1800" spc="55" dirty="0">
                <a:latin typeface="Century Gothic"/>
                <a:cs typeface="Century Gothic"/>
              </a:rPr>
              <a:t>information)</a:t>
            </a:r>
            <a:r>
              <a:rPr sz="1800" spc="15" dirty="0">
                <a:latin typeface="Century Gothic"/>
                <a:cs typeface="Century Gothic"/>
              </a:rPr>
              <a:t> </a:t>
            </a:r>
            <a:r>
              <a:rPr sz="1800" spc="145" dirty="0">
                <a:latin typeface="Century Gothic"/>
                <a:cs typeface="Century Gothic"/>
              </a:rPr>
              <a:t>is</a:t>
            </a:r>
            <a:r>
              <a:rPr sz="1800" spc="35" dirty="0">
                <a:latin typeface="Century Gothic"/>
                <a:cs typeface="Century Gothic"/>
              </a:rPr>
              <a:t> </a:t>
            </a:r>
            <a:r>
              <a:rPr sz="1800" spc="65" dirty="0">
                <a:latin typeface="Century Gothic"/>
                <a:cs typeface="Century Gothic"/>
              </a:rPr>
              <a:t>information</a:t>
            </a:r>
            <a:r>
              <a:rPr sz="1800" spc="20" dirty="0">
                <a:latin typeface="Century Gothic"/>
                <a:cs typeface="Century Gothic"/>
              </a:rPr>
              <a:t> </a:t>
            </a:r>
            <a:r>
              <a:rPr sz="1800" dirty="0">
                <a:latin typeface="Century Gothic"/>
                <a:cs typeface="Century Gothic"/>
              </a:rPr>
              <a:t>that</a:t>
            </a:r>
            <a:r>
              <a:rPr sz="1800" spc="5" dirty="0">
                <a:latin typeface="Century Gothic"/>
                <a:cs typeface="Century Gothic"/>
              </a:rPr>
              <a:t> </a:t>
            </a:r>
            <a:r>
              <a:rPr sz="1800" spc="45" dirty="0">
                <a:latin typeface="Century Gothic"/>
                <a:cs typeface="Century Gothic"/>
              </a:rPr>
              <a:t>identifies </a:t>
            </a:r>
            <a:r>
              <a:rPr sz="1800" dirty="0">
                <a:latin typeface="Century Gothic"/>
                <a:cs typeface="Century Gothic"/>
              </a:rPr>
              <a:t>an</a:t>
            </a:r>
            <a:r>
              <a:rPr sz="1800" spc="45" dirty="0">
                <a:latin typeface="Century Gothic"/>
                <a:cs typeface="Century Gothic"/>
              </a:rPr>
              <a:t> </a:t>
            </a:r>
            <a:r>
              <a:rPr sz="1800" dirty="0">
                <a:latin typeface="Century Gothic"/>
                <a:cs typeface="Century Gothic"/>
              </a:rPr>
              <a:t>individual</a:t>
            </a:r>
            <a:r>
              <a:rPr sz="1800" spc="75" dirty="0">
                <a:latin typeface="Century Gothic"/>
                <a:cs typeface="Century Gothic"/>
              </a:rPr>
              <a:t> </a:t>
            </a:r>
            <a:r>
              <a:rPr sz="1800" dirty="0">
                <a:latin typeface="Century Gothic"/>
                <a:cs typeface="Century Gothic"/>
              </a:rPr>
              <a:t>and</a:t>
            </a:r>
            <a:r>
              <a:rPr sz="1800" spc="60" dirty="0">
                <a:latin typeface="Century Gothic"/>
                <a:cs typeface="Century Gothic"/>
              </a:rPr>
              <a:t> </a:t>
            </a:r>
            <a:r>
              <a:rPr sz="1800" dirty="0">
                <a:latin typeface="Century Gothic"/>
                <a:cs typeface="Century Gothic"/>
              </a:rPr>
              <a:t>relates</a:t>
            </a:r>
            <a:r>
              <a:rPr sz="1800" spc="40" dirty="0">
                <a:latin typeface="Century Gothic"/>
                <a:cs typeface="Century Gothic"/>
              </a:rPr>
              <a:t> </a:t>
            </a:r>
            <a:r>
              <a:rPr sz="1800" dirty="0">
                <a:latin typeface="Century Gothic"/>
                <a:cs typeface="Century Gothic"/>
              </a:rPr>
              <a:t>to</a:t>
            </a:r>
            <a:r>
              <a:rPr sz="1800" spc="60" dirty="0">
                <a:latin typeface="Century Gothic"/>
                <a:cs typeface="Century Gothic"/>
              </a:rPr>
              <a:t> </a:t>
            </a:r>
            <a:r>
              <a:rPr sz="1800" dirty="0">
                <a:latin typeface="Century Gothic"/>
                <a:cs typeface="Century Gothic"/>
              </a:rPr>
              <a:t>one</a:t>
            </a:r>
            <a:r>
              <a:rPr sz="1800" spc="50" dirty="0">
                <a:latin typeface="Century Gothic"/>
                <a:cs typeface="Century Gothic"/>
              </a:rPr>
              <a:t> </a:t>
            </a:r>
            <a:r>
              <a:rPr sz="1800" dirty="0">
                <a:latin typeface="Century Gothic"/>
                <a:cs typeface="Century Gothic"/>
              </a:rPr>
              <a:t>of</a:t>
            </a:r>
            <a:r>
              <a:rPr sz="1800" spc="55" dirty="0">
                <a:latin typeface="Century Gothic"/>
                <a:cs typeface="Century Gothic"/>
              </a:rPr>
              <a:t> </a:t>
            </a:r>
            <a:r>
              <a:rPr sz="1800" dirty="0">
                <a:latin typeface="Century Gothic"/>
                <a:cs typeface="Century Gothic"/>
              </a:rPr>
              <a:t>the</a:t>
            </a:r>
            <a:r>
              <a:rPr sz="1800" spc="50" dirty="0">
                <a:latin typeface="Century Gothic"/>
                <a:cs typeface="Century Gothic"/>
              </a:rPr>
              <a:t> </a:t>
            </a:r>
            <a:r>
              <a:rPr sz="1800" spc="-10" dirty="0">
                <a:latin typeface="Century Gothic"/>
                <a:cs typeface="Century Gothic"/>
              </a:rPr>
              <a:t>following:</a:t>
            </a:r>
            <a:endParaRPr sz="1800">
              <a:latin typeface="Century Gothic"/>
              <a:cs typeface="Century Gothic"/>
            </a:endParaRPr>
          </a:p>
          <a:p>
            <a:pPr marL="641985" marR="939165" indent="-287020">
              <a:lnSpc>
                <a:spcPct val="100000"/>
              </a:lnSpc>
              <a:buFont typeface="Arial"/>
              <a:buChar char="•"/>
              <a:tabLst>
                <a:tab pos="641985" algn="l"/>
              </a:tabLst>
            </a:pPr>
            <a:r>
              <a:rPr sz="1800" dirty="0">
                <a:latin typeface="Century Gothic"/>
                <a:cs typeface="Century Gothic"/>
              </a:rPr>
              <a:t>the</a:t>
            </a:r>
            <a:r>
              <a:rPr sz="1800" spc="35" dirty="0">
                <a:latin typeface="Century Gothic"/>
                <a:cs typeface="Century Gothic"/>
              </a:rPr>
              <a:t> </a:t>
            </a:r>
            <a:r>
              <a:rPr sz="1800" dirty="0">
                <a:latin typeface="Century Gothic"/>
                <a:cs typeface="Century Gothic"/>
              </a:rPr>
              <a:t>past,</a:t>
            </a:r>
            <a:r>
              <a:rPr sz="1800" spc="30" dirty="0">
                <a:latin typeface="Century Gothic"/>
                <a:cs typeface="Century Gothic"/>
              </a:rPr>
              <a:t> </a:t>
            </a:r>
            <a:r>
              <a:rPr sz="1800" dirty="0">
                <a:latin typeface="Century Gothic"/>
                <a:cs typeface="Century Gothic"/>
              </a:rPr>
              <a:t>present,</a:t>
            </a:r>
            <a:r>
              <a:rPr sz="1800" spc="45" dirty="0">
                <a:latin typeface="Century Gothic"/>
                <a:cs typeface="Century Gothic"/>
              </a:rPr>
              <a:t> </a:t>
            </a:r>
            <a:r>
              <a:rPr sz="1800" spc="65" dirty="0">
                <a:latin typeface="Century Gothic"/>
                <a:cs typeface="Century Gothic"/>
              </a:rPr>
              <a:t>or</a:t>
            </a:r>
            <a:r>
              <a:rPr sz="1800" spc="45" dirty="0">
                <a:latin typeface="Century Gothic"/>
                <a:cs typeface="Century Gothic"/>
              </a:rPr>
              <a:t> </a:t>
            </a:r>
            <a:r>
              <a:rPr sz="1800" spc="75" dirty="0">
                <a:latin typeface="Century Gothic"/>
                <a:cs typeface="Century Gothic"/>
              </a:rPr>
              <a:t>future</a:t>
            </a:r>
            <a:r>
              <a:rPr sz="1800" spc="55" dirty="0">
                <a:latin typeface="Century Gothic"/>
                <a:cs typeface="Century Gothic"/>
              </a:rPr>
              <a:t> </a:t>
            </a:r>
            <a:r>
              <a:rPr sz="1800" dirty="0">
                <a:latin typeface="Century Gothic"/>
                <a:cs typeface="Century Gothic"/>
              </a:rPr>
              <a:t>physical</a:t>
            </a:r>
            <a:r>
              <a:rPr sz="1800" spc="50" dirty="0">
                <a:latin typeface="Century Gothic"/>
                <a:cs typeface="Century Gothic"/>
              </a:rPr>
              <a:t> </a:t>
            </a:r>
            <a:r>
              <a:rPr sz="1800" spc="65" dirty="0">
                <a:latin typeface="Century Gothic"/>
                <a:cs typeface="Century Gothic"/>
              </a:rPr>
              <a:t>or</a:t>
            </a:r>
            <a:r>
              <a:rPr sz="1800" spc="60" dirty="0">
                <a:latin typeface="Century Gothic"/>
                <a:cs typeface="Century Gothic"/>
              </a:rPr>
              <a:t> </a:t>
            </a:r>
            <a:r>
              <a:rPr sz="1800" spc="50" dirty="0">
                <a:latin typeface="Century Gothic"/>
                <a:cs typeface="Century Gothic"/>
              </a:rPr>
              <a:t>mental</a:t>
            </a:r>
            <a:r>
              <a:rPr sz="1800" spc="25" dirty="0">
                <a:latin typeface="Century Gothic"/>
                <a:cs typeface="Century Gothic"/>
              </a:rPr>
              <a:t> </a:t>
            </a:r>
            <a:r>
              <a:rPr sz="1800" spc="-10" dirty="0">
                <a:latin typeface="Century Gothic"/>
                <a:cs typeface="Century Gothic"/>
              </a:rPr>
              <a:t>health </a:t>
            </a:r>
            <a:r>
              <a:rPr sz="1800" dirty="0">
                <a:latin typeface="Century Gothic"/>
                <a:cs typeface="Century Gothic"/>
              </a:rPr>
              <a:t>condition</a:t>
            </a:r>
            <a:r>
              <a:rPr sz="1800" spc="35" dirty="0">
                <a:latin typeface="Century Gothic"/>
                <a:cs typeface="Century Gothic"/>
              </a:rPr>
              <a:t> </a:t>
            </a:r>
            <a:r>
              <a:rPr sz="1800" dirty="0">
                <a:latin typeface="Century Gothic"/>
                <a:cs typeface="Century Gothic"/>
              </a:rPr>
              <a:t>of</a:t>
            </a:r>
            <a:r>
              <a:rPr sz="1800" spc="60" dirty="0">
                <a:latin typeface="Century Gothic"/>
                <a:cs typeface="Century Gothic"/>
              </a:rPr>
              <a:t> </a:t>
            </a:r>
            <a:r>
              <a:rPr sz="1800" dirty="0">
                <a:latin typeface="Century Gothic"/>
                <a:cs typeface="Century Gothic"/>
              </a:rPr>
              <a:t>an</a:t>
            </a:r>
            <a:r>
              <a:rPr sz="1800" spc="40" dirty="0">
                <a:latin typeface="Century Gothic"/>
                <a:cs typeface="Century Gothic"/>
              </a:rPr>
              <a:t> </a:t>
            </a:r>
            <a:r>
              <a:rPr sz="1800" spc="-10" dirty="0">
                <a:latin typeface="Century Gothic"/>
                <a:cs typeface="Century Gothic"/>
              </a:rPr>
              <a:t>individual</a:t>
            </a:r>
            <a:endParaRPr sz="1800">
              <a:latin typeface="Century Gothic"/>
              <a:cs typeface="Century Gothic"/>
            </a:endParaRPr>
          </a:p>
          <a:p>
            <a:pPr marL="641985" indent="-286385">
              <a:lnSpc>
                <a:spcPct val="100000"/>
              </a:lnSpc>
              <a:buFont typeface="Arial"/>
              <a:buChar char="•"/>
              <a:tabLst>
                <a:tab pos="641985" algn="l"/>
              </a:tabLst>
            </a:pPr>
            <a:r>
              <a:rPr sz="1800" spc="65" dirty="0">
                <a:latin typeface="Century Gothic"/>
                <a:cs typeface="Century Gothic"/>
              </a:rPr>
              <a:t>information</a:t>
            </a:r>
            <a:r>
              <a:rPr sz="1800" spc="-30" dirty="0">
                <a:latin typeface="Century Gothic"/>
                <a:cs typeface="Century Gothic"/>
              </a:rPr>
              <a:t> </a:t>
            </a:r>
            <a:r>
              <a:rPr sz="1800" dirty="0">
                <a:latin typeface="Century Gothic"/>
                <a:cs typeface="Century Gothic"/>
              </a:rPr>
              <a:t>about</a:t>
            </a:r>
            <a:r>
              <a:rPr sz="1800" spc="-10" dirty="0">
                <a:latin typeface="Century Gothic"/>
                <a:cs typeface="Century Gothic"/>
              </a:rPr>
              <a:t> </a:t>
            </a:r>
            <a:r>
              <a:rPr sz="1800" dirty="0">
                <a:latin typeface="Century Gothic"/>
                <a:cs typeface="Century Gothic"/>
              </a:rPr>
              <a:t>healthcare</a:t>
            </a:r>
            <a:r>
              <a:rPr sz="1800" spc="-45" dirty="0">
                <a:latin typeface="Century Gothic"/>
                <a:cs typeface="Century Gothic"/>
              </a:rPr>
              <a:t> </a:t>
            </a:r>
            <a:r>
              <a:rPr sz="1800" dirty="0">
                <a:latin typeface="Century Gothic"/>
                <a:cs typeface="Century Gothic"/>
              </a:rPr>
              <a:t>provided</a:t>
            </a:r>
            <a:r>
              <a:rPr sz="1800" spc="10" dirty="0">
                <a:latin typeface="Century Gothic"/>
                <a:cs typeface="Century Gothic"/>
              </a:rPr>
              <a:t> </a:t>
            </a:r>
            <a:r>
              <a:rPr sz="1800" dirty="0">
                <a:latin typeface="Century Gothic"/>
                <a:cs typeface="Century Gothic"/>
              </a:rPr>
              <a:t>to</a:t>
            </a:r>
            <a:r>
              <a:rPr sz="1800" spc="-15" dirty="0">
                <a:latin typeface="Century Gothic"/>
                <a:cs typeface="Century Gothic"/>
              </a:rPr>
              <a:t> </a:t>
            </a:r>
            <a:r>
              <a:rPr sz="1800" dirty="0">
                <a:latin typeface="Century Gothic"/>
                <a:cs typeface="Century Gothic"/>
              </a:rPr>
              <a:t>an</a:t>
            </a:r>
            <a:r>
              <a:rPr sz="1800" spc="-20" dirty="0">
                <a:latin typeface="Century Gothic"/>
                <a:cs typeface="Century Gothic"/>
              </a:rPr>
              <a:t> </a:t>
            </a:r>
            <a:r>
              <a:rPr sz="1800" spc="-10" dirty="0">
                <a:latin typeface="Century Gothic"/>
                <a:cs typeface="Century Gothic"/>
              </a:rPr>
              <a:t>individual</a:t>
            </a:r>
            <a:endParaRPr sz="1800">
              <a:latin typeface="Century Gothic"/>
              <a:cs typeface="Century Gothic"/>
            </a:endParaRPr>
          </a:p>
          <a:p>
            <a:pPr marL="641985" indent="-286385">
              <a:lnSpc>
                <a:spcPct val="100000"/>
              </a:lnSpc>
              <a:buFont typeface="Arial"/>
              <a:buChar char="•"/>
              <a:tabLst>
                <a:tab pos="641985" algn="l"/>
              </a:tabLst>
            </a:pPr>
            <a:r>
              <a:rPr sz="1800" spc="70" dirty="0">
                <a:latin typeface="Century Gothic"/>
                <a:cs typeface="Century Gothic"/>
              </a:rPr>
              <a:t>information</a:t>
            </a:r>
            <a:r>
              <a:rPr sz="1800" spc="-60" dirty="0">
                <a:latin typeface="Century Gothic"/>
                <a:cs typeface="Century Gothic"/>
              </a:rPr>
              <a:t> </a:t>
            </a:r>
            <a:r>
              <a:rPr sz="1800" dirty="0">
                <a:latin typeface="Century Gothic"/>
                <a:cs typeface="Century Gothic"/>
              </a:rPr>
              <a:t>about</a:t>
            </a:r>
            <a:r>
              <a:rPr sz="1800" spc="-45" dirty="0">
                <a:latin typeface="Century Gothic"/>
                <a:cs typeface="Century Gothic"/>
              </a:rPr>
              <a:t> </a:t>
            </a:r>
            <a:r>
              <a:rPr sz="1800" dirty="0">
                <a:latin typeface="Century Gothic"/>
                <a:cs typeface="Century Gothic"/>
              </a:rPr>
              <a:t>healthcare</a:t>
            </a:r>
            <a:r>
              <a:rPr sz="1800" spc="-75" dirty="0">
                <a:latin typeface="Century Gothic"/>
                <a:cs typeface="Century Gothic"/>
              </a:rPr>
              <a:t> </a:t>
            </a:r>
            <a:r>
              <a:rPr sz="1800" spc="-10" dirty="0">
                <a:latin typeface="Century Gothic"/>
                <a:cs typeface="Century Gothic"/>
              </a:rPr>
              <a:t>payments</a:t>
            </a:r>
            <a:endParaRPr sz="1800">
              <a:latin typeface="Century Gothic"/>
              <a:cs typeface="Century Gothic"/>
            </a:endParaRPr>
          </a:p>
        </p:txBody>
      </p:sp>
      <p:sp>
        <p:nvSpPr>
          <p:cNvPr id="16" name="object 16"/>
          <p:cNvSpPr txBox="1"/>
          <p:nvPr/>
        </p:nvSpPr>
        <p:spPr>
          <a:xfrm>
            <a:off x="1039469" y="5368290"/>
            <a:ext cx="10123805" cy="574040"/>
          </a:xfrm>
          <a:prstGeom prst="rect">
            <a:avLst/>
          </a:prstGeom>
        </p:spPr>
        <p:txBody>
          <a:bodyPr vert="horz" wrap="square" lIns="0" tIns="12700" rIns="0" bIns="0" rtlCol="0">
            <a:spAutoFit/>
          </a:bodyPr>
          <a:lstStyle/>
          <a:p>
            <a:pPr algn="ctr">
              <a:lnSpc>
                <a:spcPct val="100000"/>
              </a:lnSpc>
              <a:spcBef>
                <a:spcPts val="100"/>
              </a:spcBef>
            </a:pPr>
            <a:r>
              <a:rPr sz="1200" spc="60" dirty="0">
                <a:latin typeface="Century Gothic"/>
                <a:cs typeface="Century Gothic"/>
              </a:rPr>
              <a:t>The</a:t>
            </a:r>
            <a:r>
              <a:rPr sz="1200" spc="25" dirty="0">
                <a:latin typeface="Century Gothic"/>
                <a:cs typeface="Century Gothic"/>
              </a:rPr>
              <a:t> </a:t>
            </a:r>
            <a:r>
              <a:rPr sz="1200" spc="60" dirty="0">
                <a:latin typeface="Century Gothic"/>
                <a:cs typeface="Century Gothic"/>
              </a:rPr>
              <a:t>HIPAA</a:t>
            </a:r>
            <a:r>
              <a:rPr sz="1200" spc="40" dirty="0">
                <a:latin typeface="Century Gothic"/>
                <a:cs typeface="Century Gothic"/>
              </a:rPr>
              <a:t> </a:t>
            </a:r>
            <a:r>
              <a:rPr sz="1200" dirty="0">
                <a:latin typeface="Century Gothic"/>
                <a:cs typeface="Century Gothic"/>
              </a:rPr>
              <a:t>Privacy</a:t>
            </a:r>
            <a:r>
              <a:rPr sz="1200" spc="25" dirty="0">
                <a:latin typeface="Century Gothic"/>
                <a:cs typeface="Century Gothic"/>
              </a:rPr>
              <a:t> </a:t>
            </a:r>
            <a:r>
              <a:rPr sz="1200" spc="55" dirty="0">
                <a:latin typeface="Century Gothic"/>
                <a:cs typeface="Century Gothic"/>
              </a:rPr>
              <a:t>Rule</a:t>
            </a:r>
            <a:r>
              <a:rPr sz="1200" spc="35" dirty="0">
                <a:latin typeface="Century Gothic"/>
                <a:cs typeface="Century Gothic"/>
              </a:rPr>
              <a:t> </a:t>
            </a:r>
            <a:r>
              <a:rPr sz="1200" dirty="0">
                <a:latin typeface="Century Gothic"/>
                <a:cs typeface="Century Gothic"/>
              </a:rPr>
              <a:t>covers</a:t>
            </a:r>
            <a:r>
              <a:rPr sz="1200" spc="30" dirty="0">
                <a:latin typeface="Century Gothic"/>
                <a:cs typeface="Century Gothic"/>
              </a:rPr>
              <a:t> </a:t>
            </a:r>
            <a:r>
              <a:rPr sz="1200" spc="120" dirty="0">
                <a:latin typeface="Century Gothic"/>
                <a:cs typeface="Century Gothic"/>
              </a:rPr>
              <a:t>PHI</a:t>
            </a:r>
            <a:r>
              <a:rPr sz="1200" spc="40" dirty="0">
                <a:latin typeface="Century Gothic"/>
                <a:cs typeface="Century Gothic"/>
              </a:rPr>
              <a:t> </a:t>
            </a:r>
            <a:r>
              <a:rPr sz="1200" spc="75" dirty="0">
                <a:latin typeface="Century Gothic"/>
                <a:cs typeface="Century Gothic"/>
              </a:rPr>
              <a:t>in</a:t>
            </a:r>
            <a:r>
              <a:rPr sz="1200" spc="20" dirty="0">
                <a:latin typeface="Century Gothic"/>
                <a:cs typeface="Century Gothic"/>
              </a:rPr>
              <a:t> </a:t>
            </a:r>
            <a:r>
              <a:rPr sz="1200" dirty="0">
                <a:latin typeface="Century Gothic"/>
                <a:cs typeface="Century Gothic"/>
              </a:rPr>
              <a:t>all</a:t>
            </a:r>
            <a:r>
              <a:rPr sz="1200" spc="40" dirty="0">
                <a:latin typeface="Century Gothic"/>
                <a:cs typeface="Century Gothic"/>
              </a:rPr>
              <a:t> </a:t>
            </a:r>
            <a:r>
              <a:rPr sz="1200" spc="75" dirty="0">
                <a:latin typeface="Century Gothic"/>
                <a:cs typeface="Century Gothic"/>
              </a:rPr>
              <a:t>forms</a:t>
            </a:r>
            <a:r>
              <a:rPr sz="1200" spc="25" dirty="0">
                <a:latin typeface="Century Gothic"/>
                <a:cs typeface="Century Gothic"/>
              </a:rPr>
              <a:t> </a:t>
            </a:r>
            <a:r>
              <a:rPr sz="1200" spc="85" dirty="0">
                <a:latin typeface="Century Gothic"/>
                <a:cs typeface="Century Gothic"/>
              </a:rPr>
              <a:t>(</a:t>
            </a:r>
            <a:r>
              <a:rPr sz="1200" b="1" spc="85" dirty="0">
                <a:latin typeface="Calibri"/>
                <a:cs typeface="Calibri"/>
              </a:rPr>
              <a:t>printed</a:t>
            </a:r>
            <a:r>
              <a:rPr sz="1200" spc="85" dirty="0">
                <a:latin typeface="Century Gothic"/>
                <a:cs typeface="Century Gothic"/>
              </a:rPr>
              <a:t>,</a:t>
            </a:r>
            <a:r>
              <a:rPr sz="1200" spc="15" dirty="0">
                <a:latin typeface="Century Gothic"/>
                <a:cs typeface="Century Gothic"/>
              </a:rPr>
              <a:t> </a:t>
            </a:r>
            <a:r>
              <a:rPr sz="1200" b="1" spc="130" dirty="0">
                <a:latin typeface="Calibri"/>
                <a:cs typeface="Calibri"/>
              </a:rPr>
              <a:t>spoken</a:t>
            </a:r>
            <a:r>
              <a:rPr sz="1200" spc="130" dirty="0">
                <a:latin typeface="Century Gothic"/>
                <a:cs typeface="Century Gothic"/>
              </a:rPr>
              <a:t>,</a:t>
            </a:r>
            <a:r>
              <a:rPr sz="1200" spc="25" dirty="0">
                <a:latin typeface="Century Gothic"/>
                <a:cs typeface="Century Gothic"/>
              </a:rPr>
              <a:t> </a:t>
            </a:r>
            <a:r>
              <a:rPr sz="1200" spc="-10" dirty="0">
                <a:latin typeface="Century Gothic"/>
                <a:cs typeface="Century Gothic"/>
              </a:rPr>
              <a:t>and</a:t>
            </a:r>
            <a:r>
              <a:rPr sz="1200" spc="20" dirty="0">
                <a:latin typeface="Century Gothic"/>
                <a:cs typeface="Century Gothic"/>
              </a:rPr>
              <a:t> </a:t>
            </a:r>
            <a:r>
              <a:rPr sz="1200" b="1" spc="100" dirty="0">
                <a:latin typeface="Calibri"/>
                <a:cs typeface="Calibri"/>
              </a:rPr>
              <a:t>electronic</a:t>
            </a:r>
            <a:r>
              <a:rPr sz="1200" spc="100" dirty="0">
                <a:latin typeface="Century Gothic"/>
                <a:cs typeface="Century Gothic"/>
              </a:rPr>
              <a:t>),</a:t>
            </a:r>
            <a:r>
              <a:rPr sz="1200" spc="55" dirty="0">
                <a:latin typeface="Century Gothic"/>
                <a:cs typeface="Century Gothic"/>
              </a:rPr>
              <a:t> </a:t>
            </a:r>
            <a:r>
              <a:rPr sz="1200" dirty="0">
                <a:latin typeface="Century Gothic"/>
                <a:cs typeface="Century Gothic"/>
              </a:rPr>
              <a:t>which</a:t>
            </a:r>
            <a:r>
              <a:rPr sz="1200" spc="15" dirty="0">
                <a:latin typeface="Century Gothic"/>
                <a:cs typeface="Century Gothic"/>
              </a:rPr>
              <a:t> </a:t>
            </a:r>
            <a:r>
              <a:rPr sz="1200" dirty="0">
                <a:latin typeface="Century Gothic"/>
                <a:cs typeface="Century Gothic"/>
              </a:rPr>
              <a:t>the</a:t>
            </a:r>
            <a:r>
              <a:rPr sz="1200" spc="25" dirty="0">
                <a:latin typeface="Century Gothic"/>
                <a:cs typeface="Century Gothic"/>
              </a:rPr>
              <a:t> </a:t>
            </a:r>
            <a:r>
              <a:rPr sz="1200" dirty="0">
                <a:latin typeface="Century Gothic"/>
                <a:cs typeface="Century Gothic"/>
              </a:rPr>
              <a:t>Security</a:t>
            </a:r>
            <a:r>
              <a:rPr sz="1200" spc="30" dirty="0">
                <a:latin typeface="Century Gothic"/>
                <a:cs typeface="Century Gothic"/>
              </a:rPr>
              <a:t> </a:t>
            </a:r>
            <a:r>
              <a:rPr sz="1200" spc="55" dirty="0">
                <a:latin typeface="Century Gothic"/>
                <a:cs typeface="Century Gothic"/>
              </a:rPr>
              <a:t>Rule</a:t>
            </a:r>
            <a:r>
              <a:rPr sz="1200" spc="30" dirty="0">
                <a:latin typeface="Century Gothic"/>
                <a:cs typeface="Century Gothic"/>
              </a:rPr>
              <a:t> </a:t>
            </a:r>
            <a:r>
              <a:rPr sz="1200" dirty="0">
                <a:latin typeface="Century Gothic"/>
                <a:cs typeface="Century Gothic"/>
              </a:rPr>
              <a:t>only</a:t>
            </a:r>
            <a:r>
              <a:rPr sz="1200" spc="30" dirty="0">
                <a:latin typeface="Century Gothic"/>
                <a:cs typeface="Century Gothic"/>
              </a:rPr>
              <a:t> </a:t>
            </a:r>
            <a:r>
              <a:rPr sz="1200" dirty="0">
                <a:latin typeface="Century Gothic"/>
                <a:cs typeface="Century Gothic"/>
              </a:rPr>
              <a:t>covers</a:t>
            </a:r>
            <a:r>
              <a:rPr sz="1200" spc="50" dirty="0">
                <a:latin typeface="Century Gothic"/>
                <a:cs typeface="Century Gothic"/>
              </a:rPr>
              <a:t> </a:t>
            </a:r>
            <a:r>
              <a:rPr sz="1200" b="1" spc="135" dirty="0">
                <a:latin typeface="Calibri"/>
                <a:cs typeface="Calibri"/>
              </a:rPr>
              <a:t>electronic</a:t>
            </a:r>
            <a:r>
              <a:rPr sz="1200" b="1" spc="105" dirty="0">
                <a:latin typeface="Calibri"/>
                <a:cs typeface="Calibri"/>
              </a:rPr>
              <a:t> </a:t>
            </a:r>
            <a:r>
              <a:rPr sz="1200" spc="50" dirty="0">
                <a:latin typeface="Century Gothic"/>
                <a:cs typeface="Century Gothic"/>
              </a:rPr>
              <a:t>PHI.</a:t>
            </a:r>
            <a:endParaRPr sz="1200">
              <a:latin typeface="Century Gothic"/>
              <a:cs typeface="Century Gothic"/>
            </a:endParaRPr>
          </a:p>
          <a:p>
            <a:pPr marL="7620" algn="ctr">
              <a:lnSpc>
                <a:spcPct val="100000"/>
              </a:lnSpc>
              <a:spcBef>
                <a:spcPts val="1440"/>
              </a:spcBef>
            </a:pPr>
            <a:r>
              <a:rPr sz="1200" b="1" u="sng" spc="170" dirty="0">
                <a:uFill>
                  <a:solidFill>
                    <a:srgbClr val="000000"/>
                  </a:solidFill>
                </a:uFill>
                <a:latin typeface="Calibri"/>
                <a:cs typeface="Calibri"/>
              </a:rPr>
              <a:t>Any</a:t>
            </a:r>
            <a:r>
              <a:rPr sz="1200" b="1" u="sng" spc="70" dirty="0">
                <a:uFill>
                  <a:solidFill>
                    <a:srgbClr val="000000"/>
                  </a:solidFill>
                </a:uFill>
                <a:latin typeface="Calibri"/>
                <a:cs typeface="Calibri"/>
              </a:rPr>
              <a:t> </a:t>
            </a:r>
            <a:r>
              <a:rPr sz="1200" b="1" u="sng" spc="120" dirty="0">
                <a:uFill>
                  <a:solidFill>
                    <a:srgbClr val="000000"/>
                  </a:solidFill>
                </a:uFill>
                <a:latin typeface="Calibri"/>
                <a:cs typeface="Calibri"/>
              </a:rPr>
              <a:t>identifiable</a:t>
            </a:r>
            <a:r>
              <a:rPr sz="1200" b="1" u="sng" spc="80" dirty="0">
                <a:uFill>
                  <a:solidFill>
                    <a:srgbClr val="000000"/>
                  </a:solidFill>
                </a:uFill>
                <a:latin typeface="Calibri"/>
                <a:cs typeface="Calibri"/>
              </a:rPr>
              <a:t> </a:t>
            </a:r>
            <a:r>
              <a:rPr sz="1200" b="1" u="sng" spc="130" dirty="0">
                <a:uFill>
                  <a:solidFill>
                    <a:srgbClr val="000000"/>
                  </a:solidFill>
                </a:uFill>
                <a:latin typeface="Calibri"/>
                <a:cs typeface="Calibri"/>
              </a:rPr>
              <a:t>information</a:t>
            </a:r>
            <a:r>
              <a:rPr sz="1200" b="1" u="sng" spc="55" dirty="0">
                <a:uFill>
                  <a:solidFill>
                    <a:srgbClr val="000000"/>
                  </a:solidFill>
                </a:uFill>
                <a:latin typeface="Calibri"/>
                <a:cs typeface="Calibri"/>
              </a:rPr>
              <a:t> </a:t>
            </a:r>
            <a:r>
              <a:rPr sz="1200" b="1" u="sng" spc="145" dirty="0">
                <a:uFill>
                  <a:solidFill>
                    <a:srgbClr val="000000"/>
                  </a:solidFill>
                </a:uFill>
                <a:latin typeface="Calibri"/>
                <a:cs typeface="Calibri"/>
              </a:rPr>
              <a:t>about</a:t>
            </a:r>
            <a:r>
              <a:rPr sz="1200" b="1" u="sng" spc="70" dirty="0">
                <a:uFill>
                  <a:solidFill>
                    <a:srgbClr val="000000"/>
                  </a:solidFill>
                </a:uFill>
                <a:latin typeface="Calibri"/>
                <a:cs typeface="Calibri"/>
              </a:rPr>
              <a:t> </a:t>
            </a:r>
            <a:r>
              <a:rPr sz="1200" b="1" u="sng" spc="125" dirty="0">
                <a:uFill>
                  <a:solidFill>
                    <a:srgbClr val="000000"/>
                  </a:solidFill>
                </a:uFill>
                <a:latin typeface="Calibri"/>
                <a:cs typeface="Calibri"/>
              </a:rPr>
              <a:t>Modivcare’s</a:t>
            </a:r>
            <a:r>
              <a:rPr sz="1200" b="1" u="sng" spc="65" dirty="0">
                <a:uFill>
                  <a:solidFill>
                    <a:srgbClr val="000000"/>
                  </a:solidFill>
                </a:uFill>
                <a:latin typeface="Calibri"/>
                <a:cs typeface="Calibri"/>
              </a:rPr>
              <a:t> </a:t>
            </a:r>
            <a:r>
              <a:rPr sz="1200" b="1" u="sng" spc="155" dirty="0">
                <a:uFill>
                  <a:solidFill>
                    <a:srgbClr val="000000"/>
                  </a:solidFill>
                </a:uFill>
                <a:latin typeface="Calibri"/>
                <a:cs typeface="Calibri"/>
              </a:rPr>
              <a:t>Members</a:t>
            </a:r>
            <a:r>
              <a:rPr sz="1200" b="1" u="sng" spc="90" dirty="0">
                <a:uFill>
                  <a:solidFill>
                    <a:srgbClr val="000000"/>
                  </a:solidFill>
                </a:uFill>
                <a:latin typeface="Calibri"/>
                <a:cs typeface="Calibri"/>
              </a:rPr>
              <a:t> </a:t>
            </a:r>
            <a:r>
              <a:rPr sz="1200" b="1" u="sng" spc="110" dirty="0">
                <a:uFill>
                  <a:solidFill>
                    <a:srgbClr val="000000"/>
                  </a:solidFill>
                </a:uFill>
                <a:latin typeface="Calibri"/>
                <a:cs typeface="Calibri"/>
              </a:rPr>
              <a:t>is</a:t>
            </a:r>
            <a:r>
              <a:rPr sz="1200" b="1" u="sng" spc="75" dirty="0">
                <a:uFill>
                  <a:solidFill>
                    <a:srgbClr val="000000"/>
                  </a:solidFill>
                </a:uFill>
                <a:latin typeface="Calibri"/>
                <a:cs typeface="Calibri"/>
              </a:rPr>
              <a:t> </a:t>
            </a:r>
            <a:r>
              <a:rPr sz="1200" b="1" u="sng" spc="130" dirty="0">
                <a:uFill>
                  <a:solidFill>
                    <a:srgbClr val="000000"/>
                  </a:solidFill>
                </a:uFill>
                <a:latin typeface="Calibri"/>
                <a:cs typeface="Calibri"/>
              </a:rPr>
              <a:t>treated</a:t>
            </a:r>
            <a:r>
              <a:rPr sz="1200" b="1" u="sng" spc="80" dirty="0">
                <a:uFill>
                  <a:solidFill>
                    <a:srgbClr val="000000"/>
                  </a:solidFill>
                </a:uFill>
                <a:latin typeface="Calibri"/>
                <a:cs typeface="Calibri"/>
              </a:rPr>
              <a:t> </a:t>
            </a:r>
            <a:r>
              <a:rPr sz="1200" b="1" u="sng" spc="155" dirty="0">
                <a:uFill>
                  <a:solidFill>
                    <a:srgbClr val="000000"/>
                  </a:solidFill>
                </a:uFill>
                <a:latin typeface="Calibri"/>
                <a:cs typeface="Calibri"/>
              </a:rPr>
              <a:t>as</a:t>
            </a:r>
            <a:r>
              <a:rPr sz="1200" b="1" u="sng" spc="85" dirty="0">
                <a:uFill>
                  <a:solidFill>
                    <a:srgbClr val="000000"/>
                  </a:solidFill>
                </a:uFill>
                <a:latin typeface="Calibri"/>
                <a:cs typeface="Calibri"/>
              </a:rPr>
              <a:t> </a:t>
            </a:r>
            <a:r>
              <a:rPr sz="1200" b="1" u="sng" spc="170" dirty="0">
                <a:uFill>
                  <a:solidFill>
                    <a:srgbClr val="000000"/>
                  </a:solidFill>
                </a:uFill>
                <a:latin typeface="Calibri"/>
                <a:cs typeface="Calibri"/>
              </a:rPr>
              <a:t>PHI</a:t>
            </a:r>
            <a:r>
              <a:rPr sz="1200" b="1" u="sng" spc="70" dirty="0">
                <a:uFill>
                  <a:solidFill>
                    <a:srgbClr val="000000"/>
                  </a:solidFill>
                </a:uFill>
                <a:latin typeface="Calibri"/>
                <a:cs typeface="Calibri"/>
              </a:rPr>
              <a:t> </a:t>
            </a:r>
            <a:r>
              <a:rPr sz="1200" b="1" u="sng" spc="150" dirty="0">
                <a:uFill>
                  <a:solidFill>
                    <a:srgbClr val="000000"/>
                  </a:solidFill>
                </a:uFill>
                <a:latin typeface="Calibri"/>
                <a:cs typeface="Calibri"/>
              </a:rPr>
              <a:t>under</a:t>
            </a:r>
            <a:r>
              <a:rPr sz="1200" b="1" u="sng" spc="80" dirty="0">
                <a:uFill>
                  <a:solidFill>
                    <a:srgbClr val="000000"/>
                  </a:solidFill>
                </a:uFill>
                <a:latin typeface="Calibri"/>
                <a:cs typeface="Calibri"/>
              </a:rPr>
              <a:t> </a:t>
            </a:r>
            <a:r>
              <a:rPr sz="1200" b="1" u="sng" spc="135" dirty="0">
                <a:uFill>
                  <a:solidFill>
                    <a:srgbClr val="000000"/>
                  </a:solidFill>
                </a:uFill>
                <a:latin typeface="Calibri"/>
                <a:cs typeface="Calibri"/>
              </a:rPr>
              <a:t>HIPAA.</a:t>
            </a:r>
            <a:endParaRPr sz="12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0"/>
            <a:ext cx="12249150" cy="6858000"/>
            <a:chOff x="-28575" y="0"/>
            <a:chExt cx="1224915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76200"/>
              <a:ext cx="12192000" cy="1280160"/>
            </a:xfrm>
            <a:custGeom>
              <a:avLst/>
              <a:gdLst/>
              <a:ahLst/>
              <a:cxnLst/>
              <a:rect l="l" t="t" r="r" b="b"/>
              <a:pathLst>
                <a:path w="12192000" h="1280160">
                  <a:moveTo>
                    <a:pt x="12192000" y="0"/>
                  </a:moveTo>
                  <a:lnTo>
                    <a:pt x="0" y="0"/>
                  </a:lnTo>
                  <a:lnTo>
                    <a:pt x="0" y="1279986"/>
                  </a:lnTo>
                  <a:lnTo>
                    <a:pt x="12192000" y="1029762"/>
                  </a:lnTo>
                  <a:lnTo>
                    <a:pt x="12192000" y="0"/>
                  </a:lnTo>
                  <a:close/>
                </a:path>
              </a:pathLst>
            </a:custGeom>
            <a:solidFill>
              <a:srgbClr val="1F4E79"/>
            </a:solidFill>
          </p:spPr>
          <p:txBody>
            <a:bodyPr wrap="square" lIns="0" tIns="0" rIns="0" bIns="0" rtlCol="0"/>
            <a:lstStyle/>
            <a:p>
              <a:endParaRPr/>
            </a:p>
          </p:txBody>
        </p:sp>
        <p:sp>
          <p:nvSpPr>
            <p:cNvPr id="5" name="object 5"/>
            <p:cNvSpPr/>
            <p:nvPr/>
          </p:nvSpPr>
          <p:spPr>
            <a:xfrm>
              <a:off x="0" y="76200"/>
              <a:ext cx="12192000" cy="1280160"/>
            </a:xfrm>
            <a:custGeom>
              <a:avLst/>
              <a:gdLst/>
              <a:ahLst/>
              <a:cxnLst/>
              <a:rect l="l" t="t" r="r" b="b"/>
              <a:pathLst>
                <a:path w="12192000" h="1280160">
                  <a:moveTo>
                    <a:pt x="12192000" y="1029762"/>
                  </a:moveTo>
                  <a:lnTo>
                    <a:pt x="0" y="1279986"/>
                  </a:lnTo>
                </a:path>
                <a:path w="12192000" h="1280160">
                  <a:moveTo>
                    <a:pt x="0" y="0"/>
                  </a:moveTo>
                  <a:lnTo>
                    <a:pt x="12192000" y="0"/>
                  </a:lnTo>
                </a:path>
              </a:pathLst>
            </a:custGeom>
            <a:ln w="57150">
              <a:solidFill>
                <a:srgbClr val="AEABAB"/>
              </a:solidFill>
              <a:prstDash val="sysDash"/>
            </a:ln>
          </p:spPr>
          <p:txBody>
            <a:bodyPr wrap="square" lIns="0" tIns="0" rIns="0" bIns="0" rtlCol="0"/>
            <a:lstStyle/>
            <a:p>
              <a:endParaRPr/>
            </a:p>
          </p:txBody>
        </p:sp>
      </p:grpSp>
      <p:sp>
        <p:nvSpPr>
          <p:cNvPr id="6" name="object 6"/>
          <p:cNvSpPr txBox="1">
            <a:spLocks noGrp="1"/>
          </p:cNvSpPr>
          <p:nvPr>
            <p:ph type="title"/>
          </p:nvPr>
        </p:nvSpPr>
        <p:spPr>
          <a:xfrm>
            <a:off x="78739" y="321309"/>
            <a:ext cx="6363335" cy="757555"/>
          </a:xfrm>
          <a:prstGeom prst="rect">
            <a:avLst/>
          </a:prstGeom>
        </p:spPr>
        <p:txBody>
          <a:bodyPr vert="horz" wrap="square" lIns="0" tIns="12700" rIns="0" bIns="0" rtlCol="0">
            <a:spAutoFit/>
          </a:bodyPr>
          <a:lstStyle/>
          <a:p>
            <a:pPr marL="12700" marR="5080">
              <a:lnSpc>
                <a:spcPct val="100000"/>
              </a:lnSpc>
              <a:spcBef>
                <a:spcPts val="100"/>
              </a:spcBef>
            </a:pPr>
            <a:r>
              <a:rPr sz="2400" b="0" dirty="0">
                <a:solidFill>
                  <a:srgbClr val="D0CECE"/>
                </a:solidFill>
                <a:latin typeface="Century Gothic"/>
                <a:cs typeface="Century Gothic"/>
              </a:rPr>
              <a:t>Reasonable</a:t>
            </a:r>
            <a:r>
              <a:rPr sz="2400" b="0" spc="165" dirty="0">
                <a:solidFill>
                  <a:srgbClr val="D0CECE"/>
                </a:solidFill>
                <a:latin typeface="Century Gothic"/>
                <a:cs typeface="Century Gothic"/>
              </a:rPr>
              <a:t> </a:t>
            </a:r>
            <a:r>
              <a:rPr sz="2400" b="0" dirty="0">
                <a:solidFill>
                  <a:srgbClr val="D0CECE"/>
                </a:solidFill>
                <a:latin typeface="Century Gothic"/>
                <a:cs typeface="Century Gothic"/>
              </a:rPr>
              <a:t>safeguards</a:t>
            </a:r>
            <a:r>
              <a:rPr sz="2400" b="0" spc="155" dirty="0">
                <a:solidFill>
                  <a:srgbClr val="D0CECE"/>
                </a:solidFill>
                <a:latin typeface="Century Gothic"/>
                <a:cs typeface="Century Gothic"/>
              </a:rPr>
              <a:t> </a:t>
            </a:r>
            <a:r>
              <a:rPr sz="2400" b="0" spc="70" dirty="0">
                <a:solidFill>
                  <a:srgbClr val="D0CECE"/>
                </a:solidFill>
                <a:latin typeface="Century Gothic"/>
                <a:cs typeface="Century Gothic"/>
              </a:rPr>
              <a:t>for</a:t>
            </a:r>
            <a:r>
              <a:rPr sz="2400" b="0" spc="175" dirty="0">
                <a:solidFill>
                  <a:srgbClr val="D0CECE"/>
                </a:solidFill>
                <a:latin typeface="Century Gothic"/>
                <a:cs typeface="Century Gothic"/>
              </a:rPr>
              <a:t> </a:t>
            </a:r>
            <a:r>
              <a:rPr sz="2400" b="0" dirty="0">
                <a:solidFill>
                  <a:srgbClr val="D0CECE"/>
                </a:solidFill>
                <a:latin typeface="Century Gothic"/>
                <a:cs typeface="Century Gothic"/>
              </a:rPr>
              <a:t>protecting</a:t>
            </a:r>
            <a:r>
              <a:rPr sz="2400" b="0" spc="185" dirty="0">
                <a:solidFill>
                  <a:srgbClr val="D0CECE"/>
                </a:solidFill>
                <a:latin typeface="Century Gothic"/>
                <a:cs typeface="Century Gothic"/>
              </a:rPr>
              <a:t> </a:t>
            </a:r>
            <a:r>
              <a:rPr sz="2400" b="0" spc="35" dirty="0">
                <a:solidFill>
                  <a:srgbClr val="D0CECE"/>
                </a:solidFill>
                <a:latin typeface="Century Gothic"/>
                <a:cs typeface="Century Gothic"/>
              </a:rPr>
              <a:t>the </a:t>
            </a:r>
            <a:r>
              <a:rPr sz="2400" b="0" spc="45" dirty="0">
                <a:solidFill>
                  <a:srgbClr val="D0CECE"/>
                </a:solidFill>
                <a:latin typeface="Century Gothic"/>
                <a:cs typeface="Century Gothic"/>
              </a:rPr>
              <a:t>confidentiality</a:t>
            </a:r>
            <a:r>
              <a:rPr sz="2400" b="0" spc="-30" dirty="0">
                <a:solidFill>
                  <a:srgbClr val="D0CECE"/>
                </a:solidFill>
                <a:latin typeface="Century Gothic"/>
                <a:cs typeface="Century Gothic"/>
              </a:rPr>
              <a:t> </a:t>
            </a:r>
            <a:r>
              <a:rPr sz="2400" b="0" dirty="0">
                <a:solidFill>
                  <a:srgbClr val="D0CECE"/>
                </a:solidFill>
                <a:latin typeface="Century Gothic"/>
                <a:cs typeface="Century Gothic"/>
              </a:rPr>
              <a:t>of</a:t>
            </a:r>
            <a:r>
              <a:rPr sz="2400" b="0" spc="-50" dirty="0">
                <a:solidFill>
                  <a:srgbClr val="D0CECE"/>
                </a:solidFill>
                <a:latin typeface="Century Gothic"/>
                <a:cs typeface="Century Gothic"/>
              </a:rPr>
              <a:t> </a:t>
            </a:r>
            <a:r>
              <a:rPr sz="2400" b="0" spc="135" dirty="0">
                <a:solidFill>
                  <a:srgbClr val="D0CECE"/>
                </a:solidFill>
                <a:latin typeface="Century Gothic"/>
                <a:cs typeface="Century Gothic"/>
              </a:rPr>
              <a:t>PHI:</a:t>
            </a:r>
            <a:endParaRPr sz="2400">
              <a:latin typeface="Century Gothic"/>
              <a:cs typeface="Century Gothic"/>
            </a:endParaRPr>
          </a:p>
        </p:txBody>
      </p:sp>
      <p:grpSp>
        <p:nvGrpSpPr>
          <p:cNvPr id="7" name="object 7"/>
          <p:cNvGrpSpPr/>
          <p:nvPr/>
        </p:nvGrpSpPr>
        <p:grpSpPr>
          <a:xfrm>
            <a:off x="-28575" y="3269360"/>
            <a:ext cx="12249150" cy="1336040"/>
            <a:chOff x="-28575" y="3269360"/>
            <a:chExt cx="12249150" cy="1336040"/>
          </a:xfrm>
        </p:grpSpPr>
        <p:sp>
          <p:nvSpPr>
            <p:cNvPr id="8" name="object 8"/>
            <p:cNvSpPr/>
            <p:nvPr/>
          </p:nvSpPr>
          <p:spPr>
            <a:xfrm>
              <a:off x="0" y="3297935"/>
              <a:ext cx="12192000" cy="1278890"/>
            </a:xfrm>
            <a:custGeom>
              <a:avLst/>
              <a:gdLst/>
              <a:ahLst/>
              <a:cxnLst/>
              <a:rect l="l" t="t" r="r" b="b"/>
              <a:pathLst>
                <a:path w="12192000" h="1278889">
                  <a:moveTo>
                    <a:pt x="12192000" y="0"/>
                  </a:moveTo>
                  <a:lnTo>
                    <a:pt x="0" y="0"/>
                  </a:lnTo>
                  <a:lnTo>
                    <a:pt x="0" y="1028926"/>
                  </a:lnTo>
                  <a:lnTo>
                    <a:pt x="12192000" y="1278748"/>
                  </a:lnTo>
                  <a:lnTo>
                    <a:pt x="12192000" y="0"/>
                  </a:lnTo>
                  <a:close/>
                </a:path>
              </a:pathLst>
            </a:custGeom>
            <a:solidFill>
              <a:srgbClr val="1F4E79"/>
            </a:solidFill>
          </p:spPr>
          <p:txBody>
            <a:bodyPr wrap="square" lIns="0" tIns="0" rIns="0" bIns="0" rtlCol="0"/>
            <a:lstStyle/>
            <a:p>
              <a:endParaRPr/>
            </a:p>
          </p:txBody>
        </p:sp>
        <p:sp>
          <p:nvSpPr>
            <p:cNvPr id="9" name="object 9"/>
            <p:cNvSpPr/>
            <p:nvPr/>
          </p:nvSpPr>
          <p:spPr>
            <a:xfrm>
              <a:off x="0" y="3297935"/>
              <a:ext cx="12192000" cy="1278890"/>
            </a:xfrm>
            <a:custGeom>
              <a:avLst/>
              <a:gdLst/>
              <a:ahLst/>
              <a:cxnLst/>
              <a:rect l="l" t="t" r="r" b="b"/>
              <a:pathLst>
                <a:path w="12192000" h="1278889">
                  <a:moveTo>
                    <a:pt x="0" y="1028926"/>
                  </a:moveTo>
                  <a:lnTo>
                    <a:pt x="12192000" y="1278748"/>
                  </a:lnTo>
                </a:path>
                <a:path w="12192000" h="1278889">
                  <a:moveTo>
                    <a:pt x="12192000" y="0"/>
                  </a:moveTo>
                  <a:lnTo>
                    <a:pt x="0" y="0"/>
                  </a:lnTo>
                </a:path>
              </a:pathLst>
            </a:custGeom>
            <a:ln w="57150">
              <a:solidFill>
                <a:srgbClr val="AEABAB"/>
              </a:solidFill>
              <a:prstDash val="sysDash"/>
            </a:ln>
          </p:spPr>
          <p:txBody>
            <a:bodyPr wrap="square" lIns="0" tIns="0" rIns="0" bIns="0" rtlCol="0"/>
            <a:lstStyle/>
            <a:p>
              <a:endParaRPr/>
            </a:p>
          </p:txBody>
        </p:sp>
      </p:grpSp>
      <p:sp>
        <p:nvSpPr>
          <p:cNvPr id="10" name="object 10"/>
          <p:cNvSpPr txBox="1"/>
          <p:nvPr/>
        </p:nvSpPr>
        <p:spPr>
          <a:xfrm>
            <a:off x="1856613" y="1445209"/>
            <a:ext cx="9982835" cy="260921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spc="60" dirty="0">
                <a:solidFill>
                  <a:srgbClr val="252525"/>
                </a:solidFill>
                <a:latin typeface="Century Gothic"/>
                <a:cs typeface="Century Gothic"/>
              </a:rPr>
              <a:t>not</a:t>
            </a:r>
            <a:r>
              <a:rPr sz="1800" spc="15" dirty="0">
                <a:solidFill>
                  <a:srgbClr val="252525"/>
                </a:solidFill>
                <a:latin typeface="Century Gothic"/>
                <a:cs typeface="Century Gothic"/>
              </a:rPr>
              <a:t> </a:t>
            </a:r>
            <a:r>
              <a:rPr sz="1800" spc="80" dirty="0">
                <a:solidFill>
                  <a:srgbClr val="252525"/>
                </a:solidFill>
                <a:latin typeface="Century Gothic"/>
                <a:cs typeface="Century Gothic"/>
              </a:rPr>
              <a:t>discussing</a:t>
            </a:r>
            <a:r>
              <a:rPr sz="1800" spc="40" dirty="0">
                <a:solidFill>
                  <a:srgbClr val="252525"/>
                </a:solidFill>
                <a:latin typeface="Century Gothic"/>
                <a:cs typeface="Century Gothic"/>
              </a:rPr>
              <a:t> </a:t>
            </a:r>
            <a:r>
              <a:rPr sz="1800" spc="195" dirty="0">
                <a:solidFill>
                  <a:srgbClr val="252525"/>
                </a:solidFill>
                <a:latin typeface="Century Gothic"/>
                <a:cs typeface="Century Gothic"/>
              </a:rPr>
              <a:t>PHI</a:t>
            </a:r>
            <a:r>
              <a:rPr sz="1800" spc="30" dirty="0">
                <a:solidFill>
                  <a:srgbClr val="252525"/>
                </a:solidFill>
                <a:latin typeface="Century Gothic"/>
                <a:cs typeface="Century Gothic"/>
              </a:rPr>
              <a:t> </a:t>
            </a:r>
            <a:r>
              <a:rPr sz="1800" dirty="0">
                <a:solidFill>
                  <a:srgbClr val="252525"/>
                </a:solidFill>
                <a:latin typeface="Century Gothic"/>
                <a:cs typeface="Century Gothic"/>
              </a:rPr>
              <a:t>outside</a:t>
            </a:r>
            <a:r>
              <a:rPr sz="1800" spc="40" dirty="0">
                <a:solidFill>
                  <a:srgbClr val="252525"/>
                </a:solidFill>
                <a:latin typeface="Century Gothic"/>
                <a:cs typeface="Century Gothic"/>
              </a:rPr>
              <a:t> </a:t>
            </a:r>
            <a:r>
              <a:rPr sz="1800" dirty="0">
                <a:solidFill>
                  <a:srgbClr val="252525"/>
                </a:solidFill>
                <a:latin typeface="Century Gothic"/>
                <a:cs typeface="Century Gothic"/>
              </a:rPr>
              <a:t>of</a:t>
            </a:r>
            <a:r>
              <a:rPr sz="1800" spc="25" dirty="0">
                <a:solidFill>
                  <a:srgbClr val="252525"/>
                </a:solidFill>
                <a:latin typeface="Century Gothic"/>
                <a:cs typeface="Century Gothic"/>
              </a:rPr>
              <a:t> </a:t>
            </a:r>
            <a:r>
              <a:rPr sz="1800" spc="60" dirty="0">
                <a:solidFill>
                  <a:srgbClr val="252525"/>
                </a:solidFill>
                <a:latin typeface="Century Gothic"/>
                <a:cs typeface="Century Gothic"/>
              </a:rPr>
              <a:t>your</a:t>
            </a:r>
            <a:r>
              <a:rPr sz="1800" spc="40" dirty="0">
                <a:solidFill>
                  <a:srgbClr val="252525"/>
                </a:solidFill>
                <a:latin typeface="Century Gothic"/>
                <a:cs typeface="Century Gothic"/>
              </a:rPr>
              <a:t> </a:t>
            </a:r>
            <a:r>
              <a:rPr sz="1800" dirty="0">
                <a:solidFill>
                  <a:srgbClr val="252525"/>
                </a:solidFill>
                <a:latin typeface="Century Gothic"/>
                <a:cs typeface="Century Gothic"/>
              </a:rPr>
              <a:t>vehicle</a:t>
            </a:r>
            <a:r>
              <a:rPr sz="1800" spc="40" dirty="0">
                <a:solidFill>
                  <a:srgbClr val="252525"/>
                </a:solidFill>
                <a:latin typeface="Century Gothic"/>
                <a:cs typeface="Century Gothic"/>
              </a:rPr>
              <a:t> </a:t>
            </a:r>
            <a:r>
              <a:rPr sz="1800" spc="65" dirty="0">
                <a:solidFill>
                  <a:srgbClr val="252525"/>
                </a:solidFill>
                <a:latin typeface="Century Gothic"/>
                <a:cs typeface="Century Gothic"/>
              </a:rPr>
              <a:t>or</a:t>
            </a:r>
            <a:r>
              <a:rPr sz="1800" spc="35" dirty="0">
                <a:solidFill>
                  <a:srgbClr val="252525"/>
                </a:solidFill>
                <a:latin typeface="Century Gothic"/>
                <a:cs typeface="Century Gothic"/>
              </a:rPr>
              <a:t> </a:t>
            </a:r>
            <a:r>
              <a:rPr sz="1800" dirty="0">
                <a:solidFill>
                  <a:srgbClr val="252525"/>
                </a:solidFill>
                <a:latin typeface="Century Gothic"/>
                <a:cs typeface="Century Gothic"/>
              </a:rPr>
              <a:t>designated</a:t>
            </a:r>
            <a:r>
              <a:rPr sz="1800" spc="5" dirty="0">
                <a:solidFill>
                  <a:srgbClr val="252525"/>
                </a:solidFill>
                <a:latin typeface="Century Gothic"/>
                <a:cs typeface="Century Gothic"/>
              </a:rPr>
              <a:t> </a:t>
            </a:r>
            <a:r>
              <a:rPr sz="1800" spc="-10" dirty="0">
                <a:solidFill>
                  <a:srgbClr val="252525"/>
                </a:solidFill>
                <a:latin typeface="Century Gothic"/>
                <a:cs typeface="Century Gothic"/>
              </a:rPr>
              <a:t>workspace</a:t>
            </a:r>
            <a:endParaRPr sz="1800">
              <a:latin typeface="Century Gothic"/>
              <a:cs typeface="Century Gothic"/>
            </a:endParaRPr>
          </a:p>
          <a:p>
            <a:pPr marL="299085" indent="-286385">
              <a:lnSpc>
                <a:spcPct val="100000"/>
              </a:lnSpc>
              <a:spcBef>
                <a:spcPts val="5"/>
              </a:spcBef>
              <a:buFont typeface="Arial"/>
              <a:buChar char="•"/>
              <a:tabLst>
                <a:tab pos="299085" algn="l"/>
              </a:tabLst>
            </a:pPr>
            <a:r>
              <a:rPr sz="1800" dirty="0">
                <a:solidFill>
                  <a:srgbClr val="252525"/>
                </a:solidFill>
                <a:latin typeface="Century Gothic"/>
                <a:cs typeface="Century Gothic"/>
              </a:rPr>
              <a:t>keeping</a:t>
            </a:r>
            <a:r>
              <a:rPr sz="1800" spc="60" dirty="0">
                <a:solidFill>
                  <a:srgbClr val="252525"/>
                </a:solidFill>
                <a:latin typeface="Century Gothic"/>
                <a:cs typeface="Century Gothic"/>
              </a:rPr>
              <a:t> </a:t>
            </a:r>
            <a:r>
              <a:rPr sz="1800" dirty="0">
                <a:solidFill>
                  <a:srgbClr val="252525"/>
                </a:solidFill>
                <a:latin typeface="Century Gothic"/>
                <a:cs typeface="Century Gothic"/>
              </a:rPr>
              <a:t>electronic</a:t>
            </a:r>
            <a:r>
              <a:rPr sz="1800" spc="55" dirty="0">
                <a:solidFill>
                  <a:srgbClr val="252525"/>
                </a:solidFill>
                <a:latin typeface="Century Gothic"/>
                <a:cs typeface="Century Gothic"/>
              </a:rPr>
              <a:t> </a:t>
            </a:r>
            <a:r>
              <a:rPr sz="1800" spc="100" dirty="0">
                <a:solidFill>
                  <a:srgbClr val="252525"/>
                </a:solidFill>
                <a:latin typeface="Century Gothic"/>
                <a:cs typeface="Century Gothic"/>
              </a:rPr>
              <a:t>trip</a:t>
            </a:r>
            <a:r>
              <a:rPr sz="1800" spc="70" dirty="0">
                <a:solidFill>
                  <a:srgbClr val="252525"/>
                </a:solidFill>
                <a:latin typeface="Century Gothic"/>
                <a:cs typeface="Century Gothic"/>
              </a:rPr>
              <a:t> </a:t>
            </a:r>
            <a:r>
              <a:rPr sz="1800" dirty="0">
                <a:solidFill>
                  <a:srgbClr val="252525"/>
                </a:solidFill>
                <a:latin typeface="Century Gothic"/>
                <a:cs typeface="Century Gothic"/>
              </a:rPr>
              <a:t>records</a:t>
            </a:r>
            <a:r>
              <a:rPr sz="1800" spc="60" dirty="0">
                <a:solidFill>
                  <a:srgbClr val="252525"/>
                </a:solidFill>
                <a:latin typeface="Century Gothic"/>
                <a:cs typeface="Century Gothic"/>
              </a:rPr>
              <a:t> </a:t>
            </a:r>
            <a:r>
              <a:rPr sz="1800" dirty="0">
                <a:solidFill>
                  <a:srgbClr val="252525"/>
                </a:solidFill>
                <a:latin typeface="Century Gothic"/>
                <a:cs typeface="Century Gothic"/>
              </a:rPr>
              <a:t>and</a:t>
            </a:r>
            <a:r>
              <a:rPr sz="1800" spc="45" dirty="0">
                <a:solidFill>
                  <a:srgbClr val="252525"/>
                </a:solidFill>
                <a:latin typeface="Century Gothic"/>
                <a:cs typeface="Century Gothic"/>
              </a:rPr>
              <a:t> </a:t>
            </a:r>
            <a:r>
              <a:rPr sz="1800" dirty="0">
                <a:solidFill>
                  <a:srgbClr val="252525"/>
                </a:solidFill>
                <a:latin typeface="Century Gothic"/>
                <a:cs typeface="Century Gothic"/>
              </a:rPr>
              <a:t>Member</a:t>
            </a:r>
            <a:r>
              <a:rPr sz="1800" spc="80" dirty="0">
                <a:solidFill>
                  <a:srgbClr val="252525"/>
                </a:solidFill>
                <a:latin typeface="Century Gothic"/>
                <a:cs typeface="Century Gothic"/>
              </a:rPr>
              <a:t> </a:t>
            </a:r>
            <a:r>
              <a:rPr sz="1800" spc="70" dirty="0">
                <a:solidFill>
                  <a:srgbClr val="252525"/>
                </a:solidFill>
                <a:latin typeface="Century Gothic"/>
                <a:cs typeface="Century Gothic"/>
              </a:rPr>
              <a:t>information</a:t>
            </a:r>
            <a:r>
              <a:rPr sz="1800" spc="45" dirty="0">
                <a:solidFill>
                  <a:srgbClr val="252525"/>
                </a:solidFill>
                <a:latin typeface="Century Gothic"/>
                <a:cs typeface="Century Gothic"/>
              </a:rPr>
              <a:t> </a:t>
            </a:r>
            <a:r>
              <a:rPr sz="1800" spc="55" dirty="0">
                <a:solidFill>
                  <a:srgbClr val="252525"/>
                </a:solidFill>
                <a:latin typeface="Century Gothic"/>
                <a:cs typeface="Century Gothic"/>
              </a:rPr>
              <a:t>out</a:t>
            </a:r>
            <a:r>
              <a:rPr sz="1800" spc="70" dirty="0">
                <a:solidFill>
                  <a:srgbClr val="252525"/>
                </a:solidFill>
                <a:latin typeface="Century Gothic"/>
                <a:cs typeface="Century Gothic"/>
              </a:rPr>
              <a:t> </a:t>
            </a:r>
            <a:r>
              <a:rPr sz="1800" dirty="0">
                <a:solidFill>
                  <a:srgbClr val="252525"/>
                </a:solidFill>
                <a:latin typeface="Century Gothic"/>
                <a:cs typeface="Century Gothic"/>
              </a:rPr>
              <a:t>of</a:t>
            </a:r>
            <a:r>
              <a:rPr sz="1800" spc="55" dirty="0">
                <a:solidFill>
                  <a:srgbClr val="252525"/>
                </a:solidFill>
                <a:latin typeface="Century Gothic"/>
                <a:cs typeface="Century Gothic"/>
              </a:rPr>
              <a:t> </a:t>
            </a:r>
            <a:r>
              <a:rPr sz="1800" spc="-20" dirty="0">
                <a:solidFill>
                  <a:srgbClr val="252525"/>
                </a:solidFill>
                <a:latin typeface="Century Gothic"/>
                <a:cs typeface="Century Gothic"/>
              </a:rPr>
              <a:t>view</a:t>
            </a:r>
            <a:endParaRPr sz="1800">
              <a:latin typeface="Century Gothic"/>
              <a:cs typeface="Century Gothic"/>
            </a:endParaRPr>
          </a:p>
          <a:p>
            <a:pPr marL="299085" indent="-286385">
              <a:lnSpc>
                <a:spcPct val="100000"/>
              </a:lnSpc>
              <a:buFont typeface="Arial"/>
              <a:buChar char="•"/>
              <a:tabLst>
                <a:tab pos="299085" algn="l"/>
              </a:tabLst>
            </a:pPr>
            <a:r>
              <a:rPr sz="1800" spc="105" dirty="0">
                <a:solidFill>
                  <a:srgbClr val="252525"/>
                </a:solidFill>
                <a:latin typeface="Century Gothic"/>
                <a:cs typeface="Century Gothic"/>
              </a:rPr>
              <a:t>using</a:t>
            </a:r>
            <a:r>
              <a:rPr sz="1800" spc="55" dirty="0">
                <a:solidFill>
                  <a:srgbClr val="252525"/>
                </a:solidFill>
                <a:latin typeface="Century Gothic"/>
                <a:cs typeface="Century Gothic"/>
              </a:rPr>
              <a:t> </a:t>
            </a:r>
            <a:r>
              <a:rPr sz="1800" dirty="0">
                <a:solidFill>
                  <a:srgbClr val="252525"/>
                </a:solidFill>
                <a:latin typeface="Century Gothic"/>
                <a:cs typeface="Century Gothic"/>
              </a:rPr>
              <a:t>privacy</a:t>
            </a:r>
            <a:r>
              <a:rPr sz="1800" spc="65" dirty="0">
                <a:solidFill>
                  <a:srgbClr val="252525"/>
                </a:solidFill>
                <a:latin typeface="Century Gothic"/>
                <a:cs typeface="Century Gothic"/>
              </a:rPr>
              <a:t> </a:t>
            </a:r>
            <a:r>
              <a:rPr sz="1800" dirty="0">
                <a:solidFill>
                  <a:srgbClr val="252525"/>
                </a:solidFill>
                <a:latin typeface="Century Gothic"/>
                <a:cs typeface="Century Gothic"/>
              </a:rPr>
              <a:t>screens</a:t>
            </a:r>
            <a:r>
              <a:rPr sz="1800" spc="50" dirty="0">
                <a:solidFill>
                  <a:srgbClr val="252525"/>
                </a:solidFill>
                <a:latin typeface="Century Gothic"/>
                <a:cs typeface="Century Gothic"/>
              </a:rPr>
              <a:t> </a:t>
            </a:r>
            <a:r>
              <a:rPr sz="1800" dirty="0">
                <a:solidFill>
                  <a:srgbClr val="252525"/>
                </a:solidFill>
                <a:latin typeface="Century Gothic"/>
                <a:cs typeface="Century Gothic"/>
              </a:rPr>
              <a:t>on</a:t>
            </a:r>
            <a:r>
              <a:rPr sz="1800" spc="35" dirty="0">
                <a:solidFill>
                  <a:srgbClr val="252525"/>
                </a:solidFill>
                <a:latin typeface="Century Gothic"/>
                <a:cs typeface="Century Gothic"/>
              </a:rPr>
              <a:t> </a:t>
            </a:r>
            <a:r>
              <a:rPr sz="1800" spc="-10" dirty="0">
                <a:solidFill>
                  <a:srgbClr val="252525"/>
                </a:solidFill>
                <a:latin typeface="Century Gothic"/>
                <a:cs typeface="Century Gothic"/>
              </a:rPr>
              <a:t>electronics</a:t>
            </a:r>
            <a:endParaRPr sz="1800">
              <a:latin typeface="Century Gothic"/>
              <a:cs typeface="Century Gothic"/>
            </a:endParaRPr>
          </a:p>
          <a:p>
            <a:pPr marL="299085" indent="-286385">
              <a:lnSpc>
                <a:spcPct val="100000"/>
              </a:lnSpc>
              <a:buFont typeface="Arial"/>
              <a:buChar char="•"/>
              <a:tabLst>
                <a:tab pos="299085" algn="l"/>
              </a:tabLst>
            </a:pPr>
            <a:r>
              <a:rPr sz="1800" spc="60" dirty="0">
                <a:solidFill>
                  <a:srgbClr val="252525"/>
                </a:solidFill>
                <a:latin typeface="Century Gothic"/>
                <a:cs typeface="Century Gothic"/>
              </a:rPr>
              <a:t>not</a:t>
            </a:r>
            <a:r>
              <a:rPr sz="1800" spc="10" dirty="0">
                <a:solidFill>
                  <a:srgbClr val="252525"/>
                </a:solidFill>
                <a:latin typeface="Century Gothic"/>
                <a:cs typeface="Century Gothic"/>
              </a:rPr>
              <a:t> </a:t>
            </a:r>
            <a:r>
              <a:rPr sz="1800" spc="95" dirty="0">
                <a:solidFill>
                  <a:srgbClr val="252525"/>
                </a:solidFill>
                <a:latin typeface="Century Gothic"/>
                <a:cs typeface="Century Gothic"/>
              </a:rPr>
              <a:t>storing</a:t>
            </a:r>
            <a:r>
              <a:rPr sz="1800" spc="25" dirty="0">
                <a:solidFill>
                  <a:srgbClr val="252525"/>
                </a:solidFill>
                <a:latin typeface="Century Gothic"/>
                <a:cs typeface="Century Gothic"/>
              </a:rPr>
              <a:t> </a:t>
            </a:r>
            <a:r>
              <a:rPr sz="1800" spc="190" dirty="0">
                <a:solidFill>
                  <a:srgbClr val="252525"/>
                </a:solidFill>
                <a:latin typeface="Century Gothic"/>
                <a:cs typeface="Century Gothic"/>
              </a:rPr>
              <a:t>PHI</a:t>
            </a:r>
            <a:r>
              <a:rPr sz="1800" spc="10" dirty="0">
                <a:solidFill>
                  <a:srgbClr val="252525"/>
                </a:solidFill>
                <a:latin typeface="Century Gothic"/>
                <a:cs typeface="Century Gothic"/>
              </a:rPr>
              <a:t> </a:t>
            </a:r>
            <a:r>
              <a:rPr sz="1800" spc="114" dirty="0">
                <a:solidFill>
                  <a:srgbClr val="252525"/>
                </a:solidFill>
                <a:latin typeface="Century Gothic"/>
                <a:cs typeface="Century Gothic"/>
              </a:rPr>
              <a:t>in</a:t>
            </a:r>
            <a:r>
              <a:rPr sz="1800" spc="25" dirty="0">
                <a:solidFill>
                  <a:srgbClr val="252525"/>
                </a:solidFill>
                <a:latin typeface="Century Gothic"/>
                <a:cs typeface="Century Gothic"/>
              </a:rPr>
              <a:t> </a:t>
            </a:r>
            <a:r>
              <a:rPr sz="1800" dirty="0">
                <a:solidFill>
                  <a:srgbClr val="252525"/>
                </a:solidFill>
                <a:latin typeface="Century Gothic"/>
                <a:cs typeface="Century Gothic"/>
              </a:rPr>
              <a:t>unlocked</a:t>
            </a:r>
            <a:r>
              <a:rPr sz="1800" spc="40" dirty="0">
                <a:solidFill>
                  <a:srgbClr val="252525"/>
                </a:solidFill>
                <a:latin typeface="Century Gothic"/>
                <a:cs typeface="Century Gothic"/>
              </a:rPr>
              <a:t> </a:t>
            </a:r>
            <a:r>
              <a:rPr sz="1800" spc="-10" dirty="0">
                <a:solidFill>
                  <a:srgbClr val="252525"/>
                </a:solidFill>
                <a:latin typeface="Century Gothic"/>
                <a:cs typeface="Century Gothic"/>
              </a:rPr>
              <a:t>vehicles</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252525"/>
                </a:solidFill>
                <a:latin typeface="Century Gothic"/>
                <a:cs typeface="Century Gothic"/>
              </a:rPr>
              <a:t>properly</a:t>
            </a:r>
            <a:r>
              <a:rPr sz="1800" spc="240" dirty="0">
                <a:solidFill>
                  <a:srgbClr val="252525"/>
                </a:solidFill>
                <a:latin typeface="Century Gothic"/>
                <a:cs typeface="Century Gothic"/>
              </a:rPr>
              <a:t> </a:t>
            </a:r>
            <a:r>
              <a:rPr sz="1800" spc="65" dirty="0">
                <a:solidFill>
                  <a:srgbClr val="252525"/>
                </a:solidFill>
                <a:latin typeface="Century Gothic"/>
                <a:cs typeface="Century Gothic"/>
              </a:rPr>
              <a:t>disposing</a:t>
            </a:r>
            <a:r>
              <a:rPr sz="1800" spc="240" dirty="0">
                <a:solidFill>
                  <a:srgbClr val="252525"/>
                </a:solidFill>
                <a:latin typeface="Century Gothic"/>
                <a:cs typeface="Century Gothic"/>
              </a:rPr>
              <a:t> </a:t>
            </a:r>
            <a:r>
              <a:rPr sz="1800" dirty="0">
                <a:solidFill>
                  <a:srgbClr val="252525"/>
                </a:solidFill>
                <a:latin typeface="Century Gothic"/>
                <a:cs typeface="Century Gothic"/>
              </a:rPr>
              <a:t>paperwork</a:t>
            </a:r>
            <a:r>
              <a:rPr sz="1800" spc="235" dirty="0">
                <a:solidFill>
                  <a:srgbClr val="252525"/>
                </a:solidFill>
                <a:latin typeface="Century Gothic"/>
                <a:cs typeface="Century Gothic"/>
              </a:rPr>
              <a:t> </a:t>
            </a:r>
            <a:r>
              <a:rPr sz="1800" dirty="0">
                <a:solidFill>
                  <a:srgbClr val="252525"/>
                </a:solidFill>
                <a:latin typeface="Century Gothic"/>
                <a:cs typeface="Century Gothic"/>
              </a:rPr>
              <a:t>containing</a:t>
            </a:r>
            <a:r>
              <a:rPr sz="1800" spc="185" dirty="0">
                <a:solidFill>
                  <a:srgbClr val="252525"/>
                </a:solidFill>
                <a:latin typeface="Century Gothic"/>
                <a:cs typeface="Century Gothic"/>
              </a:rPr>
              <a:t> </a:t>
            </a:r>
            <a:r>
              <a:rPr sz="1800" dirty="0">
                <a:solidFill>
                  <a:srgbClr val="252525"/>
                </a:solidFill>
                <a:latin typeface="Century Gothic"/>
                <a:cs typeface="Century Gothic"/>
              </a:rPr>
              <a:t>Member</a:t>
            </a:r>
            <a:r>
              <a:rPr sz="1800" spc="250" dirty="0">
                <a:solidFill>
                  <a:srgbClr val="252525"/>
                </a:solidFill>
                <a:latin typeface="Century Gothic"/>
                <a:cs typeface="Century Gothic"/>
              </a:rPr>
              <a:t> </a:t>
            </a:r>
            <a:r>
              <a:rPr sz="1800" spc="165" dirty="0">
                <a:solidFill>
                  <a:srgbClr val="252525"/>
                </a:solidFill>
                <a:latin typeface="Century Gothic"/>
                <a:cs typeface="Century Gothic"/>
              </a:rPr>
              <a:t>PHI</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252525"/>
                </a:solidFill>
                <a:latin typeface="Century Gothic"/>
                <a:cs typeface="Century Gothic"/>
              </a:rPr>
              <a:t>password</a:t>
            </a:r>
            <a:r>
              <a:rPr sz="1800" spc="160" dirty="0">
                <a:solidFill>
                  <a:srgbClr val="252525"/>
                </a:solidFill>
                <a:latin typeface="Century Gothic"/>
                <a:cs typeface="Century Gothic"/>
              </a:rPr>
              <a:t> </a:t>
            </a:r>
            <a:r>
              <a:rPr sz="1800" dirty="0">
                <a:solidFill>
                  <a:srgbClr val="252525"/>
                </a:solidFill>
                <a:latin typeface="Century Gothic"/>
                <a:cs typeface="Century Gothic"/>
              </a:rPr>
              <a:t>protecting</a:t>
            </a:r>
            <a:r>
              <a:rPr sz="1800" spc="125" dirty="0">
                <a:solidFill>
                  <a:srgbClr val="252525"/>
                </a:solidFill>
                <a:latin typeface="Century Gothic"/>
                <a:cs typeface="Century Gothic"/>
              </a:rPr>
              <a:t> </a:t>
            </a:r>
            <a:r>
              <a:rPr sz="1800" dirty="0">
                <a:solidFill>
                  <a:srgbClr val="252525"/>
                </a:solidFill>
                <a:latin typeface="Century Gothic"/>
                <a:cs typeface="Century Gothic"/>
              </a:rPr>
              <a:t>electronic</a:t>
            </a:r>
            <a:r>
              <a:rPr sz="1800" spc="140" dirty="0">
                <a:solidFill>
                  <a:srgbClr val="252525"/>
                </a:solidFill>
                <a:latin typeface="Century Gothic"/>
                <a:cs typeface="Century Gothic"/>
              </a:rPr>
              <a:t> </a:t>
            </a:r>
            <a:r>
              <a:rPr sz="1800" dirty="0">
                <a:solidFill>
                  <a:srgbClr val="252525"/>
                </a:solidFill>
                <a:latin typeface="Century Gothic"/>
                <a:cs typeface="Century Gothic"/>
              </a:rPr>
              <a:t>devices</a:t>
            </a:r>
            <a:r>
              <a:rPr sz="1800" spc="155" dirty="0">
                <a:solidFill>
                  <a:srgbClr val="252525"/>
                </a:solidFill>
                <a:latin typeface="Century Gothic"/>
                <a:cs typeface="Century Gothic"/>
              </a:rPr>
              <a:t> </a:t>
            </a:r>
            <a:r>
              <a:rPr sz="1800" dirty="0">
                <a:solidFill>
                  <a:srgbClr val="252525"/>
                </a:solidFill>
                <a:latin typeface="Century Gothic"/>
                <a:cs typeface="Century Gothic"/>
              </a:rPr>
              <a:t>that</a:t>
            </a:r>
            <a:r>
              <a:rPr sz="1800" spc="110" dirty="0">
                <a:solidFill>
                  <a:srgbClr val="252525"/>
                </a:solidFill>
                <a:latin typeface="Century Gothic"/>
                <a:cs typeface="Century Gothic"/>
              </a:rPr>
              <a:t> </a:t>
            </a:r>
            <a:r>
              <a:rPr sz="1800" dirty="0">
                <a:solidFill>
                  <a:srgbClr val="252525"/>
                </a:solidFill>
                <a:latin typeface="Century Gothic"/>
                <a:cs typeface="Century Gothic"/>
              </a:rPr>
              <a:t>may</a:t>
            </a:r>
            <a:r>
              <a:rPr sz="1800" spc="140" dirty="0">
                <a:solidFill>
                  <a:srgbClr val="252525"/>
                </a:solidFill>
                <a:latin typeface="Century Gothic"/>
                <a:cs typeface="Century Gothic"/>
              </a:rPr>
              <a:t> </a:t>
            </a:r>
            <a:r>
              <a:rPr sz="1800" dirty="0">
                <a:solidFill>
                  <a:srgbClr val="252525"/>
                </a:solidFill>
                <a:latin typeface="Century Gothic"/>
                <a:cs typeface="Century Gothic"/>
              </a:rPr>
              <a:t>contain</a:t>
            </a:r>
            <a:r>
              <a:rPr sz="1800" spc="125" dirty="0">
                <a:solidFill>
                  <a:srgbClr val="252525"/>
                </a:solidFill>
                <a:latin typeface="Century Gothic"/>
                <a:cs typeface="Century Gothic"/>
              </a:rPr>
              <a:t> </a:t>
            </a:r>
            <a:r>
              <a:rPr sz="1800" dirty="0">
                <a:solidFill>
                  <a:srgbClr val="252525"/>
                </a:solidFill>
                <a:latin typeface="Century Gothic"/>
                <a:cs typeface="Century Gothic"/>
              </a:rPr>
              <a:t>Member</a:t>
            </a:r>
            <a:r>
              <a:rPr sz="1800" spc="155" dirty="0">
                <a:solidFill>
                  <a:srgbClr val="252525"/>
                </a:solidFill>
                <a:latin typeface="Century Gothic"/>
                <a:cs typeface="Century Gothic"/>
              </a:rPr>
              <a:t> </a:t>
            </a:r>
            <a:r>
              <a:rPr sz="1800" spc="165" dirty="0">
                <a:solidFill>
                  <a:srgbClr val="252525"/>
                </a:solidFill>
                <a:latin typeface="Century Gothic"/>
                <a:cs typeface="Century Gothic"/>
              </a:rPr>
              <a:t>PHI</a:t>
            </a:r>
            <a:endParaRPr sz="1800">
              <a:latin typeface="Century Gothic"/>
              <a:cs typeface="Century Gothic"/>
            </a:endParaRPr>
          </a:p>
          <a:p>
            <a:pPr>
              <a:lnSpc>
                <a:spcPct val="100000"/>
              </a:lnSpc>
            </a:pPr>
            <a:endParaRPr sz="1800">
              <a:latin typeface="Century Gothic"/>
              <a:cs typeface="Century Gothic"/>
            </a:endParaRPr>
          </a:p>
          <a:p>
            <a:pPr>
              <a:lnSpc>
                <a:spcPct val="100000"/>
              </a:lnSpc>
              <a:spcBef>
                <a:spcPts val="85"/>
              </a:spcBef>
            </a:pPr>
            <a:endParaRPr sz="1800">
              <a:latin typeface="Century Gothic"/>
              <a:cs typeface="Century Gothic"/>
            </a:endParaRPr>
          </a:p>
          <a:p>
            <a:pPr marL="6190615">
              <a:lnSpc>
                <a:spcPct val="100000"/>
              </a:lnSpc>
            </a:pPr>
            <a:r>
              <a:rPr sz="2400" spc="180" dirty="0">
                <a:solidFill>
                  <a:srgbClr val="D0CECE"/>
                </a:solidFill>
                <a:latin typeface="Century Gothic"/>
                <a:cs typeface="Century Gothic"/>
              </a:rPr>
              <a:t>Using</a:t>
            </a:r>
            <a:r>
              <a:rPr sz="2400" spc="-40" dirty="0">
                <a:solidFill>
                  <a:srgbClr val="D0CECE"/>
                </a:solidFill>
                <a:latin typeface="Century Gothic"/>
                <a:cs typeface="Century Gothic"/>
              </a:rPr>
              <a:t> </a:t>
            </a:r>
            <a:r>
              <a:rPr sz="2400" spc="260" dirty="0">
                <a:solidFill>
                  <a:srgbClr val="D0CECE"/>
                </a:solidFill>
                <a:latin typeface="Century Gothic"/>
                <a:cs typeface="Century Gothic"/>
              </a:rPr>
              <a:t>PHI</a:t>
            </a:r>
            <a:r>
              <a:rPr sz="2400" spc="-30" dirty="0">
                <a:solidFill>
                  <a:srgbClr val="D0CECE"/>
                </a:solidFill>
                <a:latin typeface="Century Gothic"/>
                <a:cs typeface="Century Gothic"/>
              </a:rPr>
              <a:t> </a:t>
            </a:r>
            <a:r>
              <a:rPr sz="2400" spc="70" dirty="0">
                <a:solidFill>
                  <a:srgbClr val="D0CECE"/>
                </a:solidFill>
                <a:latin typeface="Century Gothic"/>
                <a:cs typeface="Century Gothic"/>
              </a:rPr>
              <a:t>for</a:t>
            </a:r>
            <a:r>
              <a:rPr sz="2400" spc="-45" dirty="0">
                <a:solidFill>
                  <a:srgbClr val="D0CECE"/>
                </a:solidFill>
                <a:latin typeface="Century Gothic"/>
                <a:cs typeface="Century Gothic"/>
              </a:rPr>
              <a:t> </a:t>
            </a:r>
            <a:r>
              <a:rPr sz="2400" spc="65" dirty="0">
                <a:solidFill>
                  <a:srgbClr val="D0CECE"/>
                </a:solidFill>
                <a:latin typeface="Century Gothic"/>
                <a:cs typeface="Century Gothic"/>
              </a:rPr>
              <a:t>marketing:</a:t>
            </a:r>
            <a:endParaRPr sz="2400">
              <a:latin typeface="Century Gothic"/>
              <a:cs typeface="Century Gothic"/>
            </a:endParaRPr>
          </a:p>
        </p:txBody>
      </p:sp>
      <p:sp>
        <p:nvSpPr>
          <p:cNvPr id="11" name="object 11"/>
          <p:cNvSpPr txBox="1"/>
          <p:nvPr/>
        </p:nvSpPr>
        <p:spPr>
          <a:xfrm>
            <a:off x="157073" y="4662677"/>
            <a:ext cx="11283315" cy="1306830"/>
          </a:xfrm>
          <a:prstGeom prst="rect">
            <a:avLst/>
          </a:prstGeom>
        </p:spPr>
        <p:txBody>
          <a:bodyPr vert="horz" wrap="square" lIns="0" tIns="12700" rIns="0" bIns="0" rtlCol="0">
            <a:spAutoFit/>
          </a:bodyPr>
          <a:lstStyle/>
          <a:p>
            <a:pPr marL="12700">
              <a:lnSpc>
                <a:spcPct val="100000"/>
              </a:lnSpc>
              <a:spcBef>
                <a:spcPts val="100"/>
              </a:spcBef>
            </a:pPr>
            <a:r>
              <a:rPr sz="1400" spc="150" dirty="0">
                <a:solidFill>
                  <a:srgbClr val="252525"/>
                </a:solidFill>
                <a:latin typeface="Century Gothic"/>
                <a:cs typeface="Century Gothic"/>
              </a:rPr>
              <a:t>PHI</a:t>
            </a:r>
            <a:r>
              <a:rPr sz="1400" spc="45" dirty="0">
                <a:solidFill>
                  <a:srgbClr val="252525"/>
                </a:solidFill>
                <a:latin typeface="Century Gothic"/>
                <a:cs typeface="Century Gothic"/>
              </a:rPr>
              <a:t> </a:t>
            </a:r>
            <a:r>
              <a:rPr sz="1400" dirty="0">
                <a:solidFill>
                  <a:srgbClr val="252525"/>
                </a:solidFill>
                <a:latin typeface="Century Gothic"/>
                <a:cs typeface="Century Gothic"/>
              </a:rPr>
              <a:t>may</a:t>
            </a:r>
            <a:r>
              <a:rPr sz="1400" spc="45" dirty="0">
                <a:solidFill>
                  <a:srgbClr val="252525"/>
                </a:solidFill>
                <a:latin typeface="Century Gothic"/>
                <a:cs typeface="Century Gothic"/>
              </a:rPr>
              <a:t> </a:t>
            </a:r>
            <a:r>
              <a:rPr sz="1400" dirty="0">
                <a:solidFill>
                  <a:srgbClr val="252525"/>
                </a:solidFill>
                <a:latin typeface="Century Gothic"/>
                <a:cs typeface="Century Gothic"/>
              </a:rPr>
              <a:t>not</a:t>
            </a:r>
            <a:r>
              <a:rPr sz="1400" spc="40" dirty="0">
                <a:solidFill>
                  <a:srgbClr val="252525"/>
                </a:solidFill>
                <a:latin typeface="Century Gothic"/>
                <a:cs typeface="Century Gothic"/>
              </a:rPr>
              <a:t> </a:t>
            </a:r>
            <a:r>
              <a:rPr sz="1400" dirty="0">
                <a:solidFill>
                  <a:srgbClr val="252525"/>
                </a:solidFill>
                <a:latin typeface="Century Gothic"/>
                <a:cs typeface="Century Gothic"/>
              </a:rPr>
              <a:t>be</a:t>
            </a:r>
            <a:r>
              <a:rPr sz="1400" spc="65" dirty="0">
                <a:solidFill>
                  <a:srgbClr val="252525"/>
                </a:solidFill>
                <a:latin typeface="Century Gothic"/>
                <a:cs typeface="Century Gothic"/>
              </a:rPr>
              <a:t> </a:t>
            </a:r>
            <a:r>
              <a:rPr sz="1400" dirty="0">
                <a:solidFill>
                  <a:srgbClr val="252525"/>
                </a:solidFill>
                <a:latin typeface="Century Gothic"/>
                <a:cs typeface="Century Gothic"/>
              </a:rPr>
              <a:t>disclosed</a:t>
            </a:r>
            <a:r>
              <a:rPr sz="1400" spc="70" dirty="0">
                <a:solidFill>
                  <a:srgbClr val="252525"/>
                </a:solidFill>
                <a:latin typeface="Century Gothic"/>
                <a:cs typeface="Century Gothic"/>
              </a:rPr>
              <a:t> </a:t>
            </a:r>
            <a:r>
              <a:rPr sz="1400" dirty="0">
                <a:solidFill>
                  <a:srgbClr val="252525"/>
                </a:solidFill>
                <a:latin typeface="Century Gothic"/>
                <a:cs typeface="Century Gothic"/>
              </a:rPr>
              <a:t>for</a:t>
            </a:r>
            <a:r>
              <a:rPr sz="1400" spc="40" dirty="0">
                <a:solidFill>
                  <a:srgbClr val="252525"/>
                </a:solidFill>
                <a:latin typeface="Century Gothic"/>
                <a:cs typeface="Century Gothic"/>
              </a:rPr>
              <a:t> </a:t>
            </a:r>
            <a:r>
              <a:rPr sz="1400" spc="60" dirty="0">
                <a:solidFill>
                  <a:srgbClr val="252525"/>
                </a:solidFill>
                <a:latin typeface="Century Gothic"/>
                <a:cs typeface="Century Gothic"/>
              </a:rPr>
              <a:t>marketing</a:t>
            </a:r>
            <a:r>
              <a:rPr sz="1400" spc="35" dirty="0">
                <a:solidFill>
                  <a:srgbClr val="252525"/>
                </a:solidFill>
                <a:latin typeface="Century Gothic"/>
                <a:cs typeface="Century Gothic"/>
              </a:rPr>
              <a:t> </a:t>
            </a:r>
            <a:r>
              <a:rPr sz="1400" spc="50" dirty="0">
                <a:solidFill>
                  <a:srgbClr val="252525"/>
                </a:solidFill>
                <a:latin typeface="Century Gothic"/>
                <a:cs typeface="Century Gothic"/>
              </a:rPr>
              <a:t>purposes</a:t>
            </a:r>
            <a:r>
              <a:rPr sz="1400" spc="55" dirty="0">
                <a:solidFill>
                  <a:srgbClr val="252525"/>
                </a:solidFill>
                <a:latin typeface="Century Gothic"/>
                <a:cs typeface="Century Gothic"/>
              </a:rPr>
              <a:t> </a:t>
            </a:r>
            <a:r>
              <a:rPr sz="1400" spc="70" dirty="0">
                <a:solidFill>
                  <a:srgbClr val="252525"/>
                </a:solidFill>
                <a:latin typeface="Century Gothic"/>
                <a:cs typeface="Century Gothic"/>
              </a:rPr>
              <a:t>without</a:t>
            </a:r>
            <a:r>
              <a:rPr sz="1400" spc="5" dirty="0">
                <a:solidFill>
                  <a:srgbClr val="252525"/>
                </a:solidFill>
                <a:latin typeface="Century Gothic"/>
                <a:cs typeface="Century Gothic"/>
              </a:rPr>
              <a:t> </a:t>
            </a:r>
            <a:r>
              <a:rPr sz="1400" dirty="0">
                <a:solidFill>
                  <a:srgbClr val="252525"/>
                </a:solidFill>
                <a:latin typeface="Century Gothic"/>
                <a:cs typeface="Century Gothic"/>
              </a:rPr>
              <a:t>the</a:t>
            </a:r>
            <a:r>
              <a:rPr sz="1400" spc="55" dirty="0">
                <a:solidFill>
                  <a:srgbClr val="252525"/>
                </a:solidFill>
                <a:latin typeface="Century Gothic"/>
                <a:cs typeface="Century Gothic"/>
              </a:rPr>
              <a:t> </a:t>
            </a:r>
            <a:r>
              <a:rPr sz="1400" dirty="0">
                <a:solidFill>
                  <a:srgbClr val="252525"/>
                </a:solidFill>
                <a:latin typeface="Century Gothic"/>
                <a:cs typeface="Century Gothic"/>
              </a:rPr>
              <a:t>Member’s</a:t>
            </a:r>
            <a:r>
              <a:rPr sz="1400" spc="45" dirty="0">
                <a:solidFill>
                  <a:srgbClr val="252525"/>
                </a:solidFill>
                <a:latin typeface="Century Gothic"/>
                <a:cs typeface="Century Gothic"/>
              </a:rPr>
              <a:t> </a:t>
            </a:r>
            <a:r>
              <a:rPr sz="1400" dirty="0">
                <a:solidFill>
                  <a:srgbClr val="252525"/>
                </a:solidFill>
                <a:latin typeface="Century Gothic"/>
                <a:cs typeface="Century Gothic"/>
              </a:rPr>
              <a:t>express,</a:t>
            </a:r>
            <a:r>
              <a:rPr sz="1400" spc="70" dirty="0">
                <a:solidFill>
                  <a:srgbClr val="252525"/>
                </a:solidFill>
                <a:latin typeface="Century Gothic"/>
                <a:cs typeface="Century Gothic"/>
              </a:rPr>
              <a:t> written</a:t>
            </a:r>
            <a:r>
              <a:rPr sz="1400" spc="10" dirty="0">
                <a:solidFill>
                  <a:srgbClr val="252525"/>
                </a:solidFill>
                <a:latin typeface="Century Gothic"/>
                <a:cs typeface="Century Gothic"/>
              </a:rPr>
              <a:t> </a:t>
            </a:r>
            <a:r>
              <a:rPr sz="1400" spc="-10" dirty="0">
                <a:solidFill>
                  <a:srgbClr val="252525"/>
                </a:solidFill>
                <a:latin typeface="Century Gothic"/>
                <a:cs typeface="Century Gothic"/>
              </a:rPr>
              <a:t>authorization.</a:t>
            </a:r>
            <a:endParaRPr sz="1400">
              <a:latin typeface="Century Gothic"/>
              <a:cs typeface="Century Gothic"/>
            </a:endParaRPr>
          </a:p>
          <a:p>
            <a:pPr marL="12700" marR="5080">
              <a:lnSpc>
                <a:spcPct val="100000"/>
              </a:lnSpc>
              <a:spcBef>
                <a:spcPts val="1685"/>
              </a:spcBef>
            </a:pPr>
            <a:r>
              <a:rPr sz="1400" spc="75" dirty="0">
                <a:solidFill>
                  <a:srgbClr val="252525"/>
                </a:solidFill>
                <a:latin typeface="Century Gothic"/>
                <a:cs typeface="Century Gothic"/>
              </a:rPr>
              <a:t>The</a:t>
            </a:r>
            <a:r>
              <a:rPr sz="1400" spc="120" dirty="0">
                <a:solidFill>
                  <a:srgbClr val="252525"/>
                </a:solidFill>
                <a:latin typeface="Century Gothic"/>
                <a:cs typeface="Century Gothic"/>
              </a:rPr>
              <a:t> </a:t>
            </a:r>
            <a:r>
              <a:rPr sz="1400" dirty="0">
                <a:solidFill>
                  <a:srgbClr val="252525"/>
                </a:solidFill>
                <a:latin typeface="Century Gothic"/>
                <a:cs typeface="Century Gothic"/>
              </a:rPr>
              <a:t>Privacy</a:t>
            </a:r>
            <a:r>
              <a:rPr sz="1400" spc="100" dirty="0">
                <a:solidFill>
                  <a:srgbClr val="252525"/>
                </a:solidFill>
                <a:latin typeface="Century Gothic"/>
                <a:cs typeface="Century Gothic"/>
              </a:rPr>
              <a:t> </a:t>
            </a:r>
            <a:r>
              <a:rPr sz="1400" spc="70" dirty="0">
                <a:solidFill>
                  <a:srgbClr val="252525"/>
                </a:solidFill>
                <a:latin typeface="Century Gothic"/>
                <a:cs typeface="Century Gothic"/>
              </a:rPr>
              <a:t>Rule</a:t>
            </a:r>
            <a:r>
              <a:rPr sz="1400" spc="95" dirty="0">
                <a:solidFill>
                  <a:srgbClr val="252525"/>
                </a:solidFill>
                <a:latin typeface="Century Gothic"/>
                <a:cs typeface="Century Gothic"/>
              </a:rPr>
              <a:t> </a:t>
            </a:r>
            <a:r>
              <a:rPr sz="1400" dirty="0">
                <a:solidFill>
                  <a:srgbClr val="252525"/>
                </a:solidFill>
                <a:latin typeface="Century Gothic"/>
                <a:cs typeface="Century Gothic"/>
              </a:rPr>
              <a:t>defines</a:t>
            </a:r>
            <a:r>
              <a:rPr sz="1400" spc="105" dirty="0">
                <a:solidFill>
                  <a:srgbClr val="252525"/>
                </a:solidFill>
                <a:latin typeface="Century Gothic"/>
                <a:cs typeface="Century Gothic"/>
              </a:rPr>
              <a:t> </a:t>
            </a:r>
            <a:r>
              <a:rPr sz="1400" dirty="0">
                <a:solidFill>
                  <a:srgbClr val="252525"/>
                </a:solidFill>
                <a:latin typeface="Century Gothic"/>
                <a:cs typeface="Century Gothic"/>
              </a:rPr>
              <a:t>“marketing”</a:t>
            </a:r>
            <a:r>
              <a:rPr sz="1400" spc="95" dirty="0">
                <a:solidFill>
                  <a:srgbClr val="252525"/>
                </a:solidFill>
                <a:latin typeface="Century Gothic"/>
                <a:cs typeface="Century Gothic"/>
              </a:rPr>
              <a:t> </a:t>
            </a:r>
            <a:r>
              <a:rPr sz="1400" dirty="0">
                <a:solidFill>
                  <a:srgbClr val="252525"/>
                </a:solidFill>
                <a:latin typeface="Century Gothic"/>
                <a:cs typeface="Century Gothic"/>
              </a:rPr>
              <a:t>as</a:t>
            </a:r>
            <a:r>
              <a:rPr sz="1400" spc="100" dirty="0">
                <a:solidFill>
                  <a:srgbClr val="252525"/>
                </a:solidFill>
                <a:latin typeface="Century Gothic"/>
                <a:cs typeface="Century Gothic"/>
              </a:rPr>
              <a:t> </a:t>
            </a:r>
            <a:r>
              <a:rPr sz="1400" dirty="0">
                <a:solidFill>
                  <a:srgbClr val="252525"/>
                </a:solidFill>
                <a:latin typeface="Century Gothic"/>
                <a:cs typeface="Century Gothic"/>
              </a:rPr>
              <a:t>“making</a:t>
            </a:r>
            <a:r>
              <a:rPr sz="1400" spc="100" dirty="0">
                <a:solidFill>
                  <a:srgbClr val="252525"/>
                </a:solidFill>
                <a:latin typeface="Century Gothic"/>
                <a:cs typeface="Century Gothic"/>
              </a:rPr>
              <a:t> </a:t>
            </a:r>
            <a:r>
              <a:rPr sz="1400" spc="-140" dirty="0">
                <a:solidFill>
                  <a:srgbClr val="252525"/>
                </a:solidFill>
                <a:latin typeface="Century Gothic"/>
                <a:cs typeface="Century Gothic"/>
              </a:rPr>
              <a:t>a</a:t>
            </a:r>
            <a:r>
              <a:rPr sz="1400" spc="110" dirty="0">
                <a:solidFill>
                  <a:srgbClr val="252525"/>
                </a:solidFill>
                <a:latin typeface="Century Gothic"/>
                <a:cs typeface="Century Gothic"/>
              </a:rPr>
              <a:t> </a:t>
            </a:r>
            <a:r>
              <a:rPr sz="1400" dirty="0">
                <a:solidFill>
                  <a:srgbClr val="252525"/>
                </a:solidFill>
                <a:latin typeface="Century Gothic"/>
                <a:cs typeface="Century Gothic"/>
              </a:rPr>
              <a:t>communication</a:t>
            </a:r>
            <a:r>
              <a:rPr sz="1400" spc="70" dirty="0">
                <a:solidFill>
                  <a:srgbClr val="252525"/>
                </a:solidFill>
                <a:latin typeface="Century Gothic"/>
                <a:cs typeface="Century Gothic"/>
              </a:rPr>
              <a:t> </a:t>
            </a:r>
            <a:r>
              <a:rPr sz="1400" dirty="0">
                <a:solidFill>
                  <a:srgbClr val="252525"/>
                </a:solidFill>
                <a:latin typeface="Century Gothic"/>
                <a:cs typeface="Century Gothic"/>
              </a:rPr>
              <a:t>about</a:t>
            </a:r>
            <a:r>
              <a:rPr sz="1400" spc="90" dirty="0">
                <a:solidFill>
                  <a:srgbClr val="252525"/>
                </a:solidFill>
                <a:latin typeface="Century Gothic"/>
                <a:cs typeface="Century Gothic"/>
              </a:rPr>
              <a:t> </a:t>
            </a:r>
            <a:r>
              <a:rPr sz="1400" spc="-140" dirty="0">
                <a:solidFill>
                  <a:srgbClr val="252525"/>
                </a:solidFill>
                <a:latin typeface="Century Gothic"/>
                <a:cs typeface="Century Gothic"/>
              </a:rPr>
              <a:t>a</a:t>
            </a:r>
            <a:r>
              <a:rPr sz="1400" spc="105" dirty="0">
                <a:solidFill>
                  <a:srgbClr val="252525"/>
                </a:solidFill>
                <a:latin typeface="Century Gothic"/>
                <a:cs typeface="Century Gothic"/>
              </a:rPr>
              <a:t> </a:t>
            </a:r>
            <a:r>
              <a:rPr sz="1400" dirty="0">
                <a:solidFill>
                  <a:srgbClr val="252525"/>
                </a:solidFill>
                <a:latin typeface="Century Gothic"/>
                <a:cs typeface="Century Gothic"/>
              </a:rPr>
              <a:t>product</a:t>
            </a:r>
            <a:r>
              <a:rPr sz="1400" spc="80" dirty="0">
                <a:solidFill>
                  <a:srgbClr val="252525"/>
                </a:solidFill>
                <a:latin typeface="Century Gothic"/>
                <a:cs typeface="Century Gothic"/>
              </a:rPr>
              <a:t> </a:t>
            </a:r>
            <a:r>
              <a:rPr sz="1400" dirty="0">
                <a:solidFill>
                  <a:srgbClr val="252525"/>
                </a:solidFill>
                <a:latin typeface="Century Gothic"/>
                <a:cs typeface="Century Gothic"/>
              </a:rPr>
              <a:t>or</a:t>
            </a:r>
            <a:r>
              <a:rPr sz="1400" spc="105" dirty="0">
                <a:solidFill>
                  <a:srgbClr val="252525"/>
                </a:solidFill>
                <a:latin typeface="Century Gothic"/>
                <a:cs typeface="Century Gothic"/>
              </a:rPr>
              <a:t> </a:t>
            </a:r>
            <a:r>
              <a:rPr sz="1400" dirty="0">
                <a:solidFill>
                  <a:srgbClr val="252525"/>
                </a:solidFill>
                <a:latin typeface="Century Gothic"/>
                <a:cs typeface="Century Gothic"/>
              </a:rPr>
              <a:t>service</a:t>
            </a:r>
            <a:r>
              <a:rPr sz="1400" spc="114" dirty="0">
                <a:solidFill>
                  <a:srgbClr val="252525"/>
                </a:solidFill>
                <a:latin typeface="Century Gothic"/>
                <a:cs typeface="Century Gothic"/>
              </a:rPr>
              <a:t> </a:t>
            </a:r>
            <a:r>
              <a:rPr sz="1400" dirty="0">
                <a:solidFill>
                  <a:srgbClr val="252525"/>
                </a:solidFill>
                <a:latin typeface="Century Gothic"/>
                <a:cs typeface="Century Gothic"/>
              </a:rPr>
              <a:t>that</a:t>
            </a:r>
            <a:r>
              <a:rPr sz="1400" spc="80" dirty="0">
                <a:solidFill>
                  <a:srgbClr val="252525"/>
                </a:solidFill>
                <a:latin typeface="Century Gothic"/>
                <a:cs typeface="Century Gothic"/>
              </a:rPr>
              <a:t> </a:t>
            </a:r>
            <a:r>
              <a:rPr sz="1400" dirty="0">
                <a:solidFill>
                  <a:srgbClr val="252525"/>
                </a:solidFill>
                <a:latin typeface="Century Gothic"/>
                <a:cs typeface="Century Gothic"/>
              </a:rPr>
              <a:t>encourages</a:t>
            </a:r>
            <a:r>
              <a:rPr sz="1400" spc="95" dirty="0">
                <a:solidFill>
                  <a:srgbClr val="252525"/>
                </a:solidFill>
                <a:latin typeface="Century Gothic"/>
                <a:cs typeface="Century Gothic"/>
              </a:rPr>
              <a:t> </a:t>
            </a:r>
            <a:r>
              <a:rPr sz="1400" dirty="0">
                <a:solidFill>
                  <a:srgbClr val="252525"/>
                </a:solidFill>
                <a:latin typeface="Century Gothic"/>
                <a:cs typeface="Century Gothic"/>
              </a:rPr>
              <a:t>recipients</a:t>
            </a:r>
            <a:r>
              <a:rPr sz="1400" spc="85" dirty="0">
                <a:solidFill>
                  <a:srgbClr val="252525"/>
                </a:solidFill>
                <a:latin typeface="Century Gothic"/>
                <a:cs typeface="Century Gothic"/>
              </a:rPr>
              <a:t> </a:t>
            </a:r>
            <a:r>
              <a:rPr sz="1400" spc="-25" dirty="0">
                <a:solidFill>
                  <a:srgbClr val="252525"/>
                </a:solidFill>
                <a:latin typeface="Century Gothic"/>
                <a:cs typeface="Century Gothic"/>
              </a:rPr>
              <a:t>to </a:t>
            </a:r>
            <a:r>
              <a:rPr sz="1400" dirty="0">
                <a:solidFill>
                  <a:srgbClr val="252525"/>
                </a:solidFill>
                <a:latin typeface="Century Gothic"/>
                <a:cs typeface="Century Gothic"/>
              </a:rPr>
              <a:t>purchase</a:t>
            </a:r>
            <a:r>
              <a:rPr sz="1400" spc="50" dirty="0">
                <a:solidFill>
                  <a:srgbClr val="252525"/>
                </a:solidFill>
                <a:latin typeface="Century Gothic"/>
                <a:cs typeface="Century Gothic"/>
              </a:rPr>
              <a:t> </a:t>
            </a:r>
            <a:r>
              <a:rPr sz="1400" dirty="0">
                <a:solidFill>
                  <a:srgbClr val="252525"/>
                </a:solidFill>
                <a:latin typeface="Century Gothic"/>
                <a:cs typeface="Century Gothic"/>
              </a:rPr>
              <a:t>or</a:t>
            </a:r>
            <a:r>
              <a:rPr sz="1400" spc="70" dirty="0">
                <a:solidFill>
                  <a:srgbClr val="252525"/>
                </a:solidFill>
                <a:latin typeface="Century Gothic"/>
                <a:cs typeface="Century Gothic"/>
              </a:rPr>
              <a:t> </a:t>
            </a:r>
            <a:r>
              <a:rPr sz="1400" spc="50" dirty="0">
                <a:solidFill>
                  <a:srgbClr val="252525"/>
                </a:solidFill>
                <a:latin typeface="Century Gothic"/>
                <a:cs typeface="Century Gothic"/>
              </a:rPr>
              <a:t>use </a:t>
            </a:r>
            <a:r>
              <a:rPr sz="1400" dirty="0">
                <a:solidFill>
                  <a:srgbClr val="252525"/>
                </a:solidFill>
                <a:latin typeface="Century Gothic"/>
                <a:cs typeface="Century Gothic"/>
              </a:rPr>
              <a:t>the</a:t>
            </a:r>
            <a:r>
              <a:rPr sz="1400" spc="70" dirty="0">
                <a:solidFill>
                  <a:srgbClr val="252525"/>
                </a:solidFill>
                <a:latin typeface="Century Gothic"/>
                <a:cs typeface="Century Gothic"/>
              </a:rPr>
              <a:t> </a:t>
            </a:r>
            <a:r>
              <a:rPr sz="1400" dirty="0">
                <a:solidFill>
                  <a:srgbClr val="252525"/>
                </a:solidFill>
                <a:latin typeface="Century Gothic"/>
                <a:cs typeface="Century Gothic"/>
              </a:rPr>
              <a:t>product</a:t>
            </a:r>
            <a:r>
              <a:rPr sz="1400" spc="40" dirty="0">
                <a:solidFill>
                  <a:srgbClr val="252525"/>
                </a:solidFill>
                <a:latin typeface="Century Gothic"/>
                <a:cs typeface="Century Gothic"/>
              </a:rPr>
              <a:t> </a:t>
            </a:r>
            <a:r>
              <a:rPr sz="1400" dirty="0">
                <a:solidFill>
                  <a:srgbClr val="252525"/>
                </a:solidFill>
                <a:latin typeface="Century Gothic"/>
                <a:cs typeface="Century Gothic"/>
              </a:rPr>
              <a:t>or</a:t>
            </a:r>
            <a:r>
              <a:rPr sz="1400" spc="65" dirty="0">
                <a:solidFill>
                  <a:srgbClr val="252525"/>
                </a:solidFill>
                <a:latin typeface="Century Gothic"/>
                <a:cs typeface="Century Gothic"/>
              </a:rPr>
              <a:t> </a:t>
            </a:r>
            <a:r>
              <a:rPr sz="1400" dirty="0">
                <a:solidFill>
                  <a:srgbClr val="252525"/>
                </a:solidFill>
                <a:latin typeface="Century Gothic"/>
                <a:cs typeface="Century Gothic"/>
              </a:rPr>
              <a:t>service.</a:t>
            </a:r>
            <a:r>
              <a:rPr sz="1400" spc="70" dirty="0">
                <a:solidFill>
                  <a:srgbClr val="252525"/>
                </a:solidFill>
                <a:latin typeface="Century Gothic"/>
                <a:cs typeface="Century Gothic"/>
              </a:rPr>
              <a:t> </a:t>
            </a:r>
            <a:r>
              <a:rPr sz="1400" dirty="0">
                <a:solidFill>
                  <a:srgbClr val="252525"/>
                </a:solidFill>
                <a:latin typeface="Century Gothic"/>
                <a:cs typeface="Century Gothic"/>
              </a:rPr>
              <a:t>Exceptions</a:t>
            </a:r>
            <a:r>
              <a:rPr sz="1400" spc="60" dirty="0">
                <a:solidFill>
                  <a:srgbClr val="252525"/>
                </a:solidFill>
                <a:latin typeface="Century Gothic"/>
                <a:cs typeface="Century Gothic"/>
              </a:rPr>
              <a:t> </a:t>
            </a:r>
            <a:r>
              <a:rPr sz="1400" dirty="0">
                <a:solidFill>
                  <a:srgbClr val="252525"/>
                </a:solidFill>
                <a:latin typeface="Century Gothic"/>
                <a:cs typeface="Century Gothic"/>
              </a:rPr>
              <a:t>to</a:t>
            </a:r>
            <a:r>
              <a:rPr sz="1400" spc="45" dirty="0">
                <a:solidFill>
                  <a:srgbClr val="252525"/>
                </a:solidFill>
                <a:latin typeface="Century Gothic"/>
                <a:cs typeface="Century Gothic"/>
              </a:rPr>
              <a:t> </a:t>
            </a:r>
            <a:r>
              <a:rPr sz="1400" dirty="0">
                <a:solidFill>
                  <a:srgbClr val="252525"/>
                </a:solidFill>
                <a:latin typeface="Century Gothic"/>
                <a:cs typeface="Century Gothic"/>
              </a:rPr>
              <a:t>the</a:t>
            </a:r>
            <a:r>
              <a:rPr sz="1400" spc="55" dirty="0">
                <a:solidFill>
                  <a:srgbClr val="252525"/>
                </a:solidFill>
                <a:latin typeface="Century Gothic"/>
                <a:cs typeface="Century Gothic"/>
              </a:rPr>
              <a:t> </a:t>
            </a:r>
            <a:r>
              <a:rPr sz="1400" spc="60" dirty="0">
                <a:solidFill>
                  <a:srgbClr val="252525"/>
                </a:solidFill>
                <a:latin typeface="Century Gothic"/>
                <a:cs typeface="Century Gothic"/>
              </a:rPr>
              <a:t>marketing</a:t>
            </a:r>
            <a:r>
              <a:rPr sz="1400" spc="50" dirty="0">
                <a:solidFill>
                  <a:srgbClr val="252525"/>
                </a:solidFill>
                <a:latin typeface="Century Gothic"/>
                <a:cs typeface="Century Gothic"/>
              </a:rPr>
              <a:t> </a:t>
            </a:r>
            <a:r>
              <a:rPr sz="1400" spc="45" dirty="0">
                <a:solidFill>
                  <a:srgbClr val="252525"/>
                </a:solidFill>
                <a:latin typeface="Century Gothic"/>
                <a:cs typeface="Century Gothic"/>
              </a:rPr>
              <a:t>definition</a:t>
            </a:r>
            <a:r>
              <a:rPr sz="1400" spc="65" dirty="0">
                <a:solidFill>
                  <a:srgbClr val="252525"/>
                </a:solidFill>
                <a:latin typeface="Century Gothic"/>
                <a:cs typeface="Century Gothic"/>
              </a:rPr>
              <a:t> </a:t>
            </a:r>
            <a:r>
              <a:rPr sz="1400" dirty="0">
                <a:solidFill>
                  <a:srgbClr val="252525"/>
                </a:solidFill>
                <a:latin typeface="Century Gothic"/>
                <a:cs typeface="Century Gothic"/>
              </a:rPr>
              <a:t>may</a:t>
            </a:r>
            <a:r>
              <a:rPr sz="1400" spc="55" dirty="0">
                <a:solidFill>
                  <a:srgbClr val="252525"/>
                </a:solidFill>
                <a:latin typeface="Century Gothic"/>
                <a:cs typeface="Century Gothic"/>
              </a:rPr>
              <a:t> </a:t>
            </a:r>
            <a:r>
              <a:rPr sz="1400" spc="-10" dirty="0">
                <a:solidFill>
                  <a:srgbClr val="252525"/>
                </a:solidFill>
                <a:latin typeface="Century Gothic"/>
                <a:cs typeface="Century Gothic"/>
              </a:rPr>
              <a:t>be</a:t>
            </a:r>
            <a:r>
              <a:rPr sz="1400" spc="65" dirty="0">
                <a:solidFill>
                  <a:srgbClr val="252525"/>
                </a:solidFill>
                <a:latin typeface="Century Gothic"/>
                <a:cs typeface="Century Gothic"/>
              </a:rPr>
              <a:t> </a:t>
            </a:r>
            <a:r>
              <a:rPr sz="1400" dirty="0">
                <a:solidFill>
                  <a:srgbClr val="252525"/>
                </a:solidFill>
                <a:latin typeface="Century Gothic"/>
                <a:cs typeface="Century Gothic"/>
              </a:rPr>
              <a:t>made</a:t>
            </a:r>
            <a:r>
              <a:rPr sz="1400" spc="80" dirty="0">
                <a:solidFill>
                  <a:srgbClr val="252525"/>
                </a:solidFill>
                <a:latin typeface="Century Gothic"/>
                <a:cs typeface="Century Gothic"/>
              </a:rPr>
              <a:t> </a:t>
            </a:r>
            <a:r>
              <a:rPr sz="1400" spc="60" dirty="0">
                <a:solidFill>
                  <a:srgbClr val="252525"/>
                </a:solidFill>
                <a:latin typeface="Century Gothic"/>
                <a:cs typeface="Century Gothic"/>
              </a:rPr>
              <a:t>if</a:t>
            </a:r>
            <a:r>
              <a:rPr sz="1400" spc="80" dirty="0">
                <a:solidFill>
                  <a:srgbClr val="252525"/>
                </a:solidFill>
                <a:latin typeface="Century Gothic"/>
                <a:cs typeface="Century Gothic"/>
              </a:rPr>
              <a:t> </a:t>
            </a:r>
            <a:r>
              <a:rPr sz="1400" dirty="0">
                <a:solidFill>
                  <a:srgbClr val="252525"/>
                </a:solidFill>
                <a:latin typeface="Century Gothic"/>
                <a:cs typeface="Century Gothic"/>
              </a:rPr>
              <a:t>the</a:t>
            </a:r>
            <a:r>
              <a:rPr sz="1400" spc="55" dirty="0">
                <a:solidFill>
                  <a:srgbClr val="252525"/>
                </a:solidFill>
                <a:latin typeface="Century Gothic"/>
                <a:cs typeface="Century Gothic"/>
              </a:rPr>
              <a:t> </a:t>
            </a:r>
            <a:r>
              <a:rPr sz="1400" dirty="0">
                <a:solidFill>
                  <a:srgbClr val="252525"/>
                </a:solidFill>
                <a:latin typeface="Century Gothic"/>
                <a:cs typeface="Century Gothic"/>
              </a:rPr>
              <a:t>communication</a:t>
            </a:r>
            <a:r>
              <a:rPr sz="1400" spc="35" dirty="0">
                <a:solidFill>
                  <a:srgbClr val="252525"/>
                </a:solidFill>
                <a:latin typeface="Century Gothic"/>
                <a:cs typeface="Century Gothic"/>
              </a:rPr>
              <a:t> </a:t>
            </a:r>
            <a:r>
              <a:rPr sz="1400" dirty="0">
                <a:solidFill>
                  <a:srgbClr val="252525"/>
                </a:solidFill>
                <a:latin typeface="Century Gothic"/>
                <a:cs typeface="Century Gothic"/>
              </a:rPr>
              <a:t>is:</a:t>
            </a:r>
            <a:r>
              <a:rPr sz="1400" spc="80" dirty="0">
                <a:solidFill>
                  <a:srgbClr val="252525"/>
                </a:solidFill>
                <a:latin typeface="Century Gothic"/>
                <a:cs typeface="Century Gothic"/>
              </a:rPr>
              <a:t> </a:t>
            </a:r>
            <a:r>
              <a:rPr sz="1400" dirty="0">
                <a:solidFill>
                  <a:srgbClr val="252525"/>
                </a:solidFill>
                <a:latin typeface="Century Gothic"/>
                <a:cs typeface="Century Gothic"/>
              </a:rPr>
              <a:t>made</a:t>
            </a:r>
            <a:r>
              <a:rPr sz="1400" spc="65" dirty="0">
                <a:solidFill>
                  <a:srgbClr val="252525"/>
                </a:solidFill>
                <a:latin typeface="Century Gothic"/>
                <a:cs typeface="Century Gothic"/>
              </a:rPr>
              <a:t> </a:t>
            </a:r>
            <a:r>
              <a:rPr sz="1400" spc="-25" dirty="0">
                <a:solidFill>
                  <a:srgbClr val="252525"/>
                </a:solidFill>
                <a:latin typeface="Century Gothic"/>
                <a:cs typeface="Century Gothic"/>
              </a:rPr>
              <a:t>to </a:t>
            </a:r>
            <a:r>
              <a:rPr sz="1400" dirty="0">
                <a:solidFill>
                  <a:srgbClr val="252525"/>
                </a:solidFill>
                <a:latin typeface="Century Gothic"/>
                <a:cs typeface="Century Gothic"/>
              </a:rPr>
              <a:t>describe</a:t>
            </a:r>
            <a:r>
              <a:rPr sz="1400" spc="80" dirty="0">
                <a:solidFill>
                  <a:srgbClr val="252525"/>
                </a:solidFill>
                <a:latin typeface="Century Gothic"/>
                <a:cs typeface="Century Gothic"/>
              </a:rPr>
              <a:t> </a:t>
            </a:r>
            <a:r>
              <a:rPr sz="1400" spc="-140" dirty="0">
                <a:solidFill>
                  <a:srgbClr val="252525"/>
                </a:solidFill>
                <a:latin typeface="Century Gothic"/>
                <a:cs typeface="Century Gothic"/>
              </a:rPr>
              <a:t>a</a:t>
            </a:r>
            <a:r>
              <a:rPr sz="1400" spc="80" dirty="0">
                <a:solidFill>
                  <a:srgbClr val="252525"/>
                </a:solidFill>
                <a:latin typeface="Century Gothic"/>
                <a:cs typeface="Century Gothic"/>
              </a:rPr>
              <a:t> </a:t>
            </a:r>
            <a:r>
              <a:rPr sz="1400" dirty="0">
                <a:solidFill>
                  <a:srgbClr val="252525"/>
                </a:solidFill>
                <a:latin typeface="Century Gothic"/>
                <a:cs typeface="Century Gothic"/>
              </a:rPr>
              <a:t>health-related</a:t>
            </a:r>
            <a:r>
              <a:rPr sz="1400" spc="50" dirty="0">
                <a:solidFill>
                  <a:srgbClr val="252525"/>
                </a:solidFill>
                <a:latin typeface="Century Gothic"/>
                <a:cs typeface="Century Gothic"/>
              </a:rPr>
              <a:t> </a:t>
            </a:r>
            <a:r>
              <a:rPr sz="1400" dirty="0">
                <a:solidFill>
                  <a:srgbClr val="252525"/>
                </a:solidFill>
                <a:latin typeface="Century Gothic"/>
                <a:cs typeface="Century Gothic"/>
              </a:rPr>
              <a:t>product</a:t>
            </a:r>
            <a:r>
              <a:rPr sz="1400" spc="55" dirty="0">
                <a:solidFill>
                  <a:srgbClr val="252525"/>
                </a:solidFill>
                <a:latin typeface="Century Gothic"/>
                <a:cs typeface="Century Gothic"/>
              </a:rPr>
              <a:t> </a:t>
            </a:r>
            <a:r>
              <a:rPr sz="1400" dirty="0">
                <a:solidFill>
                  <a:srgbClr val="252525"/>
                </a:solidFill>
                <a:latin typeface="Century Gothic"/>
                <a:cs typeface="Century Gothic"/>
              </a:rPr>
              <a:t>or</a:t>
            </a:r>
            <a:r>
              <a:rPr sz="1400" spc="80" dirty="0">
                <a:solidFill>
                  <a:srgbClr val="252525"/>
                </a:solidFill>
                <a:latin typeface="Century Gothic"/>
                <a:cs typeface="Century Gothic"/>
              </a:rPr>
              <a:t> </a:t>
            </a:r>
            <a:r>
              <a:rPr sz="1400" dirty="0">
                <a:solidFill>
                  <a:srgbClr val="252525"/>
                </a:solidFill>
                <a:latin typeface="Century Gothic"/>
                <a:cs typeface="Century Gothic"/>
              </a:rPr>
              <a:t>service,</a:t>
            </a:r>
            <a:r>
              <a:rPr sz="1400" spc="80" dirty="0">
                <a:solidFill>
                  <a:srgbClr val="252525"/>
                </a:solidFill>
                <a:latin typeface="Century Gothic"/>
                <a:cs typeface="Century Gothic"/>
              </a:rPr>
              <a:t> </a:t>
            </a:r>
            <a:r>
              <a:rPr sz="1400" dirty="0">
                <a:solidFill>
                  <a:srgbClr val="252525"/>
                </a:solidFill>
                <a:latin typeface="Century Gothic"/>
                <a:cs typeface="Century Gothic"/>
              </a:rPr>
              <a:t>for</a:t>
            </a:r>
            <a:r>
              <a:rPr sz="1400" spc="85" dirty="0">
                <a:solidFill>
                  <a:srgbClr val="252525"/>
                </a:solidFill>
                <a:latin typeface="Century Gothic"/>
                <a:cs typeface="Century Gothic"/>
              </a:rPr>
              <a:t> </a:t>
            </a:r>
            <a:r>
              <a:rPr sz="1400" dirty="0">
                <a:solidFill>
                  <a:srgbClr val="252525"/>
                </a:solidFill>
                <a:latin typeface="Century Gothic"/>
                <a:cs typeface="Century Gothic"/>
              </a:rPr>
              <a:t>treatment</a:t>
            </a:r>
            <a:r>
              <a:rPr sz="1400" spc="25" dirty="0">
                <a:solidFill>
                  <a:srgbClr val="252525"/>
                </a:solidFill>
                <a:latin typeface="Century Gothic"/>
                <a:cs typeface="Century Gothic"/>
              </a:rPr>
              <a:t> </a:t>
            </a:r>
            <a:r>
              <a:rPr sz="1400" dirty="0">
                <a:solidFill>
                  <a:srgbClr val="252525"/>
                </a:solidFill>
                <a:latin typeface="Century Gothic"/>
                <a:cs typeface="Century Gothic"/>
              </a:rPr>
              <a:t>of</a:t>
            </a:r>
            <a:r>
              <a:rPr sz="1400" spc="95" dirty="0">
                <a:solidFill>
                  <a:srgbClr val="252525"/>
                </a:solidFill>
                <a:latin typeface="Century Gothic"/>
                <a:cs typeface="Century Gothic"/>
              </a:rPr>
              <a:t> </a:t>
            </a:r>
            <a:r>
              <a:rPr sz="1400" dirty="0">
                <a:solidFill>
                  <a:srgbClr val="252525"/>
                </a:solidFill>
                <a:latin typeface="Century Gothic"/>
                <a:cs typeface="Century Gothic"/>
              </a:rPr>
              <a:t>the</a:t>
            </a:r>
            <a:r>
              <a:rPr sz="1400" spc="70" dirty="0">
                <a:solidFill>
                  <a:srgbClr val="252525"/>
                </a:solidFill>
                <a:latin typeface="Century Gothic"/>
                <a:cs typeface="Century Gothic"/>
              </a:rPr>
              <a:t> </a:t>
            </a:r>
            <a:r>
              <a:rPr sz="1400" dirty="0">
                <a:solidFill>
                  <a:srgbClr val="252525"/>
                </a:solidFill>
                <a:latin typeface="Century Gothic"/>
                <a:cs typeface="Century Gothic"/>
              </a:rPr>
              <a:t>individual,</a:t>
            </a:r>
            <a:r>
              <a:rPr sz="1400" spc="100" dirty="0">
                <a:solidFill>
                  <a:srgbClr val="252525"/>
                </a:solidFill>
                <a:latin typeface="Century Gothic"/>
                <a:cs typeface="Century Gothic"/>
              </a:rPr>
              <a:t> </a:t>
            </a:r>
            <a:r>
              <a:rPr sz="1400" dirty="0">
                <a:solidFill>
                  <a:srgbClr val="252525"/>
                </a:solidFill>
                <a:latin typeface="Century Gothic"/>
                <a:cs typeface="Century Gothic"/>
              </a:rPr>
              <a:t>and</a:t>
            </a:r>
            <a:r>
              <a:rPr sz="1400" spc="70" dirty="0">
                <a:solidFill>
                  <a:srgbClr val="252525"/>
                </a:solidFill>
                <a:latin typeface="Century Gothic"/>
                <a:cs typeface="Century Gothic"/>
              </a:rPr>
              <a:t> </a:t>
            </a:r>
            <a:r>
              <a:rPr sz="1400" dirty="0">
                <a:solidFill>
                  <a:srgbClr val="252525"/>
                </a:solidFill>
                <a:latin typeface="Century Gothic"/>
                <a:cs typeface="Century Gothic"/>
              </a:rPr>
              <a:t>for</a:t>
            </a:r>
            <a:r>
              <a:rPr sz="1400" spc="80" dirty="0">
                <a:solidFill>
                  <a:srgbClr val="252525"/>
                </a:solidFill>
                <a:latin typeface="Century Gothic"/>
                <a:cs typeface="Century Gothic"/>
              </a:rPr>
              <a:t> </a:t>
            </a:r>
            <a:r>
              <a:rPr sz="1400" spc="-40" dirty="0">
                <a:solidFill>
                  <a:srgbClr val="252525"/>
                </a:solidFill>
                <a:latin typeface="Century Gothic"/>
                <a:cs typeface="Century Gothic"/>
              </a:rPr>
              <a:t>case</a:t>
            </a:r>
            <a:r>
              <a:rPr sz="1400" spc="80" dirty="0">
                <a:solidFill>
                  <a:srgbClr val="252525"/>
                </a:solidFill>
                <a:latin typeface="Century Gothic"/>
                <a:cs typeface="Century Gothic"/>
              </a:rPr>
              <a:t> </a:t>
            </a:r>
            <a:r>
              <a:rPr sz="1400" dirty="0">
                <a:solidFill>
                  <a:srgbClr val="252525"/>
                </a:solidFill>
                <a:latin typeface="Century Gothic"/>
                <a:cs typeface="Century Gothic"/>
              </a:rPr>
              <a:t>management,</a:t>
            </a:r>
            <a:r>
              <a:rPr sz="1400" spc="55" dirty="0">
                <a:solidFill>
                  <a:srgbClr val="252525"/>
                </a:solidFill>
                <a:latin typeface="Century Gothic"/>
                <a:cs typeface="Century Gothic"/>
              </a:rPr>
              <a:t> </a:t>
            </a:r>
            <a:r>
              <a:rPr sz="1400" spc="-50" dirty="0">
                <a:solidFill>
                  <a:srgbClr val="252525"/>
                </a:solidFill>
                <a:latin typeface="Century Gothic"/>
                <a:cs typeface="Century Gothic"/>
              </a:rPr>
              <a:t>care</a:t>
            </a:r>
            <a:r>
              <a:rPr sz="1400" spc="90" dirty="0">
                <a:solidFill>
                  <a:srgbClr val="252525"/>
                </a:solidFill>
                <a:latin typeface="Century Gothic"/>
                <a:cs typeface="Century Gothic"/>
              </a:rPr>
              <a:t> </a:t>
            </a:r>
            <a:r>
              <a:rPr sz="1400" dirty="0">
                <a:solidFill>
                  <a:srgbClr val="252525"/>
                </a:solidFill>
                <a:latin typeface="Century Gothic"/>
                <a:cs typeface="Century Gothic"/>
              </a:rPr>
              <a:t>coordination,</a:t>
            </a:r>
            <a:r>
              <a:rPr sz="1400" spc="65" dirty="0">
                <a:solidFill>
                  <a:srgbClr val="252525"/>
                </a:solidFill>
                <a:latin typeface="Century Gothic"/>
                <a:cs typeface="Century Gothic"/>
              </a:rPr>
              <a:t> </a:t>
            </a:r>
            <a:r>
              <a:rPr sz="1400" dirty="0">
                <a:solidFill>
                  <a:srgbClr val="252525"/>
                </a:solidFill>
                <a:latin typeface="Century Gothic"/>
                <a:cs typeface="Century Gothic"/>
              </a:rPr>
              <a:t>or</a:t>
            </a:r>
            <a:r>
              <a:rPr sz="1400" spc="85" dirty="0">
                <a:solidFill>
                  <a:srgbClr val="252525"/>
                </a:solidFill>
                <a:latin typeface="Century Gothic"/>
                <a:cs typeface="Century Gothic"/>
              </a:rPr>
              <a:t> </a:t>
            </a:r>
            <a:r>
              <a:rPr sz="1400" spc="-25" dirty="0">
                <a:solidFill>
                  <a:srgbClr val="252525"/>
                </a:solidFill>
                <a:latin typeface="Century Gothic"/>
                <a:cs typeface="Century Gothic"/>
              </a:rPr>
              <a:t>to </a:t>
            </a:r>
            <a:r>
              <a:rPr sz="1400" dirty="0">
                <a:solidFill>
                  <a:srgbClr val="252525"/>
                </a:solidFill>
                <a:latin typeface="Century Gothic"/>
                <a:cs typeface="Century Gothic"/>
              </a:rPr>
              <a:t>direct</a:t>
            </a:r>
            <a:r>
              <a:rPr sz="1400" spc="114" dirty="0">
                <a:solidFill>
                  <a:srgbClr val="252525"/>
                </a:solidFill>
                <a:latin typeface="Century Gothic"/>
                <a:cs typeface="Century Gothic"/>
              </a:rPr>
              <a:t> </a:t>
            </a:r>
            <a:r>
              <a:rPr sz="1400" dirty="0">
                <a:solidFill>
                  <a:srgbClr val="252525"/>
                </a:solidFill>
                <a:latin typeface="Century Gothic"/>
                <a:cs typeface="Century Gothic"/>
              </a:rPr>
              <a:t>or</a:t>
            </a:r>
            <a:r>
              <a:rPr sz="1400" spc="130" dirty="0">
                <a:solidFill>
                  <a:srgbClr val="252525"/>
                </a:solidFill>
                <a:latin typeface="Century Gothic"/>
                <a:cs typeface="Century Gothic"/>
              </a:rPr>
              <a:t> </a:t>
            </a:r>
            <a:r>
              <a:rPr sz="1400" dirty="0">
                <a:solidFill>
                  <a:srgbClr val="252525"/>
                </a:solidFill>
                <a:latin typeface="Century Gothic"/>
                <a:cs typeface="Century Gothic"/>
              </a:rPr>
              <a:t>recommend</a:t>
            </a:r>
            <a:r>
              <a:rPr sz="1400" spc="105" dirty="0">
                <a:solidFill>
                  <a:srgbClr val="252525"/>
                </a:solidFill>
                <a:latin typeface="Century Gothic"/>
                <a:cs typeface="Century Gothic"/>
              </a:rPr>
              <a:t> </a:t>
            </a:r>
            <a:r>
              <a:rPr sz="1400" dirty="0">
                <a:solidFill>
                  <a:srgbClr val="252525"/>
                </a:solidFill>
                <a:latin typeface="Century Gothic"/>
                <a:cs typeface="Century Gothic"/>
              </a:rPr>
              <a:t>alternative</a:t>
            </a:r>
            <a:r>
              <a:rPr sz="1400" spc="110" dirty="0">
                <a:solidFill>
                  <a:srgbClr val="252525"/>
                </a:solidFill>
                <a:latin typeface="Century Gothic"/>
                <a:cs typeface="Century Gothic"/>
              </a:rPr>
              <a:t> </a:t>
            </a:r>
            <a:r>
              <a:rPr sz="1400" dirty="0">
                <a:solidFill>
                  <a:srgbClr val="252525"/>
                </a:solidFill>
                <a:latin typeface="Century Gothic"/>
                <a:cs typeface="Century Gothic"/>
              </a:rPr>
              <a:t>treatments,</a:t>
            </a:r>
            <a:r>
              <a:rPr sz="1400" spc="75" dirty="0">
                <a:solidFill>
                  <a:srgbClr val="252525"/>
                </a:solidFill>
                <a:latin typeface="Century Gothic"/>
                <a:cs typeface="Century Gothic"/>
              </a:rPr>
              <a:t> </a:t>
            </a:r>
            <a:r>
              <a:rPr sz="1400" dirty="0">
                <a:solidFill>
                  <a:srgbClr val="252525"/>
                </a:solidFill>
                <a:latin typeface="Century Gothic"/>
                <a:cs typeface="Century Gothic"/>
              </a:rPr>
              <a:t>therapies,</a:t>
            </a:r>
            <a:r>
              <a:rPr sz="1400" spc="110" dirty="0">
                <a:solidFill>
                  <a:srgbClr val="252525"/>
                </a:solidFill>
                <a:latin typeface="Century Gothic"/>
                <a:cs typeface="Century Gothic"/>
              </a:rPr>
              <a:t> </a:t>
            </a:r>
            <a:r>
              <a:rPr sz="1400" dirty="0">
                <a:solidFill>
                  <a:srgbClr val="252525"/>
                </a:solidFill>
                <a:latin typeface="Century Gothic"/>
                <a:cs typeface="Century Gothic"/>
              </a:rPr>
              <a:t>healthcare</a:t>
            </a:r>
            <a:r>
              <a:rPr sz="1400" spc="114" dirty="0">
                <a:solidFill>
                  <a:srgbClr val="252525"/>
                </a:solidFill>
                <a:latin typeface="Century Gothic"/>
                <a:cs typeface="Century Gothic"/>
              </a:rPr>
              <a:t> </a:t>
            </a:r>
            <a:r>
              <a:rPr sz="1400" dirty="0">
                <a:solidFill>
                  <a:srgbClr val="252525"/>
                </a:solidFill>
                <a:latin typeface="Century Gothic"/>
                <a:cs typeface="Century Gothic"/>
              </a:rPr>
              <a:t>providers,</a:t>
            </a:r>
            <a:r>
              <a:rPr sz="1400" spc="140" dirty="0">
                <a:solidFill>
                  <a:srgbClr val="252525"/>
                </a:solidFill>
                <a:latin typeface="Century Gothic"/>
                <a:cs typeface="Century Gothic"/>
              </a:rPr>
              <a:t> </a:t>
            </a:r>
            <a:r>
              <a:rPr sz="1400" dirty="0">
                <a:solidFill>
                  <a:srgbClr val="252525"/>
                </a:solidFill>
                <a:latin typeface="Century Gothic"/>
                <a:cs typeface="Century Gothic"/>
              </a:rPr>
              <a:t>or</a:t>
            </a:r>
            <a:r>
              <a:rPr sz="1400" spc="125" dirty="0">
                <a:solidFill>
                  <a:srgbClr val="252525"/>
                </a:solidFill>
                <a:latin typeface="Century Gothic"/>
                <a:cs typeface="Century Gothic"/>
              </a:rPr>
              <a:t> </a:t>
            </a:r>
            <a:r>
              <a:rPr sz="1400" spc="75" dirty="0">
                <a:solidFill>
                  <a:srgbClr val="252525"/>
                </a:solidFill>
                <a:latin typeface="Century Gothic"/>
                <a:cs typeface="Century Gothic"/>
              </a:rPr>
              <a:t>settings</a:t>
            </a:r>
            <a:r>
              <a:rPr sz="1400" spc="105" dirty="0">
                <a:solidFill>
                  <a:srgbClr val="252525"/>
                </a:solidFill>
                <a:latin typeface="Century Gothic"/>
                <a:cs typeface="Century Gothic"/>
              </a:rPr>
              <a:t> </a:t>
            </a:r>
            <a:r>
              <a:rPr sz="1400" dirty="0">
                <a:solidFill>
                  <a:srgbClr val="252525"/>
                </a:solidFill>
                <a:latin typeface="Century Gothic"/>
                <a:cs typeface="Century Gothic"/>
              </a:rPr>
              <a:t>of</a:t>
            </a:r>
            <a:r>
              <a:rPr sz="1400" spc="140" dirty="0">
                <a:solidFill>
                  <a:srgbClr val="252525"/>
                </a:solidFill>
                <a:latin typeface="Century Gothic"/>
                <a:cs typeface="Century Gothic"/>
              </a:rPr>
              <a:t> </a:t>
            </a:r>
            <a:r>
              <a:rPr sz="1400" spc="-10" dirty="0">
                <a:solidFill>
                  <a:srgbClr val="252525"/>
                </a:solidFill>
                <a:latin typeface="Century Gothic"/>
                <a:cs typeface="Century Gothic"/>
              </a:rPr>
              <a:t>care.</a:t>
            </a:r>
            <a:endParaRPr sz="1400">
              <a:latin typeface="Century Gothic"/>
              <a:cs typeface="Century Gothic"/>
            </a:endParaRPr>
          </a:p>
        </p:txBody>
      </p:sp>
      <p:grpSp>
        <p:nvGrpSpPr>
          <p:cNvPr id="12" name="object 12"/>
          <p:cNvGrpSpPr/>
          <p:nvPr/>
        </p:nvGrpSpPr>
        <p:grpSpPr>
          <a:xfrm>
            <a:off x="-28575" y="6088762"/>
            <a:ext cx="12249150" cy="721995"/>
            <a:chOff x="-28575" y="6088762"/>
            <a:chExt cx="12249150" cy="721995"/>
          </a:xfrm>
        </p:grpSpPr>
        <p:sp>
          <p:nvSpPr>
            <p:cNvPr id="13" name="object 1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4471C4"/>
            </a:solidFill>
          </p:spPr>
          <p:txBody>
            <a:bodyPr wrap="square" lIns="0" tIns="0" rIns="0" bIns="0" rtlCol="0"/>
            <a:lstStyle/>
            <a:p>
              <a:endParaRPr/>
            </a:p>
          </p:txBody>
        </p:sp>
        <p:sp>
          <p:nvSpPr>
            <p:cNvPr id="14" name="object 1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5" name="object 15"/>
          <p:cNvSpPr txBox="1"/>
          <p:nvPr/>
        </p:nvSpPr>
        <p:spPr>
          <a:xfrm>
            <a:off x="9070340" y="6332931"/>
            <a:ext cx="2861310" cy="304165"/>
          </a:xfrm>
          <a:prstGeom prst="rect">
            <a:avLst/>
          </a:prstGeom>
        </p:spPr>
        <p:txBody>
          <a:bodyPr vert="horz" wrap="square" lIns="0" tIns="5080" rIns="0" bIns="0" rtlCol="0">
            <a:spAutoFit/>
          </a:bodyPr>
          <a:lstStyle/>
          <a:p>
            <a:pPr marL="12700">
              <a:lnSpc>
                <a:spcPct val="100000"/>
              </a:lnSpc>
              <a:spcBef>
                <a:spcPts val="40"/>
              </a:spcBef>
            </a:pPr>
            <a:r>
              <a:rPr sz="1800" spc="90" dirty="0">
                <a:solidFill>
                  <a:srgbClr val="D0CECE"/>
                </a:solidFill>
                <a:latin typeface="Century Gothic"/>
                <a:cs typeface="Century Gothic"/>
              </a:rPr>
              <a:t>HIPAA</a:t>
            </a:r>
            <a:r>
              <a:rPr sz="1800" spc="5" dirty="0">
                <a:solidFill>
                  <a:srgbClr val="D0CECE"/>
                </a:solidFill>
                <a:latin typeface="Century Gothic"/>
                <a:cs typeface="Century Gothic"/>
              </a:rPr>
              <a:t> </a:t>
            </a:r>
            <a:r>
              <a:rPr sz="1800" dirty="0">
                <a:solidFill>
                  <a:srgbClr val="D0CECE"/>
                </a:solidFill>
                <a:latin typeface="Century Gothic"/>
                <a:cs typeface="Century Gothic"/>
              </a:rPr>
              <a:t>Privacy</a:t>
            </a:r>
            <a:r>
              <a:rPr sz="1800" spc="4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45" dirty="0">
                <a:solidFill>
                  <a:srgbClr val="D0CECE"/>
                </a:solidFill>
                <a:latin typeface="Century Gothic"/>
                <a:cs typeface="Century Gothic"/>
              </a:rPr>
              <a:t> </a:t>
            </a:r>
            <a:r>
              <a:rPr sz="1800" spc="50" dirty="0">
                <a:solidFill>
                  <a:srgbClr val="D0CECE"/>
                </a:solidFill>
                <a:latin typeface="Century Gothic"/>
                <a:cs typeface="Century Gothic"/>
              </a:rPr>
              <a:t>Security</a:t>
            </a:r>
            <a:endParaRPr sz="1800">
              <a:latin typeface="Century Gothic"/>
              <a:cs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03191" y="196595"/>
            <a:ext cx="3785870" cy="6661784"/>
          </a:xfrm>
          <a:custGeom>
            <a:avLst/>
            <a:gdLst/>
            <a:ahLst/>
            <a:cxnLst/>
            <a:rect l="l" t="t" r="r" b="b"/>
            <a:pathLst>
              <a:path w="3785870" h="6661784">
                <a:moveTo>
                  <a:pt x="3785616" y="0"/>
                </a:moveTo>
                <a:lnTo>
                  <a:pt x="0" y="0"/>
                </a:lnTo>
                <a:lnTo>
                  <a:pt x="0" y="6661404"/>
                </a:lnTo>
                <a:lnTo>
                  <a:pt x="3785616" y="6661404"/>
                </a:lnTo>
                <a:lnTo>
                  <a:pt x="3785616" y="0"/>
                </a:lnTo>
                <a:close/>
              </a:path>
            </a:pathLst>
          </a:custGeom>
          <a:solidFill>
            <a:srgbClr val="FAE4D5"/>
          </a:solidFill>
        </p:spPr>
        <p:txBody>
          <a:bodyPr wrap="square" lIns="0" tIns="0" rIns="0" bIns="0" rtlCol="0"/>
          <a:lstStyle/>
          <a:p>
            <a:endParaRPr/>
          </a:p>
        </p:txBody>
      </p:sp>
      <p:sp>
        <p:nvSpPr>
          <p:cNvPr id="3" name="object 3"/>
          <p:cNvSpPr/>
          <p:nvPr/>
        </p:nvSpPr>
        <p:spPr>
          <a:xfrm>
            <a:off x="8183880" y="5443728"/>
            <a:ext cx="3785870" cy="1414780"/>
          </a:xfrm>
          <a:custGeom>
            <a:avLst/>
            <a:gdLst/>
            <a:ahLst/>
            <a:cxnLst/>
            <a:rect l="l" t="t" r="r" b="b"/>
            <a:pathLst>
              <a:path w="3785870" h="1414779">
                <a:moveTo>
                  <a:pt x="0" y="1414271"/>
                </a:moveTo>
                <a:lnTo>
                  <a:pt x="3785616" y="1414271"/>
                </a:lnTo>
                <a:lnTo>
                  <a:pt x="3785616" y="0"/>
                </a:lnTo>
                <a:lnTo>
                  <a:pt x="0" y="0"/>
                </a:lnTo>
                <a:lnTo>
                  <a:pt x="0" y="1414271"/>
                </a:lnTo>
                <a:close/>
              </a:path>
            </a:pathLst>
          </a:custGeom>
          <a:solidFill>
            <a:srgbClr val="FAE4D5"/>
          </a:solidFill>
        </p:spPr>
        <p:txBody>
          <a:bodyPr wrap="square" lIns="0" tIns="0" rIns="0" bIns="0" rtlCol="0"/>
          <a:lstStyle/>
          <a:p>
            <a:endParaRPr/>
          </a:p>
        </p:txBody>
      </p:sp>
      <p:sp>
        <p:nvSpPr>
          <p:cNvPr id="4" name="object 4"/>
          <p:cNvSpPr/>
          <p:nvPr/>
        </p:nvSpPr>
        <p:spPr>
          <a:xfrm>
            <a:off x="8183880" y="196595"/>
            <a:ext cx="3785870" cy="4752340"/>
          </a:xfrm>
          <a:custGeom>
            <a:avLst/>
            <a:gdLst/>
            <a:ahLst/>
            <a:cxnLst/>
            <a:rect l="l" t="t" r="r" b="b"/>
            <a:pathLst>
              <a:path w="3785870" h="4752340">
                <a:moveTo>
                  <a:pt x="0" y="4751832"/>
                </a:moveTo>
                <a:lnTo>
                  <a:pt x="3785616" y="4751832"/>
                </a:lnTo>
                <a:lnTo>
                  <a:pt x="3785616" y="0"/>
                </a:lnTo>
                <a:lnTo>
                  <a:pt x="0" y="0"/>
                </a:lnTo>
                <a:lnTo>
                  <a:pt x="0" y="4751832"/>
                </a:lnTo>
                <a:close/>
              </a:path>
            </a:pathLst>
          </a:custGeom>
          <a:solidFill>
            <a:srgbClr val="FAE4D5"/>
          </a:solidFill>
        </p:spPr>
        <p:txBody>
          <a:bodyPr wrap="square" lIns="0" tIns="0" rIns="0" bIns="0" rtlCol="0"/>
          <a:lstStyle/>
          <a:p>
            <a:endParaRPr/>
          </a:p>
        </p:txBody>
      </p:sp>
      <p:grpSp>
        <p:nvGrpSpPr>
          <p:cNvPr id="5" name="object 5"/>
          <p:cNvGrpSpPr/>
          <p:nvPr/>
        </p:nvGrpSpPr>
        <p:grpSpPr>
          <a:xfrm>
            <a:off x="-28575" y="196595"/>
            <a:ext cx="12249150" cy="6661784"/>
            <a:chOff x="-28575" y="196595"/>
            <a:chExt cx="12249150" cy="6661784"/>
          </a:xfrm>
        </p:grpSpPr>
        <p:sp>
          <p:nvSpPr>
            <p:cNvPr id="6" name="object 6"/>
            <p:cNvSpPr/>
            <p:nvPr/>
          </p:nvSpPr>
          <p:spPr>
            <a:xfrm>
              <a:off x="222504" y="196595"/>
              <a:ext cx="3785870" cy="6661784"/>
            </a:xfrm>
            <a:custGeom>
              <a:avLst/>
              <a:gdLst/>
              <a:ahLst/>
              <a:cxnLst/>
              <a:rect l="l" t="t" r="r" b="b"/>
              <a:pathLst>
                <a:path w="3785870" h="6661784">
                  <a:moveTo>
                    <a:pt x="3785616" y="0"/>
                  </a:moveTo>
                  <a:lnTo>
                    <a:pt x="0" y="0"/>
                  </a:lnTo>
                  <a:lnTo>
                    <a:pt x="0" y="6661404"/>
                  </a:lnTo>
                  <a:lnTo>
                    <a:pt x="3785616" y="6661404"/>
                  </a:lnTo>
                  <a:lnTo>
                    <a:pt x="3785616" y="0"/>
                  </a:lnTo>
                  <a:close/>
                </a:path>
              </a:pathLst>
            </a:custGeom>
            <a:solidFill>
              <a:srgbClr val="FAE4D5"/>
            </a:solidFill>
          </p:spPr>
          <p:txBody>
            <a:bodyPr wrap="square" lIns="0" tIns="0" rIns="0" bIns="0" rtlCol="0"/>
            <a:lstStyle/>
            <a:p>
              <a:endParaRPr/>
            </a:p>
          </p:txBody>
        </p:sp>
        <p:sp>
          <p:nvSpPr>
            <p:cNvPr id="7" name="object 7"/>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4471C4"/>
            </a:solidFill>
          </p:spPr>
          <p:txBody>
            <a:bodyPr wrap="square" lIns="0" tIns="0" rIns="0" bIns="0" rtlCol="0"/>
            <a:lstStyle/>
            <a:p>
              <a:endParaRPr/>
            </a:p>
          </p:txBody>
        </p:sp>
        <p:sp>
          <p:nvSpPr>
            <p:cNvPr id="8" name="object 8"/>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sp>
          <p:nvSpPr>
            <p:cNvPr id="9" name="object 9"/>
            <p:cNvSpPr/>
            <p:nvPr/>
          </p:nvSpPr>
          <p:spPr>
            <a:xfrm>
              <a:off x="137921" y="761237"/>
              <a:ext cx="11082020" cy="0"/>
            </a:xfrm>
            <a:custGeom>
              <a:avLst/>
              <a:gdLst/>
              <a:ahLst/>
              <a:cxnLst/>
              <a:rect l="l" t="t" r="r" b="b"/>
              <a:pathLst>
                <a:path w="11082020">
                  <a:moveTo>
                    <a:pt x="0" y="0"/>
                  </a:moveTo>
                  <a:lnTo>
                    <a:pt x="3127755" y="0"/>
                  </a:lnTo>
                </a:path>
                <a:path w="11082020">
                  <a:moveTo>
                    <a:pt x="3963924" y="0"/>
                  </a:moveTo>
                  <a:lnTo>
                    <a:pt x="7091680" y="0"/>
                  </a:lnTo>
                </a:path>
                <a:path w="11082020">
                  <a:moveTo>
                    <a:pt x="7953756" y="0"/>
                  </a:moveTo>
                  <a:lnTo>
                    <a:pt x="11081512" y="0"/>
                  </a:lnTo>
                </a:path>
              </a:pathLst>
            </a:custGeom>
            <a:ln w="38100">
              <a:solidFill>
                <a:srgbClr val="767070"/>
              </a:solidFill>
            </a:ln>
          </p:spPr>
          <p:txBody>
            <a:bodyPr wrap="square" lIns="0" tIns="0" rIns="0" bIns="0" rtlCol="0"/>
            <a:lstStyle/>
            <a:p>
              <a:endParaRPr/>
            </a:p>
          </p:txBody>
        </p:sp>
      </p:grpSp>
      <p:sp>
        <p:nvSpPr>
          <p:cNvPr id="10" name="object 10"/>
          <p:cNvSpPr txBox="1">
            <a:spLocks noGrp="1"/>
          </p:cNvSpPr>
          <p:nvPr>
            <p:ph type="title"/>
          </p:nvPr>
        </p:nvSpPr>
        <p:spPr>
          <a:xfrm>
            <a:off x="580440" y="316484"/>
            <a:ext cx="3068320" cy="299720"/>
          </a:xfrm>
          <a:prstGeom prst="rect">
            <a:avLst/>
          </a:prstGeom>
        </p:spPr>
        <p:txBody>
          <a:bodyPr vert="horz" wrap="square" lIns="0" tIns="12700" rIns="0" bIns="0" rtlCol="0">
            <a:spAutoFit/>
          </a:bodyPr>
          <a:lstStyle/>
          <a:p>
            <a:pPr marL="12700">
              <a:lnSpc>
                <a:spcPct val="100000"/>
              </a:lnSpc>
              <a:spcBef>
                <a:spcPts val="100"/>
              </a:spcBef>
            </a:pPr>
            <a:r>
              <a:rPr sz="1800" b="0" spc="60" dirty="0">
                <a:solidFill>
                  <a:srgbClr val="000000"/>
                </a:solidFill>
                <a:latin typeface="Century Gothic"/>
                <a:cs typeface="Century Gothic"/>
              </a:rPr>
              <a:t>Administrative</a:t>
            </a:r>
            <a:r>
              <a:rPr sz="1800" b="0" spc="-15" dirty="0">
                <a:solidFill>
                  <a:srgbClr val="000000"/>
                </a:solidFill>
                <a:latin typeface="Century Gothic"/>
                <a:cs typeface="Century Gothic"/>
              </a:rPr>
              <a:t> </a:t>
            </a:r>
            <a:r>
              <a:rPr sz="1800" b="0" spc="-10" dirty="0">
                <a:solidFill>
                  <a:srgbClr val="000000"/>
                </a:solidFill>
                <a:latin typeface="Century Gothic"/>
                <a:cs typeface="Century Gothic"/>
              </a:rPr>
              <a:t>Safeguards</a:t>
            </a:r>
            <a:endParaRPr sz="1800">
              <a:latin typeface="Century Gothic"/>
              <a:cs typeface="Century Gothic"/>
            </a:endParaRPr>
          </a:p>
        </p:txBody>
      </p:sp>
      <p:sp>
        <p:nvSpPr>
          <p:cNvPr id="16" name="object 16"/>
          <p:cNvSpPr txBox="1"/>
          <p:nvPr/>
        </p:nvSpPr>
        <p:spPr>
          <a:xfrm>
            <a:off x="9070340" y="6332931"/>
            <a:ext cx="2861310" cy="304165"/>
          </a:xfrm>
          <a:prstGeom prst="rect">
            <a:avLst/>
          </a:prstGeom>
        </p:spPr>
        <p:txBody>
          <a:bodyPr vert="horz" wrap="square" lIns="0" tIns="5080" rIns="0" bIns="0" rtlCol="0">
            <a:spAutoFit/>
          </a:bodyPr>
          <a:lstStyle/>
          <a:p>
            <a:pPr marL="12700">
              <a:lnSpc>
                <a:spcPct val="100000"/>
              </a:lnSpc>
              <a:spcBef>
                <a:spcPts val="40"/>
              </a:spcBef>
            </a:pPr>
            <a:r>
              <a:rPr sz="1800" spc="90" dirty="0">
                <a:solidFill>
                  <a:srgbClr val="D0CECE"/>
                </a:solidFill>
                <a:latin typeface="Century Gothic"/>
                <a:cs typeface="Century Gothic"/>
              </a:rPr>
              <a:t>HIPAA</a:t>
            </a:r>
            <a:r>
              <a:rPr sz="1800" spc="5" dirty="0">
                <a:solidFill>
                  <a:srgbClr val="D0CECE"/>
                </a:solidFill>
                <a:latin typeface="Century Gothic"/>
                <a:cs typeface="Century Gothic"/>
              </a:rPr>
              <a:t> </a:t>
            </a:r>
            <a:r>
              <a:rPr sz="1800" dirty="0">
                <a:solidFill>
                  <a:srgbClr val="D0CECE"/>
                </a:solidFill>
                <a:latin typeface="Century Gothic"/>
                <a:cs typeface="Century Gothic"/>
              </a:rPr>
              <a:t>Privacy</a:t>
            </a:r>
            <a:r>
              <a:rPr sz="1800" spc="4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45" dirty="0">
                <a:solidFill>
                  <a:srgbClr val="D0CECE"/>
                </a:solidFill>
                <a:latin typeface="Century Gothic"/>
                <a:cs typeface="Century Gothic"/>
              </a:rPr>
              <a:t> </a:t>
            </a:r>
            <a:r>
              <a:rPr sz="1800" spc="50" dirty="0">
                <a:solidFill>
                  <a:srgbClr val="D0CECE"/>
                </a:solidFill>
                <a:latin typeface="Century Gothic"/>
                <a:cs typeface="Century Gothic"/>
              </a:rPr>
              <a:t>Security</a:t>
            </a:r>
            <a:endParaRPr sz="1800">
              <a:latin typeface="Century Gothic"/>
              <a:cs typeface="Century Gothic"/>
            </a:endParaRPr>
          </a:p>
        </p:txBody>
      </p:sp>
      <p:sp>
        <p:nvSpPr>
          <p:cNvPr id="11" name="object 11"/>
          <p:cNvSpPr txBox="1"/>
          <p:nvPr/>
        </p:nvSpPr>
        <p:spPr>
          <a:xfrm>
            <a:off x="4920741" y="316484"/>
            <a:ext cx="2321560" cy="299720"/>
          </a:xfrm>
          <a:prstGeom prst="rect">
            <a:avLst/>
          </a:prstGeom>
        </p:spPr>
        <p:txBody>
          <a:bodyPr vert="horz" wrap="square" lIns="0" tIns="12700" rIns="0" bIns="0" rtlCol="0">
            <a:spAutoFit/>
          </a:bodyPr>
          <a:lstStyle/>
          <a:p>
            <a:pPr marL="12700">
              <a:lnSpc>
                <a:spcPct val="100000"/>
              </a:lnSpc>
              <a:spcBef>
                <a:spcPts val="100"/>
              </a:spcBef>
            </a:pPr>
            <a:r>
              <a:rPr sz="1800" spc="50" dirty="0">
                <a:latin typeface="Century Gothic"/>
                <a:cs typeface="Century Gothic"/>
              </a:rPr>
              <a:t>Physical</a:t>
            </a:r>
            <a:r>
              <a:rPr sz="1800" spc="-5" dirty="0">
                <a:latin typeface="Century Gothic"/>
                <a:cs typeface="Century Gothic"/>
              </a:rPr>
              <a:t> </a:t>
            </a:r>
            <a:r>
              <a:rPr sz="1800" spc="-10" dirty="0">
                <a:latin typeface="Century Gothic"/>
                <a:cs typeface="Century Gothic"/>
              </a:rPr>
              <a:t>Safeguards</a:t>
            </a:r>
            <a:endParaRPr sz="1800">
              <a:latin typeface="Century Gothic"/>
              <a:cs typeface="Century Gothic"/>
            </a:endParaRPr>
          </a:p>
        </p:txBody>
      </p:sp>
      <p:sp>
        <p:nvSpPr>
          <p:cNvPr id="12" name="object 12"/>
          <p:cNvSpPr txBox="1"/>
          <p:nvPr/>
        </p:nvSpPr>
        <p:spPr>
          <a:xfrm>
            <a:off x="4725923" y="4948428"/>
            <a:ext cx="7466330" cy="495300"/>
          </a:xfrm>
          <a:prstGeom prst="rect">
            <a:avLst/>
          </a:prstGeom>
          <a:solidFill>
            <a:srgbClr val="1F3863"/>
          </a:solidFill>
          <a:ln w="12700">
            <a:solidFill>
              <a:srgbClr val="2E528F"/>
            </a:solidFill>
          </a:ln>
        </p:spPr>
        <p:txBody>
          <a:bodyPr vert="horz" wrap="square" lIns="0" tIns="98425" rIns="0" bIns="0" rtlCol="0">
            <a:spAutoFit/>
          </a:bodyPr>
          <a:lstStyle/>
          <a:p>
            <a:pPr algn="ctr">
              <a:lnSpc>
                <a:spcPct val="100000"/>
              </a:lnSpc>
              <a:spcBef>
                <a:spcPts val="775"/>
              </a:spcBef>
            </a:pPr>
            <a:r>
              <a:rPr sz="1800" b="1" spc="300" dirty="0">
                <a:solidFill>
                  <a:srgbClr val="FFFFFF"/>
                </a:solidFill>
                <a:latin typeface="Calibri"/>
                <a:cs typeface="Calibri"/>
              </a:rPr>
              <a:t>BEST</a:t>
            </a:r>
            <a:r>
              <a:rPr sz="1800" b="1" spc="114" dirty="0">
                <a:solidFill>
                  <a:srgbClr val="FFFFFF"/>
                </a:solidFill>
                <a:latin typeface="Calibri"/>
                <a:cs typeface="Calibri"/>
              </a:rPr>
              <a:t> </a:t>
            </a:r>
            <a:r>
              <a:rPr sz="1800" b="1" spc="290" dirty="0">
                <a:solidFill>
                  <a:srgbClr val="FFFFFF"/>
                </a:solidFill>
                <a:latin typeface="Calibri"/>
                <a:cs typeface="Calibri"/>
              </a:rPr>
              <a:t>PRACTICES</a:t>
            </a:r>
            <a:r>
              <a:rPr sz="1800" b="1" spc="114" dirty="0">
                <a:solidFill>
                  <a:srgbClr val="FFFFFF"/>
                </a:solidFill>
                <a:latin typeface="Calibri"/>
                <a:cs typeface="Calibri"/>
              </a:rPr>
              <a:t> </a:t>
            </a:r>
            <a:r>
              <a:rPr sz="1800" b="1" spc="305" dirty="0">
                <a:solidFill>
                  <a:srgbClr val="FFFFFF"/>
                </a:solidFill>
                <a:latin typeface="Calibri"/>
                <a:cs typeface="Calibri"/>
              </a:rPr>
              <a:t>FOR</a:t>
            </a:r>
            <a:r>
              <a:rPr sz="1800" b="1" spc="110" dirty="0">
                <a:solidFill>
                  <a:srgbClr val="FFFFFF"/>
                </a:solidFill>
                <a:latin typeface="Calibri"/>
                <a:cs typeface="Calibri"/>
              </a:rPr>
              <a:t> </a:t>
            </a:r>
            <a:r>
              <a:rPr sz="1800" b="1" spc="270" dirty="0">
                <a:solidFill>
                  <a:srgbClr val="FFFFFF"/>
                </a:solidFill>
                <a:latin typeface="Calibri"/>
                <a:cs typeface="Calibri"/>
              </a:rPr>
              <a:t>SAFEGUARDING</a:t>
            </a:r>
            <a:r>
              <a:rPr sz="1800" b="1" spc="95" dirty="0">
                <a:solidFill>
                  <a:srgbClr val="FFFFFF"/>
                </a:solidFill>
                <a:latin typeface="Calibri"/>
                <a:cs typeface="Calibri"/>
              </a:rPr>
              <a:t> </a:t>
            </a:r>
            <a:r>
              <a:rPr sz="1800" b="1" spc="229" dirty="0">
                <a:solidFill>
                  <a:srgbClr val="FFFFFF"/>
                </a:solidFill>
                <a:latin typeface="Calibri"/>
                <a:cs typeface="Calibri"/>
              </a:rPr>
              <a:t>PHI</a:t>
            </a:r>
            <a:endParaRPr sz="1800">
              <a:latin typeface="Calibri"/>
              <a:cs typeface="Calibri"/>
            </a:endParaRPr>
          </a:p>
        </p:txBody>
      </p:sp>
      <p:sp>
        <p:nvSpPr>
          <p:cNvPr id="13" name="object 13"/>
          <p:cNvSpPr txBox="1"/>
          <p:nvPr/>
        </p:nvSpPr>
        <p:spPr>
          <a:xfrm>
            <a:off x="300939" y="1164082"/>
            <a:ext cx="3621404" cy="3227070"/>
          </a:xfrm>
          <a:prstGeom prst="rect">
            <a:avLst/>
          </a:prstGeom>
        </p:spPr>
        <p:txBody>
          <a:bodyPr vert="horz" wrap="square" lIns="0" tIns="13335" rIns="0" bIns="0" rtlCol="0">
            <a:spAutoFit/>
          </a:bodyPr>
          <a:lstStyle/>
          <a:p>
            <a:pPr marL="299085" marR="5080" indent="-287020">
              <a:lnSpc>
                <a:spcPct val="100000"/>
              </a:lnSpc>
              <a:spcBef>
                <a:spcPts val="105"/>
              </a:spcBef>
              <a:buFont typeface="Arial"/>
              <a:buChar char="•"/>
              <a:tabLst>
                <a:tab pos="299085" algn="l"/>
              </a:tabLst>
            </a:pPr>
            <a:r>
              <a:rPr sz="1400" spc="65" dirty="0">
                <a:latin typeface="Century Gothic"/>
                <a:cs typeface="Century Gothic"/>
              </a:rPr>
              <a:t>Employ</a:t>
            </a:r>
            <a:r>
              <a:rPr sz="1400" spc="95" dirty="0">
                <a:latin typeface="Century Gothic"/>
                <a:cs typeface="Century Gothic"/>
              </a:rPr>
              <a:t> </a:t>
            </a:r>
            <a:r>
              <a:rPr sz="1400" spc="10" dirty="0">
                <a:latin typeface="Century Gothic"/>
                <a:cs typeface="Century Gothic"/>
              </a:rPr>
              <a:t>personnel</a:t>
            </a:r>
            <a:r>
              <a:rPr sz="1400" spc="110" dirty="0">
                <a:latin typeface="Century Gothic"/>
                <a:cs typeface="Century Gothic"/>
              </a:rPr>
              <a:t> </a:t>
            </a:r>
            <a:r>
              <a:rPr sz="1400" spc="10" dirty="0">
                <a:latin typeface="Century Gothic"/>
                <a:cs typeface="Century Gothic"/>
              </a:rPr>
              <a:t>to</a:t>
            </a:r>
            <a:r>
              <a:rPr sz="1400" spc="80" dirty="0">
                <a:latin typeface="Century Gothic"/>
                <a:cs typeface="Century Gothic"/>
              </a:rPr>
              <a:t> </a:t>
            </a:r>
            <a:r>
              <a:rPr sz="1400" spc="10" dirty="0">
                <a:latin typeface="Century Gothic"/>
                <a:cs typeface="Century Gothic"/>
              </a:rPr>
              <a:t>stay</a:t>
            </a:r>
            <a:r>
              <a:rPr sz="1400" spc="95" dirty="0">
                <a:latin typeface="Century Gothic"/>
                <a:cs typeface="Century Gothic"/>
              </a:rPr>
              <a:t> </a:t>
            </a:r>
            <a:r>
              <a:rPr sz="1400" spc="50" dirty="0">
                <a:latin typeface="Century Gothic"/>
                <a:cs typeface="Century Gothic"/>
              </a:rPr>
              <a:t>up-</a:t>
            </a:r>
            <a:r>
              <a:rPr sz="1400" spc="10" dirty="0">
                <a:latin typeface="Century Gothic"/>
                <a:cs typeface="Century Gothic"/>
              </a:rPr>
              <a:t>to-</a:t>
            </a:r>
            <a:r>
              <a:rPr sz="1400" spc="-20" dirty="0">
                <a:latin typeface="Century Gothic"/>
                <a:cs typeface="Century Gothic"/>
              </a:rPr>
              <a:t>date </a:t>
            </a:r>
            <a:r>
              <a:rPr sz="1400" spc="10" dirty="0">
                <a:latin typeface="Century Gothic"/>
                <a:cs typeface="Century Gothic"/>
              </a:rPr>
              <a:t>on</a:t>
            </a:r>
            <a:r>
              <a:rPr sz="1400" spc="155" dirty="0">
                <a:latin typeface="Century Gothic"/>
                <a:cs typeface="Century Gothic"/>
              </a:rPr>
              <a:t> </a:t>
            </a:r>
            <a:r>
              <a:rPr sz="1400" spc="10" dirty="0">
                <a:latin typeface="Century Gothic"/>
                <a:cs typeface="Century Gothic"/>
              </a:rPr>
              <a:t>regulating</a:t>
            </a:r>
            <a:r>
              <a:rPr sz="1400" spc="135" dirty="0">
                <a:latin typeface="Century Gothic"/>
                <a:cs typeface="Century Gothic"/>
              </a:rPr>
              <a:t> </a:t>
            </a:r>
            <a:r>
              <a:rPr sz="1400" spc="-20" dirty="0">
                <a:latin typeface="Century Gothic"/>
                <a:cs typeface="Century Gothic"/>
              </a:rPr>
              <a:t>body</a:t>
            </a:r>
            <a:r>
              <a:rPr sz="1400" spc="500" dirty="0">
                <a:latin typeface="Century Gothic"/>
                <a:cs typeface="Century Gothic"/>
              </a:rPr>
              <a:t> </a:t>
            </a:r>
            <a:r>
              <a:rPr sz="1400" dirty="0">
                <a:latin typeface="Century Gothic"/>
                <a:cs typeface="Century Gothic"/>
              </a:rPr>
              <a:t>recommendations</a:t>
            </a:r>
            <a:r>
              <a:rPr sz="1400" spc="105" dirty="0">
                <a:latin typeface="Century Gothic"/>
                <a:cs typeface="Century Gothic"/>
              </a:rPr>
              <a:t> </a:t>
            </a:r>
            <a:r>
              <a:rPr sz="1400" dirty="0">
                <a:latin typeface="Century Gothic"/>
                <a:cs typeface="Century Gothic"/>
              </a:rPr>
              <a:t>and</a:t>
            </a:r>
            <a:r>
              <a:rPr sz="1400" spc="110" dirty="0">
                <a:latin typeface="Century Gothic"/>
                <a:cs typeface="Century Gothic"/>
              </a:rPr>
              <a:t> </a:t>
            </a:r>
            <a:r>
              <a:rPr sz="1400" dirty="0">
                <a:latin typeface="Century Gothic"/>
                <a:cs typeface="Century Gothic"/>
              </a:rPr>
              <a:t>legal</a:t>
            </a:r>
            <a:r>
              <a:rPr sz="1400" spc="130" dirty="0">
                <a:latin typeface="Century Gothic"/>
                <a:cs typeface="Century Gothic"/>
              </a:rPr>
              <a:t> </a:t>
            </a:r>
            <a:r>
              <a:rPr sz="1400" spc="-10" dirty="0">
                <a:latin typeface="Century Gothic"/>
                <a:cs typeface="Century Gothic"/>
              </a:rPr>
              <a:t>updates</a:t>
            </a:r>
            <a:endParaRPr sz="1400">
              <a:latin typeface="Century Gothic"/>
              <a:cs typeface="Century Gothic"/>
            </a:endParaRPr>
          </a:p>
          <a:p>
            <a:pPr marL="299085" marR="27305" indent="-287020">
              <a:lnSpc>
                <a:spcPct val="100000"/>
              </a:lnSpc>
              <a:buFont typeface="Arial"/>
              <a:buChar char="•"/>
              <a:tabLst>
                <a:tab pos="299085" algn="l"/>
              </a:tabLst>
            </a:pPr>
            <a:r>
              <a:rPr sz="1400" spc="60" dirty="0">
                <a:latin typeface="Century Gothic"/>
                <a:cs typeface="Century Gothic"/>
              </a:rPr>
              <a:t>Implement</a:t>
            </a:r>
            <a:r>
              <a:rPr sz="1400" spc="65" dirty="0">
                <a:latin typeface="Century Gothic"/>
                <a:cs typeface="Century Gothic"/>
              </a:rPr>
              <a:t> </a:t>
            </a:r>
            <a:r>
              <a:rPr sz="1400" spc="-140" dirty="0">
                <a:latin typeface="Century Gothic"/>
                <a:cs typeface="Century Gothic"/>
              </a:rPr>
              <a:t>a</a:t>
            </a:r>
            <a:r>
              <a:rPr sz="1400" spc="60" dirty="0">
                <a:latin typeface="Century Gothic"/>
                <a:cs typeface="Century Gothic"/>
              </a:rPr>
              <a:t> </a:t>
            </a:r>
            <a:r>
              <a:rPr sz="1400" dirty="0">
                <a:latin typeface="Century Gothic"/>
                <a:cs typeface="Century Gothic"/>
              </a:rPr>
              <a:t>workforce</a:t>
            </a:r>
            <a:r>
              <a:rPr sz="1400" spc="25" dirty="0">
                <a:latin typeface="Century Gothic"/>
                <a:cs typeface="Century Gothic"/>
              </a:rPr>
              <a:t> </a:t>
            </a:r>
            <a:r>
              <a:rPr sz="1400" spc="45" dirty="0">
                <a:latin typeface="Century Gothic"/>
                <a:cs typeface="Century Gothic"/>
              </a:rPr>
              <a:t>security </a:t>
            </a:r>
            <a:r>
              <a:rPr sz="1400" spc="-20" dirty="0">
                <a:latin typeface="Century Gothic"/>
                <a:cs typeface="Century Gothic"/>
              </a:rPr>
              <a:t>plan </a:t>
            </a:r>
            <a:r>
              <a:rPr sz="1400" dirty="0">
                <a:latin typeface="Century Gothic"/>
                <a:cs typeface="Century Gothic"/>
              </a:rPr>
              <a:t>which</a:t>
            </a:r>
            <a:r>
              <a:rPr sz="1400" spc="75" dirty="0">
                <a:latin typeface="Century Gothic"/>
                <a:cs typeface="Century Gothic"/>
              </a:rPr>
              <a:t> </a:t>
            </a:r>
            <a:r>
              <a:rPr sz="1400" spc="55" dirty="0">
                <a:latin typeface="Century Gothic"/>
                <a:cs typeface="Century Gothic"/>
              </a:rPr>
              <a:t>grants</a:t>
            </a:r>
            <a:r>
              <a:rPr sz="1400" spc="90" dirty="0">
                <a:latin typeface="Century Gothic"/>
                <a:cs typeface="Century Gothic"/>
              </a:rPr>
              <a:t> </a:t>
            </a:r>
            <a:r>
              <a:rPr sz="1400" dirty="0">
                <a:latin typeface="Century Gothic"/>
                <a:cs typeface="Century Gothic"/>
              </a:rPr>
              <a:t>employees</a:t>
            </a:r>
            <a:r>
              <a:rPr sz="1400" spc="110" dirty="0">
                <a:latin typeface="Century Gothic"/>
                <a:cs typeface="Century Gothic"/>
              </a:rPr>
              <a:t> </a:t>
            </a:r>
            <a:r>
              <a:rPr sz="1400" spc="-10" dirty="0">
                <a:latin typeface="Century Gothic"/>
                <a:cs typeface="Century Gothic"/>
              </a:rPr>
              <a:t>varying </a:t>
            </a:r>
            <a:r>
              <a:rPr sz="1400" spc="-20" dirty="0">
                <a:latin typeface="Century Gothic"/>
                <a:cs typeface="Century Gothic"/>
              </a:rPr>
              <a:t>access </a:t>
            </a:r>
            <a:r>
              <a:rPr sz="1400" dirty="0">
                <a:latin typeface="Century Gothic"/>
                <a:cs typeface="Century Gothic"/>
              </a:rPr>
              <a:t>to</a:t>
            </a:r>
            <a:r>
              <a:rPr sz="1400" spc="-30" dirty="0">
                <a:latin typeface="Century Gothic"/>
                <a:cs typeface="Century Gothic"/>
              </a:rPr>
              <a:t> </a:t>
            </a:r>
            <a:r>
              <a:rPr sz="1400" spc="125" dirty="0">
                <a:latin typeface="Century Gothic"/>
                <a:cs typeface="Century Gothic"/>
              </a:rPr>
              <a:t>PHI</a:t>
            </a:r>
            <a:endParaRPr sz="1400">
              <a:latin typeface="Century Gothic"/>
              <a:cs typeface="Century Gothic"/>
            </a:endParaRPr>
          </a:p>
          <a:p>
            <a:pPr marL="299085" marR="153670" indent="-287020">
              <a:lnSpc>
                <a:spcPct val="100000"/>
              </a:lnSpc>
              <a:buFont typeface="Arial"/>
              <a:buChar char="•"/>
              <a:tabLst>
                <a:tab pos="299085" algn="l"/>
              </a:tabLst>
            </a:pPr>
            <a:r>
              <a:rPr sz="1400" spc="60" dirty="0">
                <a:latin typeface="Century Gothic"/>
                <a:cs typeface="Century Gothic"/>
              </a:rPr>
              <a:t>Implement</a:t>
            </a:r>
            <a:r>
              <a:rPr sz="1400" spc="40" dirty="0">
                <a:latin typeface="Century Gothic"/>
                <a:cs typeface="Century Gothic"/>
              </a:rPr>
              <a:t> </a:t>
            </a:r>
            <a:r>
              <a:rPr sz="1400" spc="-140" dirty="0">
                <a:latin typeface="Century Gothic"/>
                <a:cs typeface="Century Gothic"/>
              </a:rPr>
              <a:t>a</a:t>
            </a:r>
            <a:r>
              <a:rPr sz="1400" spc="35" dirty="0">
                <a:latin typeface="Century Gothic"/>
                <a:cs typeface="Century Gothic"/>
              </a:rPr>
              <a:t> </a:t>
            </a:r>
            <a:r>
              <a:rPr sz="1400" dirty="0">
                <a:latin typeface="Century Gothic"/>
                <a:cs typeface="Century Gothic"/>
              </a:rPr>
              <a:t>contingency</a:t>
            </a:r>
            <a:r>
              <a:rPr sz="1400" spc="20" dirty="0">
                <a:latin typeface="Century Gothic"/>
                <a:cs typeface="Century Gothic"/>
              </a:rPr>
              <a:t> </a:t>
            </a:r>
            <a:r>
              <a:rPr sz="1400" dirty="0">
                <a:latin typeface="Century Gothic"/>
                <a:cs typeface="Century Gothic"/>
              </a:rPr>
              <a:t>plan</a:t>
            </a:r>
            <a:r>
              <a:rPr sz="1400" spc="45" dirty="0">
                <a:latin typeface="Century Gothic"/>
                <a:cs typeface="Century Gothic"/>
              </a:rPr>
              <a:t> </a:t>
            </a:r>
            <a:r>
              <a:rPr sz="1400" spc="-25" dirty="0">
                <a:latin typeface="Century Gothic"/>
                <a:cs typeface="Century Gothic"/>
              </a:rPr>
              <a:t>for </a:t>
            </a:r>
            <a:r>
              <a:rPr sz="1400" spc="10" dirty="0">
                <a:latin typeface="Century Gothic"/>
                <a:cs typeface="Century Gothic"/>
              </a:rPr>
              <a:t>responding</a:t>
            </a:r>
            <a:r>
              <a:rPr sz="1400" spc="105" dirty="0">
                <a:latin typeface="Century Gothic"/>
                <a:cs typeface="Century Gothic"/>
              </a:rPr>
              <a:t> </a:t>
            </a:r>
            <a:r>
              <a:rPr sz="1400" spc="10" dirty="0">
                <a:latin typeface="Century Gothic"/>
                <a:cs typeface="Century Gothic"/>
              </a:rPr>
              <a:t>to</a:t>
            </a:r>
            <a:r>
              <a:rPr sz="1400" spc="85" dirty="0">
                <a:latin typeface="Century Gothic"/>
                <a:cs typeface="Century Gothic"/>
              </a:rPr>
              <a:t> </a:t>
            </a:r>
            <a:r>
              <a:rPr sz="1400" spc="80" dirty="0">
                <a:latin typeface="Century Gothic"/>
                <a:cs typeface="Century Gothic"/>
              </a:rPr>
              <a:t>system</a:t>
            </a:r>
            <a:r>
              <a:rPr sz="1400" spc="105" dirty="0">
                <a:latin typeface="Century Gothic"/>
                <a:cs typeface="Century Gothic"/>
              </a:rPr>
              <a:t> </a:t>
            </a:r>
            <a:r>
              <a:rPr sz="1400" spc="-10" dirty="0">
                <a:latin typeface="Century Gothic"/>
                <a:cs typeface="Century Gothic"/>
              </a:rPr>
              <a:t>emergencies </a:t>
            </a:r>
            <a:r>
              <a:rPr sz="1400" dirty="0">
                <a:latin typeface="Century Gothic"/>
                <a:cs typeface="Century Gothic"/>
              </a:rPr>
              <a:t>and</a:t>
            </a:r>
            <a:r>
              <a:rPr sz="1400" spc="45" dirty="0">
                <a:latin typeface="Century Gothic"/>
                <a:cs typeface="Century Gothic"/>
              </a:rPr>
              <a:t> </a:t>
            </a:r>
            <a:r>
              <a:rPr sz="1400" dirty="0">
                <a:latin typeface="Century Gothic"/>
                <a:cs typeface="Century Gothic"/>
              </a:rPr>
              <a:t>natural</a:t>
            </a:r>
            <a:r>
              <a:rPr sz="1400" spc="20" dirty="0">
                <a:latin typeface="Century Gothic"/>
                <a:cs typeface="Century Gothic"/>
              </a:rPr>
              <a:t> </a:t>
            </a:r>
            <a:r>
              <a:rPr sz="1400" spc="45" dirty="0">
                <a:latin typeface="Century Gothic"/>
                <a:cs typeface="Century Gothic"/>
              </a:rPr>
              <a:t>disasters</a:t>
            </a:r>
            <a:endParaRPr sz="1400">
              <a:latin typeface="Century Gothic"/>
              <a:cs typeface="Century Gothic"/>
            </a:endParaRPr>
          </a:p>
          <a:p>
            <a:pPr marL="299085" marR="6350" indent="-287020">
              <a:lnSpc>
                <a:spcPct val="100000"/>
              </a:lnSpc>
              <a:buFont typeface="Arial"/>
              <a:buChar char="•"/>
              <a:tabLst>
                <a:tab pos="299085" algn="l"/>
              </a:tabLst>
            </a:pPr>
            <a:r>
              <a:rPr sz="1400" dirty="0">
                <a:latin typeface="Century Gothic"/>
                <a:cs typeface="Century Gothic"/>
              </a:rPr>
              <a:t>Maintain</a:t>
            </a:r>
            <a:r>
              <a:rPr sz="1400" spc="65" dirty="0">
                <a:latin typeface="Century Gothic"/>
                <a:cs typeface="Century Gothic"/>
              </a:rPr>
              <a:t> </a:t>
            </a:r>
            <a:r>
              <a:rPr sz="1400" spc="80" dirty="0">
                <a:latin typeface="Century Gothic"/>
                <a:cs typeface="Century Gothic"/>
              </a:rPr>
              <a:t>business</a:t>
            </a:r>
            <a:r>
              <a:rPr sz="1400" spc="100" dirty="0">
                <a:latin typeface="Century Gothic"/>
                <a:cs typeface="Century Gothic"/>
              </a:rPr>
              <a:t> </a:t>
            </a:r>
            <a:r>
              <a:rPr sz="1400" spc="-10" dirty="0">
                <a:latin typeface="Century Gothic"/>
                <a:cs typeface="Century Gothic"/>
              </a:rPr>
              <a:t>associate</a:t>
            </a:r>
            <a:r>
              <a:rPr sz="1400" spc="500" dirty="0">
                <a:latin typeface="Century Gothic"/>
                <a:cs typeface="Century Gothic"/>
              </a:rPr>
              <a:t> </a:t>
            </a:r>
            <a:r>
              <a:rPr sz="1400" dirty="0">
                <a:latin typeface="Century Gothic"/>
                <a:cs typeface="Century Gothic"/>
              </a:rPr>
              <a:t>contracts</a:t>
            </a:r>
            <a:r>
              <a:rPr sz="1400" spc="25" dirty="0">
                <a:latin typeface="Century Gothic"/>
                <a:cs typeface="Century Gothic"/>
              </a:rPr>
              <a:t> </a:t>
            </a:r>
            <a:r>
              <a:rPr sz="1400" dirty="0">
                <a:latin typeface="Century Gothic"/>
                <a:cs typeface="Century Gothic"/>
              </a:rPr>
              <a:t>to</a:t>
            </a:r>
            <a:r>
              <a:rPr sz="1400" spc="60" dirty="0">
                <a:latin typeface="Century Gothic"/>
                <a:cs typeface="Century Gothic"/>
              </a:rPr>
              <a:t> </a:t>
            </a:r>
            <a:r>
              <a:rPr sz="1400" dirty="0">
                <a:latin typeface="Century Gothic"/>
                <a:cs typeface="Century Gothic"/>
              </a:rPr>
              <a:t>protect</a:t>
            </a:r>
            <a:r>
              <a:rPr sz="1400" spc="50" dirty="0">
                <a:latin typeface="Century Gothic"/>
                <a:cs typeface="Century Gothic"/>
              </a:rPr>
              <a:t> </a:t>
            </a:r>
            <a:r>
              <a:rPr sz="1400" spc="-25" dirty="0">
                <a:latin typeface="Century Gothic"/>
                <a:cs typeface="Century Gothic"/>
              </a:rPr>
              <a:t>the </a:t>
            </a:r>
            <a:r>
              <a:rPr sz="1400" spc="10" dirty="0">
                <a:latin typeface="Century Gothic"/>
                <a:cs typeface="Century Gothic"/>
              </a:rPr>
              <a:t>confidentiality</a:t>
            </a:r>
            <a:r>
              <a:rPr sz="1400" spc="45" dirty="0">
                <a:latin typeface="Century Gothic"/>
                <a:cs typeface="Century Gothic"/>
              </a:rPr>
              <a:t> </a:t>
            </a:r>
            <a:r>
              <a:rPr sz="1400" spc="70" dirty="0">
                <a:latin typeface="Century Gothic"/>
                <a:cs typeface="Century Gothic"/>
              </a:rPr>
              <a:t>during</a:t>
            </a:r>
            <a:r>
              <a:rPr sz="1400" spc="60" dirty="0">
                <a:latin typeface="Century Gothic"/>
                <a:cs typeface="Century Gothic"/>
              </a:rPr>
              <a:t> </a:t>
            </a:r>
            <a:r>
              <a:rPr sz="1400" spc="150" dirty="0">
                <a:latin typeface="Century Gothic"/>
                <a:cs typeface="Century Gothic"/>
              </a:rPr>
              <a:t>PHI</a:t>
            </a:r>
            <a:r>
              <a:rPr sz="1400" spc="55" dirty="0">
                <a:latin typeface="Century Gothic"/>
                <a:cs typeface="Century Gothic"/>
              </a:rPr>
              <a:t> </a:t>
            </a:r>
            <a:r>
              <a:rPr sz="1400" spc="-10" dirty="0">
                <a:latin typeface="Century Gothic"/>
                <a:cs typeface="Century Gothic"/>
              </a:rPr>
              <a:t>exchanges</a:t>
            </a:r>
            <a:endParaRPr sz="1400">
              <a:latin typeface="Century Gothic"/>
              <a:cs typeface="Century Gothic"/>
            </a:endParaRPr>
          </a:p>
          <a:p>
            <a:pPr marL="299085" marR="130810" indent="-287020">
              <a:lnSpc>
                <a:spcPct val="100000"/>
              </a:lnSpc>
              <a:buFont typeface="Arial"/>
              <a:buChar char="•"/>
              <a:tabLst>
                <a:tab pos="299085" algn="l"/>
              </a:tabLst>
            </a:pPr>
            <a:r>
              <a:rPr sz="1400" spc="60" dirty="0">
                <a:latin typeface="Century Gothic"/>
                <a:cs typeface="Century Gothic"/>
              </a:rPr>
              <a:t>Implement</a:t>
            </a:r>
            <a:r>
              <a:rPr sz="1400" spc="-5" dirty="0">
                <a:latin typeface="Century Gothic"/>
                <a:cs typeface="Century Gothic"/>
              </a:rPr>
              <a:t> </a:t>
            </a:r>
            <a:r>
              <a:rPr sz="1400" spc="55" dirty="0">
                <a:latin typeface="Century Gothic"/>
                <a:cs typeface="Century Gothic"/>
              </a:rPr>
              <a:t>termination</a:t>
            </a:r>
            <a:r>
              <a:rPr sz="1400" spc="-35" dirty="0">
                <a:latin typeface="Century Gothic"/>
                <a:cs typeface="Century Gothic"/>
              </a:rPr>
              <a:t> </a:t>
            </a:r>
            <a:r>
              <a:rPr sz="1400" spc="-10" dirty="0">
                <a:latin typeface="Century Gothic"/>
                <a:cs typeface="Century Gothic"/>
              </a:rPr>
              <a:t>procedures </a:t>
            </a:r>
            <a:r>
              <a:rPr sz="1400" spc="10" dirty="0">
                <a:latin typeface="Century Gothic"/>
                <a:cs typeface="Century Gothic"/>
              </a:rPr>
              <a:t>to</a:t>
            </a:r>
            <a:r>
              <a:rPr sz="1400" spc="90" dirty="0">
                <a:latin typeface="Century Gothic"/>
                <a:cs typeface="Century Gothic"/>
              </a:rPr>
              <a:t> </a:t>
            </a:r>
            <a:r>
              <a:rPr sz="1400" spc="10" dirty="0">
                <a:latin typeface="Century Gothic"/>
                <a:cs typeface="Century Gothic"/>
              </a:rPr>
              <a:t>prevent</a:t>
            </a:r>
            <a:r>
              <a:rPr sz="1400" spc="95" dirty="0">
                <a:latin typeface="Century Gothic"/>
                <a:cs typeface="Century Gothic"/>
              </a:rPr>
              <a:t> </a:t>
            </a:r>
            <a:r>
              <a:rPr sz="1400" spc="10" dirty="0">
                <a:latin typeface="Century Gothic"/>
                <a:cs typeface="Century Gothic"/>
              </a:rPr>
              <a:t>terminated</a:t>
            </a:r>
            <a:r>
              <a:rPr sz="1400" spc="75" dirty="0">
                <a:latin typeface="Century Gothic"/>
                <a:cs typeface="Century Gothic"/>
              </a:rPr>
              <a:t> </a:t>
            </a:r>
            <a:r>
              <a:rPr sz="1400" spc="-10" dirty="0">
                <a:latin typeface="Century Gothic"/>
                <a:cs typeface="Century Gothic"/>
              </a:rPr>
              <a:t>employees </a:t>
            </a:r>
            <a:r>
              <a:rPr sz="1400" spc="75" dirty="0">
                <a:latin typeface="Century Gothic"/>
                <a:cs typeface="Century Gothic"/>
              </a:rPr>
              <a:t>from</a:t>
            </a:r>
            <a:r>
              <a:rPr sz="1400" dirty="0">
                <a:latin typeface="Century Gothic"/>
                <a:cs typeface="Century Gothic"/>
              </a:rPr>
              <a:t> accessing</a:t>
            </a:r>
            <a:r>
              <a:rPr sz="1400" spc="-5" dirty="0">
                <a:latin typeface="Century Gothic"/>
                <a:cs typeface="Century Gothic"/>
              </a:rPr>
              <a:t> </a:t>
            </a:r>
            <a:r>
              <a:rPr sz="1400" spc="125" dirty="0">
                <a:latin typeface="Century Gothic"/>
                <a:cs typeface="Century Gothic"/>
              </a:rPr>
              <a:t>PHI</a:t>
            </a:r>
            <a:endParaRPr sz="1400">
              <a:latin typeface="Century Gothic"/>
              <a:cs typeface="Century Gothic"/>
            </a:endParaRPr>
          </a:p>
        </p:txBody>
      </p:sp>
      <p:sp>
        <p:nvSpPr>
          <p:cNvPr id="14" name="object 14"/>
          <p:cNvSpPr txBox="1"/>
          <p:nvPr/>
        </p:nvSpPr>
        <p:spPr>
          <a:xfrm>
            <a:off x="4282185" y="1164082"/>
            <a:ext cx="3597910" cy="3013710"/>
          </a:xfrm>
          <a:prstGeom prst="rect">
            <a:avLst/>
          </a:prstGeom>
        </p:spPr>
        <p:txBody>
          <a:bodyPr vert="horz" wrap="square" lIns="0" tIns="13335" rIns="0" bIns="0" rtlCol="0">
            <a:spAutoFit/>
          </a:bodyPr>
          <a:lstStyle/>
          <a:p>
            <a:pPr marL="299085" marR="5080" indent="-287020">
              <a:lnSpc>
                <a:spcPct val="100000"/>
              </a:lnSpc>
              <a:spcBef>
                <a:spcPts val="105"/>
              </a:spcBef>
              <a:buFont typeface="Arial"/>
              <a:buChar char="•"/>
              <a:tabLst>
                <a:tab pos="299085" algn="l"/>
              </a:tabLst>
            </a:pPr>
            <a:r>
              <a:rPr sz="1400" spc="70" dirty="0">
                <a:latin typeface="Century Gothic"/>
                <a:cs typeface="Century Gothic"/>
              </a:rPr>
              <a:t>Install</a:t>
            </a:r>
            <a:r>
              <a:rPr sz="1400" spc="5" dirty="0">
                <a:latin typeface="Century Gothic"/>
                <a:cs typeface="Century Gothic"/>
              </a:rPr>
              <a:t> </a:t>
            </a:r>
            <a:r>
              <a:rPr sz="1400" dirty="0">
                <a:latin typeface="Century Gothic"/>
                <a:cs typeface="Century Gothic"/>
              </a:rPr>
              <a:t>facility</a:t>
            </a:r>
            <a:r>
              <a:rPr sz="1400" spc="10" dirty="0">
                <a:latin typeface="Century Gothic"/>
                <a:cs typeface="Century Gothic"/>
              </a:rPr>
              <a:t> </a:t>
            </a:r>
            <a:r>
              <a:rPr sz="1400" spc="-25" dirty="0">
                <a:latin typeface="Century Gothic"/>
                <a:cs typeface="Century Gothic"/>
              </a:rPr>
              <a:t>access</a:t>
            </a:r>
            <a:r>
              <a:rPr sz="1400" spc="5" dirty="0">
                <a:latin typeface="Century Gothic"/>
                <a:cs typeface="Century Gothic"/>
              </a:rPr>
              <a:t> </a:t>
            </a:r>
            <a:r>
              <a:rPr sz="1400" spc="45" dirty="0">
                <a:latin typeface="Century Gothic"/>
                <a:cs typeface="Century Gothic"/>
              </a:rPr>
              <a:t>controls</a:t>
            </a:r>
            <a:r>
              <a:rPr sz="1400" dirty="0">
                <a:latin typeface="Century Gothic"/>
                <a:cs typeface="Century Gothic"/>
              </a:rPr>
              <a:t> </a:t>
            </a:r>
            <a:r>
              <a:rPr sz="1400" spc="-20" dirty="0">
                <a:latin typeface="Century Gothic"/>
                <a:cs typeface="Century Gothic"/>
              </a:rPr>
              <a:t>which </a:t>
            </a:r>
            <a:r>
              <a:rPr sz="1400" dirty="0">
                <a:latin typeface="Century Gothic"/>
                <a:cs typeface="Century Gothic"/>
              </a:rPr>
              <a:t>only</a:t>
            </a:r>
            <a:r>
              <a:rPr sz="1400" spc="95" dirty="0">
                <a:latin typeface="Century Gothic"/>
                <a:cs typeface="Century Gothic"/>
              </a:rPr>
              <a:t> </a:t>
            </a:r>
            <a:r>
              <a:rPr sz="1400" dirty="0">
                <a:latin typeface="Century Gothic"/>
                <a:cs typeface="Century Gothic"/>
              </a:rPr>
              <a:t>allow</a:t>
            </a:r>
            <a:r>
              <a:rPr sz="1400" spc="100" dirty="0">
                <a:latin typeface="Century Gothic"/>
                <a:cs typeface="Century Gothic"/>
              </a:rPr>
              <a:t> </a:t>
            </a:r>
            <a:r>
              <a:rPr sz="1400" dirty="0">
                <a:latin typeface="Century Gothic"/>
                <a:cs typeface="Century Gothic"/>
              </a:rPr>
              <a:t>authorized</a:t>
            </a:r>
            <a:r>
              <a:rPr sz="1400" spc="50" dirty="0">
                <a:latin typeface="Century Gothic"/>
                <a:cs typeface="Century Gothic"/>
              </a:rPr>
              <a:t> </a:t>
            </a:r>
            <a:r>
              <a:rPr sz="1400" spc="-20" dirty="0">
                <a:latin typeface="Century Gothic"/>
                <a:cs typeface="Century Gothic"/>
              </a:rPr>
              <a:t>access</a:t>
            </a:r>
            <a:r>
              <a:rPr sz="1400" spc="90" dirty="0">
                <a:latin typeface="Century Gothic"/>
                <a:cs typeface="Century Gothic"/>
              </a:rPr>
              <a:t> </a:t>
            </a:r>
            <a:r>
              <a:rPr sz="1400" dirty="0">
                <a:latin typeface="Century Gothic"/>
                <a:cs typeface="Century Gothic"/>
              </a:rPr>
              <a:t>to</a:t>
            </a:r>
            <a:r>
              <a:rPr sz="1400" spc="80" dirty="0">
                <a:latin typeface="Century Gothic"/>
                <a:cs typeface="Century Gothic"/>
              </a:rPr>
              <a:t> </a:t>
            </a:r>
            <a:r>
              <a:rPr sz="1400" spc="-20" dirty="0">
                <a:latin typeface="Century Gothic"/>
                <a:cs typeface="Century Gothic"/>
              </a:rPr>
              <a:t>areas </a:t>
            </a:r>
            <a:r>
              <a:rPr sz="1400" dirty="0">
                <a:latin typeface="Century Gothic"/>
                <a:cs typeface="Century Gothic"/>
              </a:rPr>
              <a:t>where</a:t>
            </a:r>
            <a:r>
              <a:rPr sz="1400" spc="15" dirty="0">
                <a:latin typeface="Century Gothic"/>
                <a:cs typeface="Century Gothic"/>
              </a:rPr>
              <a:t> </a:t>
            </a:r>
            <a:r>
              <a:rPr sz="1400" spc="150" dirty="0">
                <a:latin typeface="Century Gothic"/>
                <a:cs typeface="Century Gothic"/>
              </a:rPr>
              <a:t>PHI</a:t>
            </a:r>
            <a:r>
              <a:rPr sz="1400" spc="25" dirty="0">
                <a:latin typeface="Century Gothic"/>
                <a:cs typeface="Century Gothic"/>
              </a:rPr>
              <a:t> </a:t>
            </a:r>
            <a:r>
              <a:rPr sz="1400" spc="114" dirty="0">
                <a:latin typeface="Century Gothic"/>
                <a:cs typeface="Century Gothic"/>
              </a:rPr>
              <a:t>is</a:t>
            </a:r>
            <a:r>
              <a:rPr sz="1400" spc="35" dirty="0">
                <a:latin typeface="Century Gothic"/>
                <a:cs typeface="Century Gothic"/>
              </a:rPr>
              <a:t> </a:t>
            </a:r>
            <a:r>
              <a:rPr sz="1400" spc="-10" dirty="0">
                <a:latin typeface="Century Gothic"/>
                <a:cs typeface="Century Gothic"/>
              </a:rPr>
              <a:t>stored</a:t>
            </a:r>
            <a:endParaRPr sz="1400">
              <a:latin typeface="Century Gothic"/>
              <a:cs typeface="Century Gothic"/>
            </a:endParaRPr>
          </a:p>
          <a:p>
            <a:pPr marL="299085" marR="50800" indent="-287020">
              <a:lnSpc>
                <a:spcPct val="100000"/>
              </a:lnSpc>
              <a:buFont typeface="Arial"/>
              <a:buChar char="•"/>
              <a:tabLst>
                <a:tab pos="299085" algn="l"/>
              </a:tabLst>
            </a:pPr>
            <a:r>
              <a:rPr sz="1400" spc="60" dirty="0">
                <a:latin typeface="Century Gothic"/>
                <a:cs typeface="Century Gothic"/>
              </a:rPr>
              <a:t>Implement</a:t>
            </a:r>
            <a:r>
              <a:rPr sz="1400" spc="65" dirty="0">
                <a:latin typeface="Century Gothic"/>
                <a:cs typeface="Century Gothic"/>
              </a:rPr>
              <a:t> </a:t>
            </a:r>
            <a:r>
              <a:rPr sz="1400" spc="55" dirty="0">
                <a:latin typeface="Century Gothic"/>
                <a:cs typeface="Century Gothic"/>
              </a:rPr>
              <a:t>workstation</a:t>
            </a:r>
            <a:r>
              <a:rPr sz="1400" spc="35" dirty="0">
                <a:latin typeface="Century Gothic"/>
                <a:cs typeface="Century Gothic"/>
              </a:rPr>
              <a:t> </a:t>
            </a:r>
            <a:r>
              <a:rPr sz="1400" dirty="0">
                <a:latin typeface="Century Gothic"/>
                <a:cs typeface="Century Gothic"/>
              </a:rPr>
              <a:t>policies</a:t>
            </a:r>
            <a:r>
              <a:rPr sz="1400" spc="55" dirty="0">
                <a:latin typeface="Century Gothic"/>
                <a:cs typeface="Century Gothic"/>
              </a:rPr>
              <a:t> </a:t>
            </a:r>
            <a:r>
              <a:rPr sz="1400" spc="-25" dirty="0">
                <a:latin typeface="Century Gothic"/>
                <a:cs typeface="Century Gothic"/>
              </a:rPr>
              <a:t>to </a:t>
            </a:r>
            <a:r>
              <a:rPr sz="1400" spc="50" dirty="0">
                <a:latin typeface="Century Gothic"/>
                <a:cs typeface="Century Gothic"/>
              </a:rPr>
              <a:t>outline</a:t>
            </a:r>
            <a:r>
              <a:rPr sz="1400" spc="-15" dirty="0">
                <a:latin typeface="Century Gothic"/>
                <a:cs typeface="Century Gothic"/>
              </a:rPr>
              <a:t> </a:t>
            </a:r>
            <a:r>
              <a:rPr sz="1400" dirty="0">
                <a:latin typeface="Century Gothic"/>
                <a:cs typeface="Century Gothic"/>
              </a:rPr>
              <a:t>privacy </a:t>
            </a:r>
            <a:r>
              <a:rPr sz="1400" spc="60" dirty="0">
                <a:latin typeface="Century Gothic"/>
                <a:cs typeface="Century Gothic"/>
              </a:rPr>
              <a:t>requirements</a:t>
            </a:r>
            <a:r>
              <a:rPr sz="1400" spc="-25" dirty="0">
                <a:latin typeface="Century Gothic"/>
                <a:cs typeface="Century Gothic"/>
              </a:rPr>
              <a:t> </a:t>
            </a:r>
            <a:r>
              <a:rPr sz="1400" dirty="0">
                <a:latin typeface="Century Gothic"/>
                <a:cs typeface="Century Gothic"/>
              </a:rPr>
              <a:t>for</a:t>
            </a:r>
            <a:r>
              <a:rPr sz="1400" spc="-15" dirty="0">
                <a:latin typeface="Century Gothic"/>
                <a:cs typeface="Century Gothic"/>
              </a:rPr>
              <a:t> </a:t>
            </a:r>
            <a:r>
              <a:rPr sz="1400" spc="125" dirty="0">
                <a:latin typeface="Century Gothic"/>
                <a:cs typeface="Century Gothic"/>
              </a:rPr>
              <a:t>PHI </a:t>
            </a:r>
            <a:r>
              <a:rPr sz="1400" dirty="0">
                <a:latin typeface="Century Gothic"/>
                <a:cs typeface="Century Gothic"/>
              </a:rPr>
              <a:t>displayed</a:t>
            </a:r>
            <a:r>
              <a:rPr sz="1400" spc="120" dirty="0">
                <a:latin typeface="Century Gothic"/>
                <a:cs typeface="Century Gothic"/>
              </a:rPr>
              <a:t> </a:t>
            </a:r>
            <a:r>
              <a:rPr sz="1400" dirty="0">
                <a:latin typeface="Century Gothic"/>
                <a:cs typeface="Century Gothic"/>
              </a:rPr>
              <a:t>on</a:t>
            </a:r>
            <a:r>
              <a:rPr sz="1400" spc="90" dirty="0">
                <a:latin typeface="Century Gothic"/>
                <a:cs typeface="Century Gothic"/>
              </a:rPr>
              <a:t> </a:t>
            </a:r>
            <a:r>
              <a:rPr sz="1400" dirty="0">
                <a:latin typeface="Century Gothic"/>
                <a:cs typeface="Century Gothic"/>
              </a:rPr>
              <a:t>electronics</a:t>
            </a:r>
            <a:r>
              <a:rPr sz="1400" spc="70" dirty="0">
                <a:latin typeface="Century Gothic"/>
                <a:cs typeface="Century Gothic"/>
              </a:rPr>
              <a:t> </a:t>
            </a:r>
            <a:r>
              <a:rPr sz="1400" spc="-10" dirty="0">
                <a:latin typeface="Century Gothic"/>
                <a:cs typeface="Century Gothic"/>
              </a:rPr>
              <a:t>screens</a:t>
            </a:r>
            <a:endParaRPr sz="1400">
              <a:latin typeface="Century Gothic"/>
              <a:cs typeface="Century Gothic"/>
            </a:endParaRPr>
          </a:p>
          <a:p>
            <a:pPr marL="299085" marR="426084" indent="-287020">
              <a:lnSpc>
                <a:spcPct val="100000"/>
              </a:lnSpc>
              <a:buFont typeface="Arial"/>
              <a:buChar char="•"/>
              <a:tabLst>
                <a:tab pos="299085" algn="l"/>
              </a:tabLst>
            </a:pPr>
            <a:r>
              <a:rPr sz="1400" spc="60" dirty="0">
                <a:latin typeface="Century Gothic"/>
                <a:cs typeface="Century Gothic"/>
              </a:rPr>
              <a:t>Implement</a:t>
            </a:r>
            <a:r>
              <a:rPr sz="1400" spc="15" dirty="0">
                <a:latin typeface="Century Gothic"/>
                <a:cs typeface="Century Gothic"/>
              </a:rPr>
              <a:t> </a:t>
            </a:r>
            <a:r>
              <a:rPr sz="1400" spc="55" dirty="0">
                <a:latin typeface="Century Gothic"/>
                <a:cs typeface="Century Gothic"/>
              </a:rPr>
              <a:t>workstation</a:t>
            </a:r>
            <a:r>
              <a:rPr sz="1400" spc="-15" dirty="0">
                <a:latin typeface="Century Gothic"/>
                <a:cs typeface="Century Gothic"/>
              </a:rPr>
              <a:t> </a:t>
            </a:r>
            <a:r>
              <a:rPr sz="1400" spc="35" dirty="0">
                <a:latin typeface="Century Gothic"/>
                <a:cs typeface="Century Gothic"/>
              </a:rPr>
              <a:t>security </a:t>
            </a:r>
            <a:r>
              <a:rPr sz="1400" spc="50" dirty="0">
                <a:latin typeface="Century Gothic"/>
                <a:cs typeface="Century Gothic"/>
              </a:rPr>
              <a:t>such</a:t>
            </a:r>
            <a:r>
              <a:rPr sz="1400" spc="40" dirty="0">
                <a:latin typeface="Century Gothic"/>
                <a:cs typeface="Century Gothic"/>
              </a:rPr>
              <a:t> </a:t>
            </a:r>
            <a:r>
              <a:rPr sz="1400" spc="20" dirty="0">
                <a:latin typeface="Century Gothic"/>
                <a:cs typeface="Century Gothic"/>
              </a:rPr>
              <a:t>as</a:t>
            </a:r>
            <a:r>
              <a:rPr sz="1400" spc="70" dirty="0">
                <a:latin typeface="Century Gothic"/>
                <a:cs typeface="Century Gothic"/>
              </a:rPr>
              <a:t> </a:t>
            </a:r>
            <a:r>
              <a:rPr sz="1400" spc="20" dirty="0">
                <a:latin typeface="Century Gothic"/>
                <a:cs typeface="Century Gothic"/>
              </a:rPr>
              <a:t>curtains,</a:t>
            </a:r>
            <a:r>
              <a:rPr sz="1400" spc="35" dirty="0">
                <a:latin typeface="Century Gothic"/>
                <a:cs typeface="Century Gothic"/>
              </a:rPr>
              <a:t> </a:t>
            </a:r>
            <a:r>
              <a:rPr sz="1400" spc="20" dirty="0">
                <a:latin typeface="Century Gothic"/>
                <a:cs typeface="Century Gothic"/>
              </a:rPr>
              <a:t>partitions,</a:t>
            </a:r>
            <a:r>
              <a:rPr sz="1400" spc="30" dirty="0">
                <a:latin typeface="Century Gothic"/>
                <a:cs typeface="Century Gothic"/>
              </a:rPr>
              <a:t> </a:t>
            </a:r>
            <a:r>
              <a:rPr sz="1400" spc="-25" dirty="0">
                <a:latin typeface="Century Gothic"/>
                <a:cs typeface="Century Gothic"/>
              </a:rPr>
              <a:t>and </a:t>
            </a:r>
            <a:r>
              <a:rPr sz="1400" dirty="0">
                <a:latin typeface="Century Gothic"/>
                <a:cs typeface="Century Gothic"/>
              </a:rPr>
              <a:t>password-protected</a:t>
            </a:r>
            <a:r>
              <a:rPr sz="1400" spc="275" dirty="0">
                <a:latin typeface="Century Gothic"/>
                <a:cs typeface="Century Gothic"/>
              </a:rPr>
              <a:t> </a:t>
            </a:r>
            <a:r>
              <a:rPr sz="1400" spc="-10" dirty="0">
                <a:latin typeface="Century Gothic"/>
                <a:cs typeface="Century Gothic"/>
              </a:rPr>
              <a:t>devices</a:t>
            </a:r>
            <a:endParaRPr sz="1400">
              <a:latin typeface="Century Gothic"/>
              <a:cs typeface="Century Gothic"/>
            </a:endParaRPr>
          </a:p>
          <a:p>
            <a:pPr marL="299085" marR="65405" indent="-287020">
              <a:lnSpc>
                <a:spcPct val="100000"/>
              </a:lnSpc>
              <a:buFont typeface="Arial"/>
              <a:buChar char="•"/>
              <a:tabLst>
                <a:tab pos="299085" algn="l"/>
              </a:tabLst>
            </a:pPr>
            <a:r>
              <a:rPr sz="1400" spc="70" dirty="0">
                <a:latin typeface="Century Gothic"/>
                <a:cs typeface="Century Gothic"/>
              </a:rPr>
              <a:t>Install</a:t>
            </a:r>
            <a:r>
              <a:rPr sz="1400" spc="-60" dirty="0">
                <a:latin typeface="Century Gothic"/>
                <a:cs typeface="Century Gothic"/>
              </a:rPr>
              <a:t> </a:t>
            </a:r>
            <a:r>
              <a:rPr sz="1400" spc="-30" dirty="0">
                <a:latin typeface="Century Gothic"/>
                <a:cs typeface="Century Gothic"/>
              </a:rPr>
              <a:t>device</a:t>
            </a:r>
            <a:r>
              <a:rPr sz="1400" spc="-25" dirty="0">
                <a:latin typeface="Century Gothic"/>
                <a:cs typeface="Century Gothic"/>
              </a:rPr>
              <a:t> </a:t>
            </a:r>
            <a:r>
              <a:rPr sz="1400" dirty="0">
                <a:latin typeface="Century Gothic"/>
                <a:cs typeface="Century Gothic"/>
              </a:rPr>
              <a:t>and</a:t>
            </a:r>
            <a:r>
              <a:rPr sz="1400" spc="-40" dirty="0">
                <a:latin typeface="Century Gothic"/>
                <a:cs typeface="Century Gothic"/>
              </a:rPr>
              <a:t> </a:t>
            </a:r>
            <a:r>
              <a:rPr sz="1400" dirty="0">
                <a:latin typeface="Century Gothic"/>
                <a:cs typeface="Century Gothic"/>
              </a:rPr>
              <a:t>media</a:t>
            </a:r>
            <a:r>
              <a:rPr sz="1400" spc="-35" dirty="0">
                <a:latin typeface="Century Gothic"/>
                <a:cs typeface="Century Gothic"/>
              </a:rPr>
              <a:t> </a:t>
            </a:r>
            <a:r>
              <a:rPr sz="1400" spc="45" dirty="0">
                <a:latin typeface="Century Gothic"/>
                <a:cs typeface="Century Gothic"/>
              </a:rPr>
              <a:t>controls</a:t>
            </a:r>
            <a:r>
              <a:rPr sz="1400" spc="-50" dirty="0">
                <a:latin typeface="Century Gothic"/>
                <a:cs typeface="Century Gothic"/>
              </a:rPr>
              <a:t> </a:t>
            </a:r>
            <a:r>
              <a:rPr sz="1400" spc="-25" dirty="0">
                <a:latin typeface="Century Gothic"/>
                <a:cs typeface="Century Gothic"/>
              </a:rPr>
              <a:t>for </a:t>
            </a:r>
            <a:r>
              <a:rPr sz="1400" dirty="0">
                <a:latin typeface="Century Gothic"/>
                <a:cs typeface="Century Gothic"/>
              </a:rPr>
              <a:t>the</a:t>
            </a:r>
            <a:r>
              <a:rPr sz="1400" spc="85" dirty="0">
                <a:latin typeface="Century Gothic"/>
                <a:cs typeface="Century Gothic"/>
              </a:rPr>
              <a:t> </a:t>
            </a:r>
            <a:r>
              <a:rPr sz="1400" dirty="0">
                <a:latin typeface="Century Gothic"/>
                <a:cs typeface="Century Gothic"/>
              </a:rPr>
              <a:t>handling</a:t>
            </a:r>
            <a:r>
              <a:rPr sz="1400" spc="95" dirty="0">
                <a:latin typeface="Century Gothic"/>
                <a:cs typeface="Century Gothic"/>
              </a:rPr>
              <a:t> </a:t>
            </a:r>
            <a:r>
              <a:rPr sz="1400" dirty="0">
                <a:latin typeface="Century Gothic"/>
                <a:cs typeface="Century Gothic"/>
              </a:rPr>
              <a:t>and</a:t>
            </a:r>
            <a:r>
              <a:rPr sz="1400" spc="114" dirty="0">
                <a:latin typeface="Century Gothic"/>
                <a:cs typeface="Century Gothic"/>
              </a:rPr>
              <a:t> </a:t>
            </a:r>
            <a:r>
              <a:rPr sz="1400" dirty="0">
                <a:latin typeface="Century Gothic"/>
                <a:cs typeface="Century Gothic"/>
              </a:rPr>
              <a:t>maintenance</a:t>
            </a:r>
            <a:r>
              <a:rPr sz="1400" spc="70" dirty="0">
                <a:latin typeface="Century Gothic"/>
                <a:cs typeface="Century Gothic"/>
              </a:rPr>
              <a:t> </a:t>
            </a:r>
            <a:r>
              <a:rPr sz="1400" spc="-25" dirty="0">
                <a:latin typeface="Century Gothic"/>
                <a:cs typeface="Century Gothic"/>
              </a:rPr>
              <a:t>of </a:t>
            </a:r>
            <a:r>
              <a:rPr sz="1400" dirty="0">
                <a:latin typeface="Century Gothic"/>
                <a:cs typeface="Century Gothic"/>
              </a:rPr>
              <a:t>computer</a:t>
            </a:r>
            <a:r>
              <a:rPr sz="1400" spc="40" dirty="0">
                <a:latin typeface="Century Gothic"/>
                <a:cs typeface="Century Gothic"/>
              </a:rPr>
              <a:t> </a:t>
            </a:r>
            <a:r>
              <a:rPr sz="1400" dirty="0">
                <a:latin typeface="Century Gothic"/>
                <a:cs typeface="Century Gothic"/>
              </a:rPr>
              <a:t>hardware</a:t>
            </a:r>
            <a:r>
              <a:rPr sz="1400" spc="40" dirty="0">
                <a:latin typeface="Century Gothic"/>
                <a:cs typeface="Century Gothic"/>
              </a:rPr>
              <a:t> </a:t>
            </a:r>
            <a:r>
              <a:rPr sz="1400" dirty="0">
                <a:latin typeface="Century Gothic"/>
                <a:cs typeface="Century Gothic"/>
              </a:rPr>
              <a:t>and</a:t>
            </a:r>
            <a:r>
              <a:rPr sz="1400" spc="75" dirty="0">
                <a:latin typeface="Century Gothic"/>
                <a:cs typeface="Century Gothic"/>
              </a:rPr>
              <a:t> </a:t>
            </a:r>
            <a:r>
              <a:rPr sz="1400" spc="-10" dirty="0">
                <a:latin typeface="Century Gothic"/>
                <a:cs typeface="Century Gothic"/>
              </a:rPr>
              <a:t>software</a:t>
            </a:r>
            <a:endParaRPr sz="1400">
              <a:latin typeface="Century Gothic"/>
              <a:cs typeface="Century Gothic"/>
            </a:endParaRPr>
          </a:p>
          <a:p>
            <a:pPr marL="299085" marR="144145" indent="-287020">
              <a:lnSpc>
                <a:spcPct val="100000"/>
              </a:lnSpc>
              <a:buFont typeface="Arial"/>
              <a:buChar char="•"/>
              <a:tabLst>
                <a:tab pos="299085" algn="l"/>
              </a:tabLst>
            </a:pPr>
            <a:r>
              <a:rPr sz="1400" spc="60" dirty="0">
                <a:latin typeface="Century Gothic"/>
                <a:cs typeface="Century Gothic"/>
              </a:rPr>
              <a:t>Implement</a:t>
            </a:r>
            <a:r>
              <a:rPr sz="1400" spc="130" dirty="0">
                <a:latin typeface="Century Gothic"/>
                <a:cs typeface="Century Gothic"/>
              </a:rPr>
              <a:t> </a:t>
            </a:r>
            <a:r>
              <a:rPr sz="1400" dirty="0">
                <a:latin typeface="Century Gothic"/>
                <a:cs typeface="Century Gothic"/>
              </a:rPr>
              <a:t>proper</a:t>
            </a:r>
            <a:r>
              <a:rPr sz="1400" spc="125" dirty="0">
                <a:latin typeface="Century Gothic"/>
                <a:cs typeface="Century Gothic"/>
              </a:rPr>
              <a:t> </a:t>
            </a:r>
            <a:r>
              <a:rPr sz="1400" dirty="0">
                <a:latin typeface="Century Gothic"/>
                <a:cs typeface="Century Gothic"/>
              </a:rPr>
              <a:t>disposal</a:t>
            </a:r>
            <a:r>
              <a:rPr sz="1400" spc="125" dirty="0">
                <a:latin typeface="Century Gothic"/>
                <a:cs typeface="Century Gothic"/>
              </a:rPr>
              <a:t> </a:t>
            </a:r>
            <a:r>
              <a:rPr sz="1400" spc="-10" dirty="0">
                <a:latin typeface="Century Gothic"/>
                <a:cs typeface="Century Gothic"/>
              </a:rPr>
              <a:t>policies </a:t>
            </a:r>
            <a:r>
              <a:rPr sz="1400" dirty="0">
                <a:latin typeface="Century Gothic"/>
                <a:cs typeface="Century Gothic"/>
              </a:rPr>
              <a:t>for</a:t>
            </a:r>
            <a:r>
              <a:rPr sz="1400" spc="120" dirty="0">
                <a:latin typeface="Century Gothic"/>
                <a:cs typeface="Century Gothic"/>
              </a:rPr>
              <a:t> </a:t>
            </a:r>
            <a:r>
              <a:rPr sz="1400" dirty="0">
                <a:latin typeface="Century Gothic"/>
                <a:cs typeface="Century Gothic"/>
              </a:rPr>
              <a:t>physical</a:t>
            </a:r>
            <a:r>
              <a:rPr sz="1400" spc="125" dirty="0">
                <a:latin typeface="Century Gothic"/>
                <a:cs typeface="Century Gothic"/>
              </a:rPr>
              <a:t> PHI</a:t>
            </a:r>
            <a:endParaRPr sz="1400">
              <a:latin typeface="Century Gothic"/>
              <a:cs typeface="Century Gothic"/>
            </a:endParaRPr>
          </a:p>
        </p:txBody>
      </p:sp>
      <p:sp>
        <p:nvSpPr>
          <p:cNvPr id="15" name="object 15"/>
          <p:cNvSpPr txBox="1"/>
          <p:nvPr/>
        </p:nvSpPr>
        <p:spPr>
          <a:xfrm>
            <a:off x="8183880" y="196595"/>
            <a:ext cx="3785870" cy="4752340"/>
          </a:xfrm>
          <a:prstGeom prst="rect">
            <a:avLst/>
          </a:prstGeom>
        </p:spPr>
        <p:txBody>
          <a:bodyPr vert="horz" wrap="square" lIns="0" tIns="132715" rIns="0" bIns="0" rtlCol="0">
            <a:spAutoFit/>
          </a:bodyPr>
          <a:lstStyle/>
          <a:p>
            <a:pPr marL="669290">
              <a:lnSpc>
                <a:spcPct val="100000"/>
              </a:lnSpc>
              <a:spcBef>
                <a:spcPts val="1045"/>
              </a:spcBef>
            </a:pPr>
            <a:r>
              <a:rPr sz="1800" dirty="0">
                <a:latin typeface="Century Gothic"/>
                <a:cs typeface="Century Gothic"/>
              </a:rPr>
              <a:t>Technical</a:t>
            </a:r>
            <a:r>
              <a:rPr sz="1800" spc="140" dirty="0">
                <a:latin typeface="Century Gothic"/>
                <a:cs typeface="Century Gothic"/>
              </a:rPr>
              <a:t> </a:t>
            </a:r>
            <a:r>
              <a:rPr sz="1800" spc="-10" dirty="0">
                <a:latin typeface="Century Gothic"/>
                <a:cs typeface="Century Gothic"/>
              </a:rPr>
              <a:t>Safeguards</a:t>
            </a:r>
            <a:endParaRPr sz="1800">
              <a:latin typeface="Century Gothic"/>
              <a:cs typeface="Century Gothic"/>
            </a:endParaRPr>
          </a:p>
          <a:p>
            <a:pPr>
              <a:lnSpc>
                <a:spcPct val="100000"/>
              </a:lnSpc>
            </a:pPr>
            <a:endParaRPr sz="1800">
              <a:latin typeface="Century Gothic"/>
              <a:cs typeface="Century Gothic"/>
            </a:endParaRPr>
          </a:p>
          <a:p>
            <a:pPr>
              <a:lnSpc>
                <a:spcPct val="100000"/>
              </a:lnSpc>
              <a:spcBef>
                <a:spcPts val="100"/>
              </a:spcBef>
            </a:pPr>
            <a:endParaRPr sz="1800">
              <a:latin typeface="Century Gothic"/>
              <a:cs typeface="Century Gothic"/>
            </a:endParaRPr>
          </a:p>
          <a:p>
            <a:pPr marL="420370" marR="78740" indent="-287020">
              <a:lnSpc>
                <a:spcPct val="100000"/>
              </a:lnSpc>
              <a:buFont typeface="Arial"/>
              <a:buChar char="•"/>
              <a:tabLst>
                <a:tab pos="420370" algn="l"/>
              </a:tabLst>
            </a:pPr>
            <a:r>
              <a:rPr sz="1400" spc="50" dirty="0">
                <a:latin typeface="Century Gothic"/>
                <a:cs typeface="Century Gothic"/>
              </a:rPr>
              <a:t>Embed</a:t>
            </a:r>
            <a:r>
              <a:rPr sz="1400" spc="-5" dirty="0">
                <a:latin typeface="Century Gothic"/>
                <a:cs typeface="Century Gothic"/>
              </a:rPr>
              <a:t> </a:t>
            </a:r>
            <a:r>
              <a:rPr sz="1400" spc="-20" dirty="0">
                <a:latin typeface="Century Gothic"/>
                <a:cs typeface="Century Gothic"/>
              </a:rPr>
              <a:t>access</a:t>
            </a:r>
            <a:r>
              <a:rPr sz="1400" spc="-5" dirty="0">
                <a:latin typeface="Century Gothic"/>
                <a:cs typeface="Century Gothic"/>
              </a:rPr>
              <a:t> </a:t>
            </a:r>
            <a:r>
              <a:rPr sz="1400" spc="45" dirty="0">
                <a:latin typeface="Century Gothic"/>
                <a:cs typeface="Century Gothic"/>
              </a:rPr>
              <a:t>controls</a:t>
            </a:r>
            <a:r>
              <a:rPr sz="1400" spc="-15" dirty="0">
                <a:latin typeface="Century Gothic"/>
                <a:cs typeface="Century Gothic"/>
              </a:rPr>
              <a:t> </a:t>
            </a:r>
            <a:r>
              <a:rPr sz="1400" dirty="0">
                <a:latin typeface="Century Gothic"/>
                <a:cs typeface="Century Gothic"/>
              </a:rPr>
              <a:t>that</a:t>
            </a:r>
            <a:r>
              <a:rPr sz="1400" spc="-20" dirty="0">
                <a:latin typeface="Century Gothic"/>
                <a:cs typeface="Century Gothic"/>
              </a:rPr>
              <a:t> only </a:t>
            </a:r>
            <a:r>
              <a:rPr sz="1400" dirty="0">
                <a:latin typeface="Century Gothic"/>
                <a:cs typeface="Century Gothic"/>
              </a:rPr>
              <a:t>allow</a:t>
            </a:r>
            <a:r>
              <a:rPr sz="1400" spc="10" dirty="0">
                <a:latin typeface="Century Gothic"/>
                <a:cs typeface="Century Gothic"/>
              </a:rPr>
              <a:t> </a:t>
            </a:r>
            <a:r>
              <a:rPr sz="1400" dirty="0">
                <a:latin typeface="Century Gothic"/>
                <a:cs typeface="Century Gothic"/>
              </a:rPr>
              <a:t>for</a:t>
            </a:r>
            <a:r>
              <a:rPr sz="1400" spc="25" dirty="0">
                <a:latin typeface="Century Gothic"/>
                <a:cs typeface="Century Gothic"/>
              </a:rPr>
              <a:t> </a:t>
            </a:r>
            <a:r>
              <a:rPr sz="1400" spc="150" dirty="0">
                <a:latin typeface="Century Gothic"/>
                <a:cs typeface="Century Gothic"/>
              </a:rPr>
              <a:t>PHI</a:t>
            </a:r>
            <a:r>
              <a:rPr sz="1400" spc="20" dirty="0">
                <a:latin typeface="Century Gothic"/>
                <a:cs typeface="Century Gothic"/>
              </a:rPr>
              <a:t> </a:t>
            </a:r>
            <a:r>
              <a:rPr sz="1400" spc="-25" dirty="0">
                <a:latin typeface="Century Gothic"/>
                <a:cs typeface="Century Gothic"/>
              </a:rPr>
              <a:t>access</a:t>
            </a:r>
            <a:r>
              <a:rPr sz="1400" spc="10" dirty="0">
                <a:latin typeface="Century Gothic"/>
                <a:cs typeface="Century Gothic"/>
              </a:rPr>
              <a:t> </a:t>
            </a:r>
            <a:r>
              <a:rPr sz="1400" dirty="0">
                <a:latin typeface="Century Gothic"/>
                <a:cs typeface="Century Gothic"/>
              </a:rPr>
              <a:t>on</a:t>
            </a:r>
            <a:r>
              <a:rPr sz="1400" spc="40" dirty="0">
                <a:latin typeface="Century Gothic"/>
                <a:cs typeface="Century Gothic"/>
              </a:rPr>
              <a:t> </a:t>
            </a:r>
            <a:r>
              <a:rPr sz="1400" spc="-140" dirty="0">
                <a:latin typeface="Century Gothic"/>
                <a:cs typeface="Century Gothic"/>
              </a:rPr>
              <a:t>a</a:t>
            </a:r>
            <a:r>
              <a:rPr sz="1400" spc="25" dirty="0">
                <a:latin typeface="Century Gothic"/>
                <a:cs typeface="Century Gothic"/>
              </a:rPr>
              <a:t> </a:t>
            </a:r>
            <a:r>
              <a:rPr sz="1400" spc="-35" dirty="0">
                <a:latin typeface="Century Gothic"/>
                <a:cs typeface="Century Gothic"/>
              </a:rPr>
              <a:t>“need-</a:t>
            </a:r>
            <a:r>
              <a:rPr sz="1400" spc="-25" dirty="0">
                <a:latin typeface="Century Gothic"/>
                <a:cs typeface="Century Gothic"/>
              </a:rPr>
              <a:t>to- </a:t>
            </a:r>
            <a:r>
              <a:rPr sz="1400" dirty="0">
                <a:latin typeface="Century Gothic"/>
                <a:cs typeface="Century Gothic"/>
              </a:rPr>
              <a:t>know”</a:t>
            </a:r>
            <a:r>
              <a:rPr sz="1400" spc="15" dirty="0">
                <a:latin typeface="Century Gothic"/>
                <a:cs typeface="Century Gothic"/>
              </a:rPr>
              <a:t> </a:t>
            </a:r>
            <a:r>
              <a:rPr sz="1400" dirty="0">
                <a:latin typeface="Century Gothic"/>
                <a:cs typeface="Century Gothic"/>
              </a:rPr>
              <a:t>basis,</a:t>
            </a:r>
            <a:r>
              <a:rPr sz="1400" spc="45" dirty="0">
                <a:latin typeface="Century Gothic"/>
                <a:cs typeface="Century Gothic"/>
              </a:rPr>
              <a:t> </a:t>
            </a:r>
            <a:r>
              <a:rPr sz="1400" spc="-10" dirty="0">
                <a:latin typeface="Century Gothic"/>
                <a:cs typeface="Century Gothic"/>
              </a:rPr>
              <a:t>based</a:t>
            </a:r>
            <a:r>
              <a:rPr sz="1400" spc="25" dirty="0">
                <a:latin typeface="Century Gothic"/>
                <a:cs typeface="Century Gothic"/>
              </a:rPr>
              <a:t> </a:t>
            </a:r>
            <a:r>
              <a:rPr sz="1400" dirty="0">
                <a:latin typeface="Century Gothic"/>
                <a:cs typeface="Century Gothic"/>
              </a:rPr>
              <a:t>on</a:t>
            </a:r>
            <a:r>
              <a:rPr sz="1400" spc="40" dirty="0">
                <a:latin typeface="Century Gothic"/>
                <a:cs typeface="Century Gothic"/>
              </a:rPr>
              <a:t> </a:t>
            </a:r>
            <a:r>
              <a:rPr sz="1400" dirty="0">
                <a:latin typeface="Century Gothic"/>
                <a:cs typeface="Century Gothic"/>
              </a:rPr>
              <a:t>job</a:t>
            </a:r>
            <a:r>
              <a:rPr sz="1400" spc="20" dirty="0">
                <a:latin typeface="Century Gothic"/>
                <a:cs typeface="Century Gothic"/>
              </a:rPr>
              <a:t> </a:t>
            </a:r>
            <a:r>
              <a:rPr sz="1400" spc="50" dirty="0">
                <a:latin typeface="Century Gothic"/>
                <a:cs typeface="Century Gothic"/>
              </a:rPr>
              <a:t>duties</a:t>
            </a:r>
            <a:r>
              <a:rPr sz="1400" spc="20" dirty="0">
                <a:latin typeface="Century Gothic"/>
                <a:cs typeface="Century Gothic"/>
              </a:rPr>
              <a:t> </a:t>
            </a:r>
            <a:r>
              <a:rPr sz="1400" spc="-25" dirty="0">
                <a:latin typeface="Century Gothic"/>
                <a:cs typeface="Century Gothic"/>
              </a:rPr>
              <a:t>and </a:t>
            </a:r>
            <a:r>
              <a:rPr sz="1400" spc="-10" dirty="0">
                <a:latin typeface="Century Gothic"/>
                <a:cs typeface="Century Gothic"/>
              </a:rPr>
              <a:t>context</a:t>
            </a:r>
            <a:endParaRPr sz="1400">
              <a:latin typeface="Century Gothic"/>
              <a:cs typeface="Century Gothic"/>
            </a:endParaRPr>
          </a:p>
          <a:p>
            <a:pPr marL="420370" marR="405130" indent="-287020">
              <a:lnSpc>
                <a:spcPct val="100000"/>
              </a:lnSpc>
              <a:buFont typeface="Arial"/>
              <a:buChar char="•"/>
              <a:tabLst>
                <a:tab pos="420370" algn="l"/>
              </a:tabLst>
            </a:pPr>
            <a:r>
              <a:rPr sz="1400" spc="65" dirty="0">
                <a:latin typeface="Century Gothic"/>
                <a:cs typeface="Century Gothic"/>
              </a:rPr>
              <a:t>Implement</a:t>
            </a:r>
            <a:r>
              <a:rPr sz="1400" spc="15" dirty="0">
                <a:latin typeface="Century Gothic"/>
                <a:cs typeface="Century Gothic"/>
              </a:rPr>
              <a:t> </a:t>
            </a:r>
            <a:r>
              <a:rPr sz="1400" dirty="0">
                <a:latin typeface="Century Gothic"/>
                <a:cs typeface="Century Gothic"/>
              </a:rPr>
              <a:t>audit</a:t>
            </a:r>
            <a:r>
              <a:rPr sz="1400" spc="-5" dirty="0">
                <a:latin typeface="Century Gothic"/>
                <a:cs typeface="Century Gothic"/>
              </a:rPr>
              <a:t> </a:t>
            </a:r>
            <a:r>
              <a:rPr sz="1400" spc="45" dirty="0">
                <a:latin typeface="Century Gothic"/>
                <a:cs typeface="Century Gothic"/>
              </a:rPr>
              <a:t>controls</a:t>
            </a:r>
            <a:r>
              <a:rPr sz="1400" dirty="0">
                <a:latin typeface="Century Gothic"/>
                <a:cs typeface="Century Gothic"/>
              </a:rPr>
              <a:t> </a:t>
            </a:r>
            <a:r>
              <a:rPr sz="1400" spc="-25" dirty="0">
                <a:latin typeface="Century Gothic"/>
                <a:cs typeface="Century Gothic"/>
              </a:rPr>
              <a:t>for </a:t>
            </a:r>
            <a:r>
              <a:rPr sz="1400" dirty="0">
                <a:latin typeface="Century Gothic"/>
                <a:cs typeface="Century Gothic"/>
              </a:rPr>
              <a:t>recording</a:t>
            </a:r>
            <a:r>
              <a:rPr sz="1400" spc="30" dirty="0">
                <a:latin typeface="Century Gothic"/>
                <a:cs typeface="Century Gothic"/>
              </a:rPr>
              <a:t> </a:t>
            </a:r>
            <a:r>
              <a:rPr sz="1400" dirty="0">
                <a:latin typeface="Century Gothic"/>
                <a:cs typeface="Century Gothic"/>
              </a:rPr>
              <a:t>and</a:t>
            </a:r>
            <a:r>
              <a:rPr sz="1400" spc="30" dirty="0">
                <a:latin typeface="Century Gothic"/>
                <a:cs typeface="Century Gothic"/>
              </a:rPr>
              <a:t> </a:t>
            </a:r>
            <a:r>
              <a:rPr sz="1400" spc="45" dirty="0">
                <a:latin typeface="Century Gothic"/>
                <a:cs typeface="Century Gothic"/>
              </a:rPr>
              <a:t>examining</a:t>
            </a:r>
            <a:r>
              <a:rPr sz="1400" spc="65" dirty="0">
                <a:latin typeface="Century Gothic"/>
                <a:cs typeface="Century Gothic"/>
              </a:rPr>
              <a:t> </a:t>
            </a:r>
            <a:r>
              <a:rPr sz="1400" spc="70" dirty="0">
                <a:latin typeface="Century Gothic"/>
                <a:cs typeface="Century Gothic"/>
              </a:rPr>
              <a:t>system </a:t>
            </a:r>
            <a:r>
              <a:rPr sz="1400" spc="-10" dirty="0">
                <a:latin typeface="Century Gothic"/>
                <a:cs typeface="Century Gothic"/>
              </a:rPr>
              <a:t>activity</a:t>
            </a:r>
            <a:endParaRPr sz="1400">
              <a:latin typeface="Century Gothic"/>
              <a:cs typeface="Century Gothic"/>
            </a:endParaRPr>
          </a:p>
          <a:p>
            <a:pPr marL="420370" marR="196850" indent="-287020">
              <a:lnSpc>
                <a:spcPct val="100000"/>
              </a:lnSpc>
              <a:spcBef>
                <a:spcPts val="5"/>
              </a:spcBef>
              <a:buFont typeface="Arial"/>
              <a:buChar char="•"/>
              <a:tabLst>
                <a:tab pos="420370" algn="l"/>
              </a:tabLst>
            </a:pPr>
            <a:r>
              <a:rPr sz="1400" spc="60" dirty="0">
                <a:latin typeface="Century Gothic"/>
                <a:cs typeface="Century Gothic"/>
              </a:rPr>
              <a:t>Implement</a:t>
            </a:r>
            <a:r>
              <a:rPr sz="1400" spc="105" dirty="0">
                <a:latin typeface="Century Gothic"/>
                <a:cs typeface="Century Gothic"/>
              </a:rPr>
              <a:t> </a:t>
            </a:r>
            <a:r>
              <a:rPr sz="1400" dirty="0">
                <a:latin typeface="Century Gothic"/>
                <a:cs typeface="Century Gothic"/>
              </a:rPr>
              <a:t>person</a:t>
            </a:r>
            <a:r>
              <a:rPr sz="1400" spc="105" dirty="0">
                <a:latin typeface="Century Gothic"/>
                <a:cs typeface="Century Gothic"/>
              </a:rPr>
              <a:t> </a:t>
            </a:r>
            <a:r>
              <a:rPr sz="1400" dirty="0">
                <a:latin typeface="Century Gothic"/>
                <a:cs typeface="Century Gothic"/>
              </a:rPr>
              <a:t>or</a:t>
            </a:r>
            <a:r>
              <a:rPr sz="1400" spc="105" dirty="0">
                <a:latin typeface="Century Gothic"/>
                <a:cs typeface="Century Gothic"/>
              </a:rPr>
              <a:t> </a:t>
            </a:r>
            <a:r>
              <a:rPr sz="1400" spc="40" dirty="0">
                <a:latin typeface="Century Gothic"/>
                <a:cs typeface="Century Gothic"/>
              </a:rPr>
              <a:t>entity </a:t>
            </a:r>
            <a:r>
              <a:rPr sz="1400" dirty="0">
                <a:latin typeface="Century Gothic"/>
                <a:cs typeface="Century Gothic"/>
              </a:rPr>
              <a:t>authentication</a:t>
            </a:r>
            <a:r>
              <a:rPr sz="1400" spc="65" dirty="0">
                <a:latin typeface="Century Gothic"/>
                <a:cs typeface="Century Gothic"/>
              </a:rPr>
              <a:t> </a:t>
            </a:r>
            <a:r>
              <a:rPr sz="1400" spc="90" dirty="0">
                <a:latin typeface="Century Gothic"/>
                <a:cs typeface="Century Gothic"/>
              </a:rPr>
              <a:t>systems</a:t>
            </a:r>
            <a:r>
              <a:rPr sz="1400" spc="95" dirty="0">
                <a:latin typeface="Century Gothic"/>
                <a:cs typeface="Century Gothic"/>
              </a:rPr>
              <a:t> </a:t>
            </a:r>
            <a:r>
              <a:rPr sz="1400" dirty="0">
                <a:latin typeface="Century Gothic"/>
                <a:cs typeface="Century Gothic"/>
              </a:rPr>
              <a:t>to</a:t>
            </a:r>
            <a:r>
              <a:rPr sz="1400" spc="80" dirty="0">
                <a:latin typeface="Century Gothic"/>
                <a:cs typeface="Century Gothic"/>
              </a:rPr>
              <a:t> </a:t>
            </a:r>
            <a:r>
              <a:rPr sz="1400" spc="40" dirty="0">
                <a:latin typeface="Century Gothic"/>
                <a:cs typeface="Century Gothic"/>
              </a:rPr>
              <a:t>ensure </a:t>
            </a:r>
            <a:r>
              <a:rPr sz="1400" dirty="0">
                <a:latin typeface="Century Gothic"/>
                <a:cs typeface="Century Gothic"/>
              </a:rPr>
              <a:t>only</a:t>
            </a:r>
            <a:r>
              <a:rPr sz="1400" spc="95" dirty="0">
                <a:latin typeface="Century Gothic"/>
                <a:cs typeface="Century Gothic"/>
              </a:rPr>
              <a:t> </a:t>
            </a:r>
            <a:r>
              <a:rPr sz="1400" dirty="0">
                <a:latin typeface="Century Gothic"/>
                <a:cs typeface="Century Gothic"/>
              </a:rPr>
              <a:t>authorized</a:t>
            </a:r>
            <a:r>
              <a:rPr sz="1400" spc="60" dirty="0">
                <a:latin typeface="Century Gothic"/>
                <a:cs typeface="Century Gothic"/>
              </a:rPr>
              <a:t> </a:t>
            </a:r>
            <a:r>
              <a:rPr sz="1400" spc="85" dirty="0">
                <a:latin typeface="Century Gothic"/>
                <a:cs typeface="Century Gothic"/>
              </a:rPr>
              <a:t>users</a:t>
            </a:r>
            <a:r>
              <a:rPr sz="1400" spc="75" dirty="0">
                <a:latin typeface="Century Gothic"/>
                <a:cs typeface="Century Gothic"/>
              </a:rPr>
              <a:t> </a:t>
            </a:r>
            <a:r>
              <a:rPr sz="1400" spc="-10" dirty="0">
                <a:latin typeface="Century Gothic"/>
                <a:cs typeface="Century Gothic"/>
              </a:rPr>
              <a:t>are</a:t>
            </a:r>
            <a:r>
              <a:rPr sz="1400" spc="95" dirty="0">
                <a:latin typeface="Century Gothic"/>
                <a:cs typeface="Century Gothic"/>
              </a:rPr>
              <a:t> </a:t>
            </a:r>
            <a:r>
              <a:rPr sz="1400" spc="-10" dirty="0">
                <a:latin typeface="Century Gothic"/>
                <a:cs typeface="Century Gothic"/>
              </a:rPr>
              <a:t>accessing </a:t>
            </a:r>
            <a:r>
              <a:rPr sz="1400" spc="125" dirty="0">
                <a:latin typeface="Century Gothic"/>
                <a:cs typeface="Century Gothic"/>
              </a:rPr>
              <a:t>PHI</a:t>
            </a:r>
            <a:endParaRPr sz="1400">
              <a:latin typeface="Century Gothic"/>
              <a:cs typeface="Century Gothic"/>
            </a:endParaRPr>
          </a:p>
          <a:p>
            <a:pPr marL="420370" marR="577850" indent="-287020">
              <a:lnSpc>
                <a:spcPct val="100000"/>
              </a:lnSpc>
              <a:buFont typeface="Arial"/>
              <a:buChar char="•"/>
              <a:tabLst>
                <a:tab pos="420370" algn="l"/>
              </a:tabLst>
            </a:pPr>
            <a:r>
              <a:rPr sz="1400" spc="70" dirty="0">
                <a:latin typeface="Century Gothic"/>
                <a:cs typeface="Century Gothic"/>
              </a:rPr>
              <a:t>Install</a:t>
            </a:r>
            <a:r>
              <a:rPr sz="1400" spc="-15" dirty="0">
                <a:latin typeface="Century Gothic"/>
                <a:cs typeface="Century Gothic"/>
              </a:rPr>
              <a:t> </a:t>
            </a:r>
            <a:r>
              <a:rPr sz="1400" spc="80" dirty="0">
                <a:latin typeface="Century Gothic"/>
                <a:cs typeface="Century Gothic"/>
              </a:rPr>
              <a:t>transmission</a:t>
            </a:r>
            <a:r>
              <a:rPr sz="1400" dirty="0">
                <a:latin typeface="Century Gothic"/>
                <a:cs typeface="Century Gothic"/>
              </a:rPr>
              <a:t> </a:t>
            </a:r>
            <a:r>
              <a:rPr sz="1400" spc="35" dirty="0">
                <a:latin typeface="Century Gothic"/>
                <a:cs typeface="Century Gothic"/>
              </a:rPr>
              <a:t>security </a:t>
            </a:r>
            <a:r>
              <a:rPr sz="1400" dirty="0">
                <a:latin typeface="Century Gothic"/>
                <a:cs typeface="Century Gothic"/>
              </a:rPr>
              <a:t>protocols</a:t>
            </a:r>
            <a:r>
              <a:rPr sz="1400" spc="50" dirty="0">
                <a:latin typeface="Century Gothic"/>
                <a:cs typeface="Century Gothic"/>
              </a:rPr>
              <a:t> </a:t>
            </a:r>
            <a:r>
              <a:rPr sz="1400" dirty="0">
                <a:latin typeface="Century Gothic"/>
                <a:cs typeface="Century Gothic"/>
              </a:rPr>
              <a:t>to</a:t>
            </a:r>
            <a:r>
              <a:rPr sz="1400" spc="55" dirty="0">
                <a:latin typeface="Century Gothic"/>
                <a:cs typeface="Century Gothic"/>
              </a:rPr>
              <a:t> </a:t>
            </a:r>
            <a:r>
              <a:rPr sz="1400" dirty="0">
                <a:latin typeface="Century Gothic"/>
                <a:cs typeface="Century Gothic"/>
              </a:rPr>
              <a:t>protect</a:t>
            </a:r>
            <a:r>
              <a:rPr sz="1400" spc="30" dirty="0">
                <a:latin typeface="Century Gothic"/>
                <a:cs typeface="Century Gothic"/>
              </a:rPr>
              <a:t> </a:t>
            </a:r>
            <a:r>
              <a:rPr sz="1400" spc="150" dirty="0">
                <a:latin typeface="Century Gothic"/>
                <a:cs typeface="Century Gothic"/>
              </a:rPr>
              <a:t>PHI</a:t>
            </a:r>
            <a:r>
              <a:rPr sz="1400" spc="65" dirty="0">
                <a:latin typeface="Century Gothic"/>
                <a:cs typeface="Century Gothic"/>
              </a:rPr>
              <a:t> </a:t>
            </a:r>
            <a:r>
              <a:rPr sz="1400" spc="55" dirty="0">
                <a:latin typeface="Century Gothic"/>
                <a:cs typeface="Century Gothic"/>
              </a:rPr>
              <a:t>during </a:t>
            </a:r>
            <a:r>
              <a:rPr sz="1400" spc="85" dirty="0">
                <a:latin typeface="Century Gothic"/>
                <a:cs typeface="Century Gothic"/>
              </a:rPr>
              <a:t>transmission</a:t>
            </a:r>
            <a:r>
              <a:rPr sz="1400" spc="40" dirty="0">
                <a:latin typeface="Century Gothic"/>
                <a:cs typeface="Century Gothic"/>
              </a:rPr>
              <a:t> </a:t>
            </a:r>
            <a:r>
              <a:rPr sz="1400" dirty="0">
                <a:latin typeface="Century Gothic"/>
                <a:cs typeface="Century Gothic"/>
              </a:rPr>
              <a:t>across</a:t>
            </a:r>
            <a:r>
              <a:rPr sz="1400" spc="40" dirty="0">
                <a:latin typeface="Century Gothic"/>
                <a:cs typeface="Century Gothic"/>
              </a:rPr>
              <a:t> </a:t>
            </a:r>
            <a:r>
              <a:rPr sz="1400" spc="60" dirty="0">
                <a:latin typeface="Century Gothic"/>
                <a:cs typeface="Century Gothic"/>
              </a:rPr>
              <a:t>networks</a:t>
            </a:r>
            <a:endParaRPr sz="1400">
              <a:latin typeface="Century Gothic"/>
              <a:cs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8571" y="5078550"/>
            <a:ext cx="561340" cy="1216025"/>
          </a:xfrm>
          <a:custGeom>
            <a:avLst/>
            <a:gdLst/>
            <a:ahLst/>
            <a:cxnLst/>
            <a:rect l="l" t="t" r="r" b="b"/>
            <a:pathLst>
              <a:path w="561340" h="1216025">
                <a:moveTo>
                  <a:pt x="560992" y="0"/>
                </a:moveTo>
                <a:lnTo>
                  <a:pt x="429273" y="61847"/>
                </a:lnTo>
                <a:lnTo>
                  <a:pt x="301952" y="132045"/>
                </a:lnTo>
                <a:lnTo>
                  <a:pt x="179416" y="210364"/>
                </a:lnTo>
                <a:lnTo>
                  <a:pt x="139702" y="238235"/>
                </a:lnTo>
                <a:lnTo>
                  <a:pt x="104956" y="269195"/>
                </a:lnTo>
                <a:lnTo>
                  <a:pt x="74725" y="303958"/>
                </a:lnTo>
                <a:lnTo>
                  <a:pt x="49259" y="342031"/>
                </a:lnTo>
                <a:lnTo>
                  <a:pt x="28805" y="382916"/>
                </a:lnTo>
                <a:lnTo>
                  <a:pt x="13612" y="426118"/>
                </a:lnTo>
                <a:lnTo>
                  <a:pt x="3927" y="471140"/>
                </a:lnTo>
                <a:lnTo>
                  <a:pt x="0" y="517486"/>
                </a:lnTo>
                <a:lnTo>
                  <a:pt x="0" y="1215614"/>
                </a:lnTo>
                <a:lnTo>
                  <a:pt x="433077" y="1215614"/>
                </a:lnTo>
                <a:lnTo>
                  <a:pt x="455520" y="1139491"/>
                </a:lnTo>
                <a:lnTo>
                  <a:pt x="483043" y="1010616"/>
                </a:lnTo>
                <a:lnTo>
                  <a:pt x="510155" y="816758"/>
                </a:lnTo>
                <a:lnTo>
                  <a:pt x="560992" y="0"/>
                </a:lnTo>
                <a:close/>
              </a:path>
            </a:pathLst>
          </a:custGeom>
          <a:solidFill>
            <a:srgbClr val="D0CECE"/>
          </a:solidFill>
        </p:spPr>
        <p:txBody>
          <a:bodyPr wrap="square" lIns="0" tIns="0" rIns="0" bIns="0" rtlCol="0"/>
          <a:lstStyle/>
          <a:p>
            <a:endParaRPr/>
          </a:p>
        </p:txBody>
      </p:sp>
      <p:sp>
        <p:nvSpPr>
          <p:cNvPr id="3" name="object 3"/>
          <p:cNvSpPr/>
          <p:nvPr/>
        </p:nvSpPr>
        <p:spPr>
          <a:xfrm>
            <a:off x="1097879" y="4897909"/>
            <a:ext cx="799465" cy="1396365"/>
          </a:xfrm>
          <a:custGeom>
            <a:avLst/>
            <a:gdLst/>
            <a:ahLst/>
            <a:cxnLst/>
            <a:rect l="l" t="t" r="r" b="b"/>
            <a:pathLst>
              <a:path w="799464" h="1396364">
                <a:moveTo>
                  <a:pt x="397714" y="0"/>
                </a:moveTo>
                <a:lnTo>
                  <a:pt x="247571" y="6819"/>
                </a:lnTo>
                <a:lnTo>
                  <a:pt x="98482" y="25105"/>
                </a:lnTo>
                <a:lnTo>
                  <a:pt x="0" y="43632"/>
                </a:lnTo>
                <a:lnTo>
                  <a:pt x="351438" y="1396254"/>
                </a:lnTo>
                <a:lnTo>
                  <a:pt x="482409" y="1396254"/>
                </a:lnTo>
                <a:lnTo>
                  <a:pt x="799359" y="43632"/>
                </a:lnTo>
                <a:lnTo>
                  <a:pt x="649855" y="17536"/>
                </a:lnTo>
                <a:lnTo>
                  <a:pt x="498862" y="3105"/>
                </a:lnTo>
                <a:lnTo>
                  <a:pt x="397714" y="0"/>
                </a:lnTo>
                <a:close/>
              </a:path>
            </a:pathLst>
          </a:custGeom>
          <a:solidFill>
            <a:srgbClr val="D0CECE"/>
          </a:solidFill>
        </p:spPr>
        <p:txBody>
          <a:bodyPr wrap="square" lIns="0" tIns="0" rIns="0" bIns="0" rtlCol="0"/>
          <a:lstStyle/>
          <a:p>
            <a:endParaRPr/>
          </a:p>
        </p:txBody>
      </p:sp>
      <p:sp>
        <p:nvSpPr>
          <p:cNvPr id="4" name="object 4"/>
          <p:cNvSpPr/>
          <p:nvPr/>
        </p:nvSpPr>
        <p:spPr>
          <a:xfrm>
            <a:off x="2346905" y="5080732"/>
            <a:ext cx="546100" cy="1213485"/>
          </a:xfrm>
          <a:custGeom>
            <a:avLst/>
            <a:gdLst/>
            <a:ahLst/>
            <a:cxnLst/>
            <a:rect l="l" t="t" r="r" b="b"/>
            <a:pathLst>
              <a:path w="546100" h="1213485">
                <a:moveTo>
                  <a:pt x="0" y="0"/>
                </a:moveTo>
                <a:lnTo>
                  <a:pt x="36126" y="658257"/>
                </a:lnTo>
                <a:lnTo>
                  <a:pt x="56721" y="865677"/>
                </a:lnTo>
                <a:lnTo>
                  <a:pt x="77948" y="1008805"/>
                </a:lnTo>
                <a:lnTo>
                  <a:pt x="105472" y="1137436"/>
                </a:lnTo>
                <a:lnTo>
                  <a:pt x="127914" y="1213432"/>
                </a:lnTo>
                <a:lnTo>
                  <a:pt x="545712" y="1213432"/>
                </a:lnTo>
                <a:lnTo>
                  <a:pt x="545712" y="515305"/>
                </a:lnTo>
                <a:lnTo>
                  <a:pt x="541770" y="468958"/>
                </a:lnTo>
                <a:lnTo>
                  <a:pt x="532077" y="423936"/>
                </a:lnTo>
                <a:lnTo>
                  <a:pt x="516879" y="380735"/>
                </a:lnTo>
                <a:lnTo>
                  <a:pt x="496425" y="339849"/>
                </a:lnTo>
                <a:lnTo>
                  <a:pt x="470963" y="301777"/>
                </a:lnTo>
                <a:lnTo>
                  <a:pt x="440742" y="267013"/>
                </a:lnTo>
                <a:lnTo>
                  <a:pt x="406009" y="236054"/>
                </a:lnTo>
                <a:lnTo>
                  <a:pt x="321956" y="173471"/>
                </a:lnTo>
                <a:lnTo>
                  <a:pt x="234136" y="116537"/>
                </a:lnTo>
                <a:lnTo>
                  <a:pt x="142839" y="65417"/>
                </a:lnTo>
                <a:lnTo>
                  <a:pt x="48350" y="20276"/>
                </a:lnTo>
                <a:lnTo>
                  <a:pt x="0" y="0"/>
                </a:lnTo>
                <a:close/>
              </a:path>
            </a:pathLst>
          </a:custGeom>
          <a:solidFill>
            <a:srgbClr val="D0CECE"/>
          </a:solidFill>
        </p:spPr>
        <p:txBody>
          <a:bodyPr wrap="square" lIns="0" tIns="0" rIns="0" bIns="0" rtlCol="0"/>
          <a:lstStyle/>
          <a:p>
            <a:endParaRPr/>
          </a:p>
        </p:txBody>
      </p:sp>
      <p:sp>
        <p:nvSpPr>
          <p:cNvPr id="5" name="object 5"/>
          <p:cNvSpPr/>
          <p:nvPr/>
        </p:nvSpPr>
        <p:spPr>
          <a:xfrm>
            <a:off x="263118" y="2880639"/>
            <a:ext cx="2467610" cy="1842770"/>
          </a:xfrm>
          <a:custGeom>
            <a:avLst/>
            <a:gdLst/>
            <a:ahLst/>
            <a:cxnLst/>
            <a:rect l="l" t="t" r="r" b="b"/>
            <a:pathLst>
              <a:path w="2467610" h="1842770">
                <a:moveTo>
                  <a:pt x="1930984" y="1126286"/>
                </a:moveTo>
                <a:lnTo>
                  <a:pt x="1783867" y="1164069"/>
                </a:lnTo>
                <a:lnTo>
                  <a:pt x="1635048" y="1193622"/>
                </a:lnTo>
                <a:lnTo>
                  <a:pt x="1484871" y="1214907"/>
                </a:lnTo>
                <a:lnTo>
                  <a:pt x="1333665" y="1227886"/>
                </a:lnTo>
                <a:lnTo>
                  <a:pt x="1232471" y="1231887"/>
                </a:lnTo>
                <a:lnTo>
                  <a:pt x="1080630" y="1223695"/>
                </a:lnTo>
                <a:lnTo>
                  <a:pt x="929640" y="1207033"/>
                </a:lnTo>
                <a:lnTo>
                  <a:pt x="779881" y="1181925"/>
                </a:lnTo>
                <a:lnTo>
                  <a:pt x="631698" y="1148448"/>
                </a:lnTo>
                <a:lnTo>
                  <a:pt x="533958" y="1121486"/>
                </a:lnTo>
                <a:lnTo>
                  <a:pt x="535571" y="1192415"/>
                </a:lnTo>
                <a:lnTo>
                  <a:pt x="540334" y="1239354"/>
                </a:lnTo>
                <a:lnTo>
                  <a:pt x="548144" y="1285316"/>
                </a:lnTo>
                <a:lnTo>
                  <a:pt x="558914" y="1330210"/>
                </a:lnTo>
                <a:lnTo>
                  <a:pt x="572516" y="1373924"/>
                </a:lnTo>
                <a:lnTo>
                  <a:pt x="588848" y="1416367"/>
                </a:lnTo>
                <a:lnTo>
                  <a:pt x="607822" y="1457413"/>
                </a:lnTo>
                <a:lnTo>
                  <a:pt x="629323" y="1496974"/>
                </a:lnTo>
                <a:lnTo>
                  <a:pt x="653249" y="1534947"/>
                </a:lnTo>
                <a:lnTo>
                  <a:pt x="679500" y="1571218"/>
                </a:lnTo>
                <a:lnTo>
                  <a:pt x="707961" y="1605699"/>
                </a:lnTo>
                <a:lnTo>
                  <a:pt x="738543" y="1638274"/>
                </a:lnTo>
                <a:lnTo>
                  <a:pt x="771131" y="1668830"/>
                </a:lnTo>
                <a:lnTo>
                  <a:pt x="805624" y="1697278"/>
                </a:lnTo>
                <a:lnTo>
                  <a:pt x="841921" y="1723517"/>
                </a:lnTo>
                <a:lnTo>
                  <a:pt x="879919" y="1747431"/>
                </a:lnTo>
                <a:lnTo>
                  <a:pt x="919505" y="1768919"/>
                </a:lnTo>
                <a:lnTo>
                  <a:pt x="960577" y="1787880"/>
                </a:lnTo>
                <a:lnTo>
                  <a:pt x="1003033" y="1804212"/>
                </a:lnTo>
                <a:lnTo>
                  <a:pt x="1046772" y="1817801"/>
                </a:lnTo>
                <a:lnTo>
                  <a:pt x="1091692" y="1828558"/>
                </a:lnTo>
                <a:lnTo>
                  <a:pt x="1137691" y="1836369"/>
                </a:lnTo>
                <a:lnTo>
                  <a:pt x="1184643" y="1841131"/>
                </a:lnTo>
                <a:lnTo>
                  <a:pt x="1232471" y="1842744"/>
                </a:lnTo>
                <a:lnTo>
                  <a:pt x="1280299" y="1841131"/>
                </a:lnTo>
                <a:lnTo>
                  <a:pt x="1327251" y="1836369"/>
                </a:lnTo>
                <a:lnTo>
                  <a:pt x="1373251" y="1828558"/>
                </a:lnTo>
                <a:lnTo>
                  <a:pt x="1418158" y="1817801"/>
                </a:lnTo>
                <a:lnTo>
                  <a:pt x="1461909" y="1804212"/>
                </a:lnTo>
                <a:lnTo>
                  <a:pt x="1504365" y="1787880"/>
                </a:lnTo>
                <a:lnTo>
                  <a:pt x="1545437" y="1768919"/>
                </a:lnTo>
                <a:lnTo>
                  <a:pt x="1585023" y="1747431"/>
                </a:lnTo>
                <a:lnTo>
                  <a:pt x="1623021" y="1723517"/>
                </a:lnTo>
                <a:lnTo>
                  <a:pt x="1659305" y="1697278"/>
                </a:lnTo>
                <a:lnTo>
                  <a:pt x="1693811" y="1668830"/>
                </a:lnTo>
                <a:lnTo>
                  <a:pt x="1726399" y="1638274"/>
                </a:lnTo>
                <a:lnTo>
                  <a:pt x="1756968" y="1605699"/>
                </a:lnTo>
                <a:lnTo>
                  <a:pt x="1785442" y="1571218"/>
                </a:lnTo>
                <a:lnTo>
                  <a:pt x="1811693" y="1534947"/>
                </a:lnTo>
                <a:lnTo>
                  <a:pt x="1835619" y="1496974"/>
                </a:lnTo>
                <a:lnTo>
                  <a:pt x="1857121" y="1457413"/>
                </a:lnTo>
                <a:lnTo>
                  <a:pt x="1876094" y="1416367"/>
                </a:lnTo>
                <a:lnTo>
                  <a:pt x="1892427" y="1373924"/>
                </a:lnTo>
                <a:lnTo>
                  <a:pt x="1906028" y="1330210"/>
                </a:lnTo>
                <a:lnTo>
                  <a:pt x="1916785" y="1285316"/>
                </a:lnTo>
                <a:lnTo>
                  <a:pt x="1924608" y="1239354"/>
                </a:lnTo>
                <a:lnTo>
                  <a:pt x="1929371" y="1192415"/>
                </a:lnTo>
                <a:lnTo>
                  <a:pt x="1930984" y="1126286"/>
                </a:lnTo>
                <a:close/>
              </a:path>
              <a:path w="2467610" h="1842770">
                <a:moveTo>
                  <a:pt x="2467140" y="645121"/>
                </a:moveTo>
                <a:lnTo>
                  <a:pt x="2459342" y="595566"/>
                </a:lnTo>
                <a:lnTo>
                  <a:pt x="2433523" y="552526"/>
                </a:lnTo>
                <a:lnTo>
                  <a:pt x="2391562" y="521538"/>
                </a:lnTo>
                <a:lnTo>
                  <a:pt x="2341092" y="508990"/>
                </a:lnTo>
                <a:lnTo>
                  <a:pt x="2291435" y="516483"/>
                </a:lnTo>
                <a:lnTo>
                  <a:pt x="2248217" y="542036"/>
                </a:lnTo>
                <a:lnTo>
                  <a:pt x="2194636" y="617601"/>
                </a:lnTo>
                <a:lnTo>
                  <a:pt x="2162137" y="648081"/>
                </a:lnTo>
                <a:lnTo>
                  <a:pt x="2121916" y="675119"/>
                </a:lnTo>
                <a:lnTo>
                  <a:pt x="2028278" y="717905"/>
                </a:lnTo>
                <a:lnTo>
                  <a:pt x="1933625" y="744004"/>
                </a:lnTo>
                <a:lnTo>
                  <a:pt x="1892122" y="750176"/>
                </a:lnTo>
                <a:lnTo>
                  <a:pt x="1736763" y="161404"/>
                </a:lnTo>
                <a:lnTo>
                  <a:pt x="1716405" y="119583"/>
                </a:lnTo>
                <a:lnTo>
                  <a:pt x="1689417" y="80670"/>
                </a:lnTo>
                <a:lnTo>
                  <a:pt x="1656930" y="46951"/>
                </a:lnTo>
                <a:lnTo>
                  <a:pt x="1620050" y="20751"/>
                </a:lnTo>
                <a:lnTo>
                  <a:pt x="1579930" y="4330"/>
                </a:lnTo>
                <a:lnTo>
                  <a:pt x="1537665" y="0"/>
                </a:lnTo>
                <a:lnTo>
                  <a:pt x="1494409" y="10045"/>
                </a:lnTo>
                <a:lnTo>
                  <a:pt x="1324152" y="113233"/>
                </a:lnTo>
                <a:lnTo>
                  <a:pt x="1277493" y="133197"/>
                </a:lnTo>
                <a:lnTo>
                  <a:pt x="1232471" y="140944"/>
                </a:lnTo>
                <a:lnTo>
                  <a:pt x="1187513" y="133197"/>
                </a:lnTo>
                <a:lnTo>
                  <a:pt x="1140980" y="113233"/>
                </a:lnTo>
                <a:lnTo>
                  <a:pt x="1007668" y="29464"/>
                </a:lnTo>
                <a:lnTo>
                  <a:pt x="970534" y="10045"/>
                </a:lnTo>
                <a:lnTo>
                  <a:pt x="927265" y="0"/>
                </a:lnTo>
                <a:lnTo>
                  <a:pt x="885012" y="4330"/>
                </a:lnTo>
                <a:lnTo>
                  <a:pt x="844892" y="20726"/>
                </a:lnTo>
                <a:lnTo>
                  <a:pt x="808012" y="46913"/>
                </a:lnTo>
                <a:lnTo>
                  <a:pt x="775525" y="80581"/>
                </a:lnTo>
                <a:lnTo>
                  <a:pt x="748538" y="119418"/>
                </a:lnTo>
                <a:lnTo>
                  <a:pt x="728179" y="161163"/>
                </a:lnTo>
                <a:lnTo>
                  <a:pt x="572808" y="751916"/>
                </a:lnTo>
                <a:lnTo>
                  <a:pt x="485101" y="735088"/>
                </a:lnTo>
                <a:lnTo>
                  <a:pt x="388416" y="700379"/>
                </a:lnTo>
                <a:lnTo>
                  <a:pt x="342925" y="676973"/>
                </a:lnTo>
                <a:lnTo>
                  <a:pt x="302628" y="649884"/>
                </a:lnTo>
                <a:lnTo>
                  <a:pt x="270014" y="619366"/>
                </a:lnTo>
                <a:lnTo>
                  <a:pt x="215150" y="545033"/>
                </a:lnTo>
                <a:lnTo>
                  <a:pt x="171196" y="520788"/>
                </a:lnTo>
                <a:lnTo>
                  <a:pt x="121335" y="514781"/>
                </a:lnTo>
                <a:lnTo>
                  <a:pt x="71272" y="528853"/>
                </a:lnTo>
                <a:lnTo>
                  <a:pt x="32359" y="559168"/>
                </a:lnTo>
                <a:lnTo>
                  <a:pt x="8026" y="600265"/>
                </a:lnTo>
                <a:lnTo>
                  <a:pt x="0" y="647357"/>
                </a:lnTo>
                <a:lnTo>
                  <a:pt x="10071" y="695629"/>
                </a:lnTo>
                <a:lnTo>
                  <a:pt x="39928" y="738809"/>
                </a:lnTo>
                <a:lnTo>
                  <a:pt x="87553" y="782027"/>
                </a:lnTo>
                <a:lnTo>
                  <a:pt x="187693" y="845731"/>
                </a:lnTo>
                <a:lnTo>
                  <a:pt x="363778" y="925614"/>
                </a:lnTo>
                <a:lnTo>
                  <a:pt x="628650" y="1010996"/>
                </a:lnTo>
                <a:lnTo>
                  <a:pt x="912647" y="1072095"/>
                </a:lnTo>
                <a:lnTo>
                  <a:pt x="1131557" y="1097584"/>
                </a:lnTo>
                <a:lnTo>
                  <a:pt x="1286497" y="1100124"/>
                </a:lnTo>
                <a:lnTo>
                  <a:pt x="1512189" y="1080630"/>
                </a:lnTo>
                <a:lnTo>
                  <a:pt x="1799196" y="1025448"/>
                </a:lnTo>
                <a:lnTo>
                  <a:pt x="2065667" y="944219"/>
                </a:lnTo>
                <a:lnTo>
                  <a:pt x="2245347" y="866394"/>
                </a:lnTo>
                <a:lnTo>
                  <a:pt x="2351227" y="803490"/>
                </a:lnTo>
                <a:lnTo>
                  <a:pt x="2404719" y="760450"/>
                </a:lnTo>
                <a:lnTo>
                  <a:pt x="2442464" y="717181"/>
                </a:lnTo>
                <a:lnTo>
                  <a:pt x="2454859" y="695629"/>
                </a:lnTo>
                <a:lnTo>
                  <a:pt x="2467140" y="645121"/>
                </a:lnTo>
                <a:close/>
              </a:path>
            </a:pathLst>
          </a:custGeom>
          <a:solidFill>
            <a:srgbClr val="D0CECE"/>
          </a:solidFill>
        </p:spPr>
        <p:txBody>
          <a:bodyPr wrap="square" lIns="0" tIns="0" rIns="0" bIns="0" rtlCol="0"/>
          <a:lstStyle/>
          <a:p>
            <a:endParaRPr/>
          </a:p>
        </p:txBody>
      </p:sp>
      <p:sp>
        <p:nvSpPr>
          <p:cNvPr id="6" name="object 6"/>
          <p:cNvSpPr/>
          <p:nvPr/>
        </p:nvSpPr>
        <p:spPr>
          <a:xfrm>
            <a:off x="923544" y="0"/>
            <a:ext cx="7033259" cy="1830705"/>
          </a:xfrm>
          <a:custGeom>
            <a:avLst/>
            <a:gdLst/>
            <a:ahLst/>
            <a:cxnLst/>
            <a:rect l="l" t="t" r="r" b="b"/>
            <a:pathLst>
              <a:path w="7033259" h="1830705">
                <a:moveTo>
                  <a:pt x="7033259" y="0"/>
                </a:moveTo>
                <a:lnTo>
                  <a:pt x="0" y="0"/>
                </a:lnTo>
                <a:lnTo>
                  <a:pt x="0" y="1830324"/>
                </a:lnTo>
                <a:lnTo>
                  <a:pt x="7033259" y="1830324"/>
                </a:lnTo>
                <a:lnTo>
                  <a:pt x="7033259" y="0"/>
                </a:lnTo>
                <a:close/>
              </a:path>
            </a:pathLst>
          </a:custGeom>
          <a:solidFill>
            <a:srgbClr val="D5DCE4"/>
          </a:solidFill>
        </p:spPr>
        <p:txBody>
          <a:bodyPr wrap="square" lIns="0" tIns="0" rIns="0" bIns="0" rtlCol="0"/>
          <a:lstStyle/>
          <a:p>
            <a:endParaRPr/>
          </a:p>
        </p:txBody>
      </p:sp>
      <p:sp>
        <p:nvSpPr>
          <p:cNvPr id="7" name="object 7"/>
          <p:cNvSpPr/>
          <p:nvPr/>
        </p:nvSpPr>
        <p:spPr>
          <a:xfrm>
            <a:off x="2569752" y="3791651"/>
            <a:ext cx="701040" cy="1491615"/>
          </a:xfrm>
          <a:custGeom>
            <a:avLst/>
            <a:gdLst/>
            <a:ahLst/>
            <a:cxnLst/>
            <a:rect l="l" t="t" r="r" b="b"/>
            <a:pathLst>
              <a:path w="701039" h="1491614">
                <a:moveTo>
                  <a:pt x="332448" y="14681"/>
                </a:moveTo>
                <a:lnTo>
                  <a:pt x="290304" y="3631"/>
                </a:lnTo>
                <a:lnTo>
                  <a:pt x="246597" y="0"/>
                </a:lnTo>
                <a:lnTo>
                  <a:pt x="202284" y="4404"/>
                </a:lnTo>
                <a:lnTo>
                  <a:pt x="159646" y="17010"/>
                </a:lnTo>
                <a:lnTo>
                  <a:pt x="120732" y="36930"/>
                </a:lnTo>
                <a:lnTo>
                  <a:pt x="86161" y="63206"/>
                </a:lnTo>
                <a:lnTo>
                  <a:pt x="56547" y="94881"/>
                </a:lnTo>
                <a:lnTo>
                  <a:pt x="32508" y="130996"/>
                </a:lnTo>
                <a:lnTo>
                  <a:pt x="14659" y="170594"/>
                </a:lnTo>
                <a:lnTo>
                  <a:pt x="3618" y="212715"/>
                </a:lnTo>
                <a:lnTo>
                  <a:pt x="0" y="256402"/>
                </a:lnTo>
                <a:lnTo>
                  <a:pt x="4421" y="300697"/>
                </a:lnTo>
                <a:lnTo>
                  <a:pt x="201671" y="1289033"/>
                </a:lnTo>
                <a:lnTo>
                  <a:pt x="214296" y="1331657"/>
                </a:lnTo>
                <a:lnTo>
                  <a:pt x="234238" y="1370560"/>
                </a:lnTo>
                <a:lnTo>
                  <a:pt x="260538" y="1405126"/>
                </a:lnTo>
                <a:lnTo>
                  <a:pt x="292236" y="1434737"/>
                </a:lnTo>
                <a:lnTo>
                  <a:pt x="328375" y="1458778"/>
                </a:lnTo>
                <a:lnTo>
                  <a:pt x="367996" y="1476632"/>
                </a:lnTo>
                <a:lnTo>
                  <a:pt x="410139" y="1487683"/>
                </a:lnTo>
                <a:lnTo>
                  <a:pt x="453847" y="1491314"/>
                </a:lnTo>
                <a:lnTo>
                  <a:pt x="498160" y="1486909"/>
                </a:lnTo>
                <a:lnTo>
                  <a:pt x="540798" y="1474303"/>
                </a:lnTo>
                <a:lnTo>
                  <a:pt x="579712" y="1454384"/>
                </a:lnTo>
                <a:lnTo>
                  <a:pt x="614283" y="1428107"/>
                </a:lnTo>
                <a:lnTo>
                  <a:pt x="643897" y="1396432"/>
                </a:lnTo>
                <a:lnTo>
                  <a:pt x="667936" y="1360317"/>
                </a:lnTo>
                <a:lnTo>
                  <a:pt x="685785" y="1320720"/>
                </a:lnTo>
                <a:lnTo>
                  <a:pt x="696826" y="1278598"/>
                </a:lnTo>
                <a:lnTo>
                  <a:pt x="700444" y="1234911"/>
                </a:lnTo>
                <a:lnTo>
                  <a:pt x="696023" y="1190616"/>
                </a:lnTo>
                <a:lnTo>
                  <a:pt x="498772" y="202280"/>
                </a:lnTo>
                <a:lnTo>
                  <a:pt x="486147" y="159656"/>
                </a:lnTo>
                <a:lnTo>
                  <a:pt x="466206" y="120753"/>
                </a:lnTo>
                <a:lnTo>
                  <a:pt x="439906" y="86188"/>
                </a:lnTo>
                <a:lnTo>
                  <a:pt x="408208" y="56576"/>
                </a:lnTo>
                <a:lnTo>
                  <a:pt x="372068" y="32535"/>
                </a:lnTo>
                <a:lnTo>
                  <a:pt x="332448" y="14681"/>
                </a:lnTo>
                <a:close/>
              </a:path>
            </a:pathLst>
          </a:custGeom>
          <a:solidFill>
            <a:srgbClr val="767070"/>
          </a:solidFill>
        </p:spPr>
        <p:txBody>
          <a:bodyPr wrap="square" lIns="0" tIns="0" rIns="0" bIns="0" rtlCol="0"/>
          <a:lstStyle/>
          <a:p>
            <a:endParaRPr/>
          </a:p>
        </p:txBody>
      </p:sp>
      <p:sp>
        <p:nvSpPr>
          <p:cNvPr id="8" name="object 8"/>
          <p:cNvSpPr/>
          <p:nvPr/>
        </p:nvSpPr>
        <p:spPr>
          <a:xfrm>
            <a:off x="3351431" y="1396258"/>
            <a:ext cx="5788660" cy="4613275"/>
          </a:xfrm>
          <a:custGeom>
            <a:avLst/>
            <a:gdLst/>
            <a:ahLst/>
            <a:cxnLst/>
            <a:rect l="l" t="t" r="r" b="b"/>
            <a:pathLst>
              <a:path w="5788659" h="4613275">
                <a:moveTo>
                  <a:pt x="1725526" y="3968979"/>
                </a:moveTo>
                <a:lnTo>
                  <a:pt x="1288737" y="3821061"/>
                </a:lnTo>
                <a:lnTo>
                  <a:pt x="1546313" y="4395641"/>
                </a:lnTo>
                <a:lnTo>
                  <a:pt x="1570173" y="4436088"/>
                </a:lnTo>
                <a:lnTo>
                  <a:pt x="1599365" y="4471695"/>
                </a:lnTo>
                <a:lnTo>
                  <a:pt x="1633452" y="4501576"/>
                </a:lnTo>
                <a:lnTo>
                  <a:pt x="1671995" y="4524843"/>
                </a:lnTo>
                <a:lnTo>
                  <a:pt x="1714556" y="4540610"/>
                </a:lnTo>
                <a:lnTo>
                  <a:pt x="1760695" y="4547989"/>
                </a:lnTo>
                <a:lnTo>
                  <a:pt x="3016211" y="4609869"/>
                </a:lnTo>
                <a:lnTo>
                  <a:pt x="1831300" y="4208601"/>
                </a:lnTo>
                <a:lnTo>
                  <a:pt x="1725526" y="3968979"/>
                </a:lnTo>
                <a:close/>
              </a:path>
              <a:path w="5788659" h="4613275">
                <a:moveTo>
                  <a:pt x="4936181" y="8473"/>
                </a:moveTo>
                <a:lnTo>
                  <a:pt x="4895446" y="0"/>
                </a:lnTo>
                <a:lnTo>
                  <a:pt x="4853067" y="2388"/>
                </a:lnTo>
                <a:lnTo>
                  <a:pt x="4811358" y="16422"/>
                </a:lnTo>
                <a:lnTo>
                  <a:pt x="0" y="2285876"/>
                </a:lnTo>
                <a:lnTo>
                  <a:pt x="295875" y="3768380"/>
                </a:lnTo>
                <a:lnTo>
                  <a:pt x="1288737" y="3821061"/>
                </a:lnTo>
                <a:lnTo>
                  <a:pt x="1725526" y="3968979"/>
                </a:lnTo>
                <a:lnTo>
                  <a:pt x="1665741" y="3833541"/>
                </a:lnTo>
                <a:lnTo>
                  <a:pt x="3245340" y="3907701"/>
                </a:lnTo>
                <a:lnTo>
                  <a:pt x="3570795" y="4017916"/>
                </a:lnTo>
                <a:lnTo>
                  <a:pt x="3616959" y="3936079"/>
                </a:lnTo>
                <a:lnTo>
                  <a:pt x="5613197" y="4036141"/>
                </a:lnTo>
                <a:lnTo>
                  <a:pt x="5658325" y="4027372"/>
                </a:lnTo>
                <a:lnTo>
                  <a:pt x="5699272" y="4008508"/>
                </a:lnTo>
                <a:lnTo>
                  <a:pt x="5734405" y="3981164"/>
                </a:lnTo>
                <a:lnTo>
                  <a:pt x="5762092" y="3946959"/>
                </a:lnTo>
                <a:lnTo>
                  <a:pt x="5780699" y="3907509"/>
                </a:lnTo>
                <a:lnTo>
                  <a:pt x="5788593" y="3864431"/>
                </a:lnTo>
                <a:lnTo>
                  <a:pt x="5784140" y="3819341"/>
                </a:lnTo>
                <a:lnTo>
                  <a:pt x="5047154" y="131718"/>
                </a:lnTo>
                <a:lnTo>
                  <a:pt x="5030914" y="89379"/>
                </a:lnTo>
                <a:lnTo>
                  <a:pt x="5005769" y="54101"/>
                </a:lnTo>
                <a:lnTo>
                  <a:pt x="4973574" y="26819"/>
                </a:lnTo>
                <a:lnTo>
                  <a:pt x="4936181" y="8473"/>
                </a:lnTo>
                <a:close/>
              </a:path>
              <a:path w="5788659" h="4613275">
                <a:moveTo>
                  <a:pt x="3570795" y="4017916"/>
                </a:moveTo>
                <a:lnTo>
                  <a:pt x="3245340" y="3907701"/>
                </a:lnTo>
                <a:lnTo>
                  <a:pt x="3044540" y="4265025"/>
                </a:lnTo>
                <a:lnTo>
                  <a:pt x="1831300" y="4208601"/>
                </a:lnTo>
                <a:lnTo>
                  <a:pt x="3016211" y="4609869"/>
                </a:lnTo>
                <a:lnTo>
                  <a:pt x="3077456" y="4612888"/>
                </a:lnTo>
                <a:lnTo>
                  <a:pt x="3092648" y="4611387"/>
                </a:lnTo>
                <a:lnTo>
                  <a:pt x="3126015" y="4609395"/>
                </a:lnTo>
                <a:lnTo>
                  <a:pt x="3190902" y="4592049"/>
                </a:lnTo>
                <a:lnTo>
                  <a:pt x="3237661" y="4565240"/>
                </a:lnTo>
                <a:lnTo>
                  <a:pt x="3277490" y="4529439"/>
                </a:lnTo>
                <a:lnTo>
                  <a:pt x="3306399" y="4486618"/>
                </a:lnTo>
                <a:lnTo>
                  <a:pt x="3570795" y="4017916"/>
                </a:lnTo>
                <a:close/>
              </a:path>
            </a:pathLst>
          </a:custGeom>
          <a:solidFill>
            <a:srgbClr val="767070"/>
          </a:solidFill>
        </p:spPr>
        <p:txBody>
          <a:bodyPr wrap="square" lIns="0" tIns="0" rIns="0" bIns="0" rtlCol="0"/>
          <a:lstStyle/>
          <a:p>
            <a:endParaRPr/>
          </a:p>
        </p:txBody>
      </p:sp>
      <p:sp>
        <p:nvSpPr>
          <p:cNvPr id="9" name="object 9"/>
          <p:cNvSpPr txBox="1">
            <a:spLocks noGrp="1"/>
          </p:cNvSpPr>
          <p:nvPr>
            <p:ph type="title"/>
          </p:nvPr>
        </p:nvSpPr>
        <p:spPr>
          <a:xfrm>
            <a:off x="3456813" y="165353"/>
            <a:ext cx="1965325" cy="513715"/>
          </a:xfrm>
          <a:prstGeom prst="rect">
            <a:avLst/>
          </a:prstGeom>
        </p:spPr>
        <p:txBody>
          <a:bodyPr vert="horz" wrap="square" lIns="0" tIns="12700" rIns="0" bIns="0" rtlCol="0">
            <a:spAutoFit/>
          </a:bodyPr>
          <a:lstStyle/>
          <a:p>
            <a:pPr marL="12700">
              <a:lnSpc>
                <a:spcPct val="100000"/>
              </a:lnSpc>
              <a:spcBef>
                <a:spcPts val="100"/>
              </a:spcBef>
            </a:pPr>
            <a:r>
              <a:rPr sz="3200" spc="459" dirty="0">
                <a:solidFill>
                  <a:srgbClr val="8FAADC"/>
                </a:solidFill>
              </a:rPr>
              <a:t>BREACH!</a:t>
            </a:r>
            <a:endParaRPr sz="3200"/>
          </a:p>
        </p:txBody>
      </p:sp>
      <p:sp>
        <p:nvSpPr>
          <p:cNvPr id="10" name="object 10"/>
          <p:cNvSpPr txBox="1"/>
          <p:nvPr/>
        </p:nvSpPr>
        <p:spPr>
          <a:xfrm>
            <a:off x="1124508" y="937640"/>
            <a:ext cx="6551295" cy="574675"/>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252525"/>
                </a:solidFill>
                <a:latin typeface="Century Gothic"/>
                <a:cs typeface="Century Gothic"/>
              </a:rPr>
              <a:t>A</a:t>
            </a:r>
            <a:r>
              <a:rPr sz="1800" spc="40" dirty="0">
                <a:solidFill>
                  <a:srgbClr val="252525"/>
                </a:solidFill>
                <a:latin typeface="Century Gothic"/>
                <a:cs typeface="Century Gothic"/>
              </a:rPr>
              <a:t> </a:t>
            </a:r>
            <a:r>
              <a:rPr sz="1800" spc="-75" dirty="0">
                <a:solidFill>
                  <a:srgbClr val="252525"/>
                </a:solidFill>
                <a:latin typeface="Century Gothic"/>
                <a:cs typeface="Century Gothic"/>
              </a:rPr>
              <a:t>“breach”</a:t>
            </a:r>
            <a:r>
              <a:rPr sz="1800" spc="30" dirty="0">
                <a:solidFill>
                  <a:srgbClr val="252525"/>
                </a:solidFill>
                <a:latin typeface="Century Gothic"/>
                <a:cs typeface="Century Gothic"/>
              </a:rPr>
              <a:t> </a:t>
            </a:r>
            <a:r>
              <a:rPr sz="1800" spc="145" dirty="0">
                <a:solidFill>
                  <a:srgbClr val="252525"/>
                </a:solidFill>
                <a:latin typeface="Century Gothic"/>
                <a:cs typeface="Century Gothic"/>
              </a:rPr>
              <a:t>is</a:t>
            </a:r>
            <a:r>
              <a:rPr sz="1800" spc="35" dirty="0">
                <a:solidFill>
                  <a:srgbClr val="252525"/>
                </a:solidFill>
                <a:latin typeface="Century Gothic"/>
                <a:cs typeface="Century Gothic"/>
              </a:rPr>
              <a:t> </a:t>
            </a:r>
            <a:r>
              <a:rPr sz="1800" dirty="0">
                <a:solidFill>
                  <a:srgbClr val="252525"/>
                </a:solidFill>
                <a:latin typeface="Century Gothic"/>
                <a:cs typeface="Century Gothic"/>
              </a:rPr>
              <a:t>the</a:t>
            </a:r>
            <a:r>
              <a:rPr sz="1800" spc="25" dirty="0">
                <a:solidFill>
                  <a:srgbClr val="252525"/>
                </a:solidFill>
                <a:latin typeface="Century Gothic"/>
                <a:cs typeface="Century Gothic"/>
              </a:rPr>
              <a:t> </a:t>
            </a:r>
            <a:r>
              <a:rPr sz="1800" spc="55" dirty="0">
                <a:solidFill>
                  <a:srgbClr val="252525"/>
                </a:solidFill>
                <a:latin typeface="Century Gothic"/>
                <a:cs typeface="Century Gothic"/>
              </a:rPr>
              <a:t>unauthorized</a:t>
            </a:r>
            <a:r>
              <a:rPr sz="1800" spc="10" dirty="0">
                <a:solidFill>
                  <a:srgbClr val="252525"/>
                </a:solidFill>
                <a:latin typeface="Century Gothic"/>
                <a:cs typeface="Century Gothic"/>
              </a:rPr>
              <a:t> </a:t>
            </a:r>
            <a:r>
              <a:rPr sz="1800" dirty="0">
                <a:solidFill>
                  <a:srgbClr val="252525"/>
                </a:solidFill>
                <a:latin typeface="Century Gothic"/>
                <a:cs typeface="Century Gothic"/>
              </a:rPr>
              <a:t>acquisition,</a:t>
            </a:r>
            <a:r>
              <a:rPr sz="1800" spc="45" dirty="0">
                <a:solidFill>
                  <a:srgbClr val="252525"/>
                </a:solidFill>
                <a:latin typeface="Century Gothic"/>
                <a:cs typeface="Century Gothic"/>
              </a:rPr>
              <a:t> </a:t>
            </a:r>
            <a:r>
              <a:rPr sz="1800" spc="-40" dirty="0">
                <a:solidFill>
                  <a:srgbClr val="252525"/>
                </a:solidFill>
                <a:latin typeface="Century Gothic"/>
                <a:cs typeface="Century Gothic"/>
              </a:rPr>
              <a:t>access,</a:t>
            </a:r>
            <a:r>
              <a:rPr sz="1800" spc="45" dirty="0">
                <a:solidFill>
                  <a:srgbClr val="252525"/>
                </a:solidFill>
                <a:latin typeface="Century Gothic"/>
                <a:cs typeface="Century Gothic"/>
              </a:rPr>
              <a:t> </a:t>
            </a:r>
            <a:r>
              <a:rPr sz="1800" dirty="0">
                <a:solidFill>
                  <a:srgbClr val="252525"/>
                </a:solidFill>
                <a:latin typeface="Century Gothic"/>
                <a:cs typeface="Century Gothic"/>
              </a:rPr>
              <a:t>use,</a:t>
            </a:r>
            <a:r>
              <a:rPr sz="1800" spc="35" dirty="0">
                <a:solidFill>
                  <a:srgbClr val="252525"/>
                </a:solidFill>
                <a:latin typeface="Century Gothic"/>
                <a:cs typeface="Century Gothic"/>
              </a:rPr>
              <a:t> </a:t>
            </a:r>
            <a:r>
              <a:rPr sz="1800" spc="30" dirty="0">
                <a:solidFill>
                  <a:srgbClr val="252525"/>
                </a:solidFill>
                <a:latin typeface="Century Gothic"/>
                <a:cs typeface="Century Gothic"/>
              </a:rPr>
              <a:t>or </a:t>
            </a:r>
            <a:r>
              <a:rPr sz="1800" spc="50" dirty="0">
                <a:solidFill>
                  <a:srgbClr val="252525"/>
                </a:solidFill>
                <a:latin typeface="Century Gothic"/>
                <a:cs typeface="Century Gothic"/>
              </a:rPr>
              <a:t>disclosure</a:t>
            </a:r>
            <a:r>
              <a:rPr sz="1800" spc="70" dirty="0">
                <a:solidFill>
                  <a:srgbClr val="252525"/>
                </a:solidFill>
                <a:latin typeface="Century Gothic"/>
                <a:cs typeface="Century Gothic"/>
              </a:rPr>
              <a:t> </a:t>
            </a:r>
            <a:r>
              <a:rPr sz="1800" dirty="0">
                <a:solidFill>
                  <a:srgbClr val="252525"/>
                </a:solidFill>
                <a:latin typeface="Century Gothic"/>
                <a:cs typeface="Century Gothic"/>
              </a:rPr>
              <a:t>of</a:t>
            </a:r>
            <a:r>
              <a:rPr sz="1800" spc="50" dirty="0">
                <a:solidFill>
                  <a:srgbClr val="252525"/>
                </a:solidFill>
                <a:latin typeface="Century Gothic"/>
                <a:cs typeface="Century Gothic"/>
              </a:rPr>
              <a:t> </a:t>
            </a:r>
            <a:r>
              <a:rPr sz="1800" dirty="0">
                <a:solidFill>
                  <a:srgbClr val="252525"/>
                </a:solidFill>
                <a:latin typeface="Century Gothic"/>
                <a:cs typeface="Century Gothic"/>
              </a:rPr>
              <a:t>an</a:t>
            </a:r>
            <a:r>
              <a:rPr sz="1800" spc="65" dirty="0">
                <a:solidFill>
                  <a:srgbClr val="252525"/>
                </a:solidFill>
                <a:latin typeface="Century Gothic"/>
                <a:cs typeface="Century Gothic"/>
              </a:rPr>
              <a:t> </a:t>
            </a:r>
            <a:r>
              <a:rPr sz="1800" dirty="0">
                <a:solidFill>
                  <a:srgbClr val="252525"/>
                </a:solidFill>
                <a:latin typeface="Century Gothic"/>
                <a:cs typeface="Century Gothic"/>
              </a:rPr>
              <a:t>individual’s</a:t>
            </a:r>
            <a:r>
              <a:rPr sz="1800" spc="70" dirty="0">
                <a:solidFill>
                  <a:srgbClr val="252525"/>
                </a:solidFill>
                <a:latin typeface="Century Gothic"/>
                <a:cs typeface="Century Gothic"/>
              </a:rPr>
              <a:t> </a:t>
            </a:r>
            <a:r>
              <a:rPr sz="1800" spc="100" dirty="0">
                <a:solidFill>
                  <a:srgbClr val="252525"/>
                </a:solidFill>
                <a:latin typeface="Century Gothic"/>
                <a:cs typeface="Century Gothic"/>
              </a:rPr>
              <a:t>PHI.</a:t>
            </a:r>
            <a:endParaRPr sz="1800">
              <a:latin typeface="Century Gothic"/>
              <a:cs typeface="Century Gothic"/>
            </a:endParaRPr>
          </a:p>
        </p:txBody>
      </p:sp>
      <p:sp>
        <p:nvSpPr>
          <p:cNvPr id="11" name="object 11"/>
          <p:cNvSpPr txBox="1"/>
          <p:nvPr/>
        </p:nvSpPr>
        <p:spPr>
          <a:xfrm>
            <a:off x="9392411" y="1016508"/>
            <a:ext cx="2799715" cy="2735580"/>
          </a:xfrm>
          <a:prstGeom prst="rect">
            <a:avLst/>
          </a:prstGeom>
          <a:solidFill>
            <a:srgbClr val="D5DCE4"/>
          </a:solidFill>
        </p:spPr>
        <p:txBody>
          <a:bodyPr vert="horz" wrap="square" lIns="0" tIns="127635" rIns="0" bIns="0" rtlCol="0">
            <a:spAutoFit/>
          </a:bodyPr>
          <a:lstStyle/>
          <a:p>
            <a:pPr marL="346075">
              <a:lnSpc>
                <a:spcPct val="100000"/>
              </a:lnSpc>
              <a:spcBef>
                <a:spcPts val="1005"/>
              </a:spcBef>
            </a:pPr>
            <a:r>
              <a:rPr sz="1800" b="1" spc="220" dirty="0">
                <a:solidFill>
                  <a:srgbClr val="FFFFFF"/>
                </a:solidFill>
                <a:latin typeface="Calibri"/>
                <a:cs typeface="Calibri"/>
              </a:rPr>
              <a:t>Proper</a:t>
            </a:r>
            <a:r>
              <a:rPr sz="1800" b="1" spc="85" dirty="0">
                <a:solidFill>
                  <a:srgbClr val="FFFFFF"/>
                </a:solidFill>
                <a:latin typeface="Calibri"/>
                <a:cs typeface="Calibri"/>
              </a:rPr>
              <a:t> </a:t>
            </a:r>
            <a:r>
              <a:rPr sz="1800" b="1" spc="210" dirty="0">
                <a:solidFill>
                  <a:srgbClr val="FFFFFF"/>
                </a:solidFill>
                <a:latin typeface="Calibri"/>
                <a:cs typeface="Calibri"/>
              </a:rPr>
              <a:t>Disclosures</a:t>
            </a:r>
            <a:endParaRPr sz="1800">
              <a:latin typeface="Calibri"/>
              <a:cs typeface="Calibri"/>
            </a:endParaRPr>
          </a:p>
          <a:p>
            <a:pPr marL="214629">
              <a:lnSpc>
                <a:spcPct val="100000"/>
              </a:lnSpc>
              <a:spcBef>
                <a:spcPts val="775"/>
              </a:spcBef>
            </a:pPr>
            <a:r>
              <a:rPr sz="1100" dirty="0">
                <a:solidFill>
                  <a:srgbClr val="252525"/>
                </a:solidFill>
                <a:latin typeface="Century Gothic"/>
                <a:cs typeface="Century Gothic"/>
              </a:rPr>
              <a:t>Disclosure</a:t>
            </a:r>
            <a:r>
              <a:rPr sz="1100" spc="30" dirty="0">
                <a:solidFill>
                  <a:srgbClr val="252525"/>
                </a:solidFill>
                <a:latin typeface="Century Gothic"/>
                <a:cs typeface="Century Gothic"/>
              </a:rPr>
              <a:t> </a:t>
            </a:r>
            <a:r>
              <a:rPr sz="1100" spc="90" dirty="0">
                <a:solidFill>
                  <a:srgbClr val="252525"/>
                </a:solidFill>
                <a:latin typeface="Century Gothic"/>
                <a:cs typeface="Century Gothic"/>
              </a:rPr>
              <a:t>is</a:t>
            </a:r>
            <a:r>
              <a:rPr sz="1100" spc="75" dirty="0">
                <a:solidFill>
                  <a:srgbClr val="252525"/>
                </a:solidFill>
                <a:latin typeface="Century Gothic"/>
                <a:cs typeface="Century Gothic"/>
              </a:rPr>
              <a:t> </a:t>
            </a:r>
            <a:r>
              <a:rPr sz="1100" dirty="0">
                <a:solidFill>
                  <a:srgbClr val="252525"/>
                </a:solidFill>
                <a:latin typeface="Century Gothic"/>
                <a:cs typeface="Century Gothic"/>
              </a:rPr>
              <a:t>not</a:t>
            </a:r>
            <a:r>
              <a:rPr sz="1100" spc="75" dirty="0">
                <a:solidFill>
                  <a:srgbClr val="252525"/>
                </a:solidFill>
                <a:latin typeface="Century Gothic"/>
                <a:cs typeface="Century Gothic"/>
              </a:rPr>
              <a:t> </a:t>
            </a:r>
            <a:r>
              <a:rPr sz="1100" spc="-105" dirty="0">
                <a:solidFill>
                  <a:srgbClr val="252525"/>
                </a:solidFill>
                <a:latin typeface="Century Gothic"/>
                <a:cs typeface="Century Gothic"/>
              </a:rPr>
              <a:t>a</a:t>
            </a:r>
            <a:r>
              <a:rPr sz="1100" spc="65" dirty="0">
                <a:solidFill>
                  <a:srgbClr val="252525"/>
                </a:solidFill>
                <a:latin typeface="Century Gothic"/>
                <a:cs typeface="Century Gothic"/>
              </a:rPr>
              <a:t> </a:t>
            </a:r>
            <a:r>
              <a:rPr sz="1100" spc="-10" dirty="0">
                <a:solidFill>
                  <a:srgbClr val="252525"/>
                </a:solidFill>
                <a:latin typeface="Century Gothic"/>
                <a:cs typeface="Century Gothic"/>
              </a:rPr>
              <a:t>breach</a:t>
            </a:r>
            <a:r>
              <a:rPr sz="1100" spc="75" dirty="0">
                <a:solidFill>
                  <a:srgbClr val="252525"/>
                </a:solidFill>
                <a:latin typeface="Century Gothic"/>
                <a:cs typeface="Century Gothic"/>
              </a:rPr>
              <a:t> </a:t>
            </a:r>
            <a:r>
              <a:rPr sz="1100" dirty="0">
                <a:solidFill>
                  <a:srgbClr val="252525"/>
                </a:solidFill>
                <a:latin typeface="Century Gothic"/>
                <a:cs typeface="Century Gothic"/>
              </a:rPr>
              <a:t>if</a:t>
            </a:r>
            <a:r>
              <a:rPr sz="1100" spc="75" dirty="0">
                <a:solidFill>
                  <a:srgbClr val="252525"/>
                </a:solidFill>
                <a:latin typeface="Century Gothic"/>
                <a:cs typeface="Century Gothic"/>
              </a:rPr>
              <a:t> </a:t>
            </a:r>
            <a:r>
              <a:rPr sz="1100" spc="70" dirty="0">
                <a:solidFill>
                  <a:srgbClr val="252525"/>
                </a:solidFill>
                <a:latin typeface="Century Gothic"/>
                <a:cs typeface="Century Gothic"/>
              </a:rPr>
              <a:t>it</a:t>
            </a:r>
            <a:r>
              <a:rPr sz="1100" spc="85" dirty="0">
                <a:solidFill>
                  <a:srgbClr val="252525"/>
                </a:solidFill>
                <a:latin typeface="Century Gothic"/>
                <a:cs typeface="Century Gothic"/>
              </a:rPr>
              <a:t> </a:t>
            </a:r>
            <a:r>
              <a:rPr sz="1100" spc="-20" dirty="0">
                <a:solidFill>
                  <a:srgbClr val="252525"/>
                </a:solidFill>
                <a:latin typeface="Century Gothic"/>
                <a:cs typeface="Century Gothic"/>
              </a:rPr>
              <a:t>was:</a:t>
            </a:r>
            <a:endParaRPr sz="1100">
              <a:latin typeface="Century Gothic"/>
              <a:cs typeface="Century Gothic"/>
            </a:endParaRPr>
          </a:p>
          <a:p>
            <a:pPr marL="384175" marR="175260" indent="-169545">
              <a:lnSpc>
                <a:spcPct val="100000"/>
              </a:lnSpc>
              <a:buFont typeface="Arial"/>
              <a:buChar char="•"/>
              <a:tabLst>
                <a:tab pos="387350" algn="l"/>
              </a:tabLst>
            </a:pPr>
            <a:r>
              <a:rPr sz="1100" spc="65" dirty="0">
                <a:solidFill>
                  <a:srgbClr val="252525"/>
                </a:solidFill>
                <a:latin typeface="Century Gothic"/>
                <a:cs typeface="Century Gothic"/>
              </a:rPr>
              <a:t>within</a:t>
            </a:r>
            <a:r>
              <a:rPr sz="1100" spc="15" dirty="0">
                <a:solidFill>
                  <a:srgbClr val="252525"/>
                </a:solidFill>
                <a:latin typeface="Century Gothic"/>
                <a:cs typeface="Century Gothic"/>
              </a:rPr>
              <a:t> </a:t>
            </a:r>
            <a:r>
              <a:rPr sz="1100" dirty="0">
                <a:solidFill>
                  <a:srgbClr val="252525"/>
                </a:solidFill>
                <a:latin typeface="Century Gothic"/>
                <a:cs typeface="Century Gothic"/>
              </a:rPr>
              <a:t>the</a:t>
            </a:r>
            <a:r>
              <a:rPr sz="1100" spc="10" dirty="0">
                <a:solidFill>
                  <a:srgbClr val="252525"/>
                </a:solidFill>
                <a:latin typeface="Century Gothic"/>
                <a:cs typeface="Century Gothic"/>
              </a:rPr>
              <a:t> </a:t>
            </a:r>
            <a:r>
              <a:rPr sz="1100" dirty="0">
                <a:solidFill>
                  <a:srgbClr val="252525"/>
                </a:solidFill>
                <a:latin typeface="Century Gothic"/>
                <a:cs typeface="Century Gothic"/>
              </a:rPr>
              <a:t>course</a:t>
            </a:r>
            <a:r>
              <a:rPr sz="1100" spc="-25" dirty="0">
                <a:solidFill>
                  <a:srgbClr val="252525"/>
                </a:solidFill>
                <a:latin typeface="Century Gothic"/>
                <a:cs typeface="Century Gothic"/>
              </a:rPr>
              <a:t> </a:t>
            </a:r>
            <a:r>
              <a:rPr sz="1100" dirty="0">
                <a:solidFill>
                  <a:srgbClr val="252525"/>
                </a:solidFill>
                <a:latin typeface="Century Gothic"/>
                <a:cs typeface="Century Gothic"/>
              </a:rPr>
              <a:t>and</a:t>
            </a:r>
            <a:r>
              <a:rPr sz="1100" spc="20" dirty="0">
                <a:solidFill>
                  <a:srgbClr val="252525"/>
                </a:solidFill>
                <a:latin typeface="Century Gothic"/>
                <a:cs typeface="Century Gothic"/>
              </a:rPr>
              <a:t> </a:t>
            </a:r>
            <a:r>
              <a:rPr sz="1100" spc="-10" dirty="0">
                <a:solidFill>
                  <a:srgbClr val="252525"/>
                </a:solidFill>
                <a:latin typeface="Century Gothic"/>
                <a:cs typeface="Century Gothic"/>
              </a:rPr>
              <a:t>scope</a:t>
            </a:r>
            <a:r>
              <a:rPr sz="1100" dirty="0">
                <a:solidFill>
                  <a:srgbClr val="252525"/>
                </a:solidFill>
                <a:latin typeface="Century Gothic"/>
                <a:cs typeface="Century Gothic"/>
              </a:rPr>
              <a:t> </a:t>
            </a:r>
            <a:r>
              <a:rPr sz="1100" spc="-25" dirty="0">
                <a:solidFill>
                  <a:srgbClr val="252525"/>
                </a:solidFill>
                <a:latin typeface="Century Gothic"/>
                <a:cs typeface="Century Gothic"/>
              </a:rPr>
              <a:t>of 	</a:t>
            </a:r>
            <a:r>
              <a:rPr sz="1100" dirty="0">
                <a:solidFill>
                  <a:srgbClr val="252525"/>
                </a:solidFill>
                <a:latin typeface="Century Gothic"/>
                <a:cs typeface="Century Gothic"/>
              </a:rPr>
              <a:t>employment,</a:t>
            </a:r>
            <a:r>
              <a:rPr sz="1100" spc="35" dirty="0">
                <a:solidFill>
                  <a:srgbClr val="252525"/>
                </a:solidFill>
                <a:latin typeface="Century Gothic"/>
                <a:cs typeface="Century Gothic"/>
              </a:rPr>
              <a:t> </a:t>
            </a:r>
            <a:r>
              <a:rPr sz="1100" dirty="0">
                <a:solidFill>
                  <a:srgbClr val="252525"/>
                </a:solidFill>
                <a:latin typeface="Century Gothic"/>
                <a:cs typeface="Century Gothic"/>
              </a:rPr>
              <a:t>and</a:t>
            </a:r>
            <a:r>
              <a:rPr sz="1100" spc="80" dirty="0">
                <a:solidFill>
                  <a:srgbClr val="252525"/>
                </a:solidFill>
                <a:latin typeface="Century Gothic"/>
                <a:cs typeface="Century Gothic"/>
              </a:rPr>
              <a:t> </a:t>
            </a:r>
            <a:r>
              <a:rPr sz="1100" dirty="0">
                <a:solidFill>
                  <a:srgbClr val="252525"/>
                </a:solidFill>
                <a:latin typeface="Century Gothic"/>
                <a:cs typeface="Century Gothic"/>
              </a:rPr>
              <a:t>did</a:t>
            </a:r>
            <a:r>
              <a:rPr sz="1100" spc="80" dirty="0">
                <a:solidFill>
                  <a:srgbClr val="252525"/>
                </a:solidFill>
                <a:latin typeface="Century Gothic"/>
                <a:cs typeface="Century Gothic"/>
              </a:rPr>
              <a:t> </a:t>
            </a:r>
            <a:r>
              <a:rPr sz="1100" dirty="0">
                <a:solidFill>
                  <a:srgbClr val="252525"/>
                </a:solidFill>
                <a:latin typeface="Century Gothic"/>
                <a:cs typeface="Century Gothic"/>
              </a:rPr>
              <a:t>not</a:t>
            </a:r>
            <a:r>
              <a:rPr sz="1100" spc="65" dirty="0">
                <a:solidFill>
                  <a:srgbClr val="252525"/>
                </a:solidFill>
                <a:latin typeface="Century Gothic"/>
                <a:cs typeface="Century Gothic"/>
              </a:rPr>
              <a:t> </a:t>
            </a:r>
            <a:r>
              <a:rPr sz="1100" spc="55" dirty="0">
                <a:solidFill>
                  <a:srgbClr val="252525"/>
                </a:solidFill>
                <a:latin typeface="Century Gothic"/>
                <a:cs typeface="Century Gothic"/>
              </a:rPr>
              <a:t>result 	</a:t>
            </a:r>
            <a:r>
              <a:rPr sz="1100" spc="70" dirty="0">
                <a:solidFill>
                  <a:srgbClr val="252525"/>
                </a:solidFill>
                <a:latin typeface="Century Gothic"/>
                <a:cs typeface="Century Gothic"/>
              </a:rPr>
              <a:t>in</a:t>
            </a:r>
            <a:r>
              <a:rPr sz="1100" spc="-15" dirty="0">
                <a:solidFill>
                  <a:srgbClr val="252525"/>
                </a:solidFill>
                <a:latin typeface="Century Gothic"/>
                <a:cs typeface="Century Gothic"/>
              </a:rPr>
              <a:t> </a:t>
            </a:r>
            <a:r>
              <a:rPr sz="1100" spc="55" dirty="0">
                <a:solidFill>
                  <a:srgbClr val="252525"/>
                </a:solidFill>
                <a:latin typeface="Century Gothic"/>
                <a:cs typeface="Century Gothic"/>
              </a:rPr>
              <a:t>further</a:t>
            </a:r>
            <a:r>
              <a:rPr sz="1100" spc="-20" dirty="0">
                <a:solidFill>
                  <a:srgbClr val="252525"/>
                </a:solidFill>
                <a:latin typeface="Century Gothic"/>
                <a:cs typeface="Century Gothic"/>
              </a:rPr>
              <a:t> </a:t>
            </a:r>
            <a:r>
              <a:rPr sz="1100" spc="-10" dirty="0">
                <a:solidFill>
                  <a:srgbClr val="252525"/>
                </a:solidFill>
                <a:latin typeface="Century Gothic"/>
                <a:cs typeface="Century Gothic"/>
              </a:rPr>
              <a:t>disclosure</a:t>
            </a:r>
            <a:endParaRPr sz="1100">
              <a:latin typeface="Century Gothic"/>
              <a:cs typeface="Century Gothic"/>
            </a:endParaRPr>
          </a:p>
          <a:p>
            <a:pPr marL="384175" marR="141605" indent="-169545">
              <a:lnSpc>
                <a:spcPct val="100000"/>
              </a:lnSpc>
              <a:buFont typeface="Arial"/>
              <a:buChar char="•"/>
              <a:tabLst>
                <a:tab pos="387350" algn="l"/>
              </a:tabLst>
            </a:pPr>
            <a:r>
              <a:rPr sz="1100" dirty="0">
                <a:solidFill>
                  <a:srgbClr val="252525"/>
                </a:solidFill>
                <a:latin typeface="Century Gothic"/>
                <a:cs typeface="Century Gothic"/>
              </a:rPr>
              <a:t>inadvertent</a:t>
            </a:r>
            <a:r>
              <a:rPr sz="1100" spc="25" dirty="0">
                <a:solidFill>
                  <a:srgbClr val="252525"/>
                </a:solidFill>
                <a:latin typeface="Century Gothic"/>
                <a:cs typeface="Century Gothic"/>
              </a:rPr>
              <a:t> </a:t>
            </a:r>
            <a:r>
              <a:rPr sz="1100" dirty="0">
                <a:solidFill>
                  <a:srgbClr val="252525"/>
                </a:solidFill>
                <a:latin typeface="Century Gothic"/>
                <a:cs typeface="Century Gothic"/>
              </a:rPr>
              <a:t>by</a:t>
            </a:r>
            <a:r>
              <a:rPr sz="1100" spc="55" dirty="0">
                <a:solidFill>
                  <a:srgbClr val="252525"/>
                </a:solidFill>
                <a:latin typeface="Century Gothic"/>
                <a:cs typeface="Century Gothic"/>
              </a:rPr>
              <a:t> </a:t>
            </a:r>
            <a:r>
              <a:rPr sz="1100" dirty="0">
                <a:solidFill>
                  <a:srgbClr val="252525"/>
                </a:solidFill>
                <a:latin typeface="Century Gothic"/>
                <a:cs typeface="Century Gothic"/>
              </a:rPr>
              <a:t>an</a:t>
            </a:r>
            <a:r>
              <a:rPr sz="1100" spc="50" dirty="0">
                <a:solidFill>
                  <a:srgbClr val="252525"/>
                </a:solidFill>
                <a:latin typeface="Century Gothic"/>
                <a:cs typeface="Century Gothic"/>
              </a:rPr>
              <a:t> </a:t>
            </a:r>
            <a:r>
              <a:rPr sz="1100" spc="-10" dirty="0">
                <a:solidFill>
                  <a:srgbClr val="252525"/>
                </a:solidFill>
                <a:latin typeface="Century Gothic"/>
                <a:cs typeface="Century Gothic"/>
              </a:rPr>
              <a:t>authorized 	</a:t>
            </a:r>
            <a:r>
              <a:rPr sz="1100" dirty="0">
                <a:solidFill>
                  <a:srgbClr val="252525"/>
                </a:solidFill>
                <a:latin typeface="Century Gothic"/>
                <a:cs typeface="Century Gothic"/>
              </a:rPr>
              <a:t>individual</a:t>
            </a:r>
            <a:r>
              <a:rPr sz="1100" spc="140" dirty="0">
                <a:solidFill>
                  <a:srgbClr val="252525"/>
                </a:solidFill>
                <a:latin typeface="Century Gothic"/>
                <a:cs typeface="Century Gothic"/>
              </a:rPr>
              <a:t> </a:t>
            </a:r>
            <a:r>
              <a:rPr sz="1100" dirty="0">
                <a:solidFill>
                  <a:srgbClr val="252525"/>
                </a:solidFill>
                <a:latin typeface="Century Gothic"/>
                <a:cs typeface="Century Gothic"/>
              </a:rPr>
              <a:t>to</a:t>
            </a:r>
            <a:r>
              <a:rPr sz="1100" spc="130" dirty="0">
                <a:solidFill>
                  <a:srgbClr val="252525"/>
                </a:solidFill>
                <a:latin typeface="Century Gothic"/>
                <a:cs typeface="Century Gothic"/>
              </a:rPr>
              <a:t> </a:t>
            </a:r>
            <a:r>
              <a:rPr sz="1100" dirty="0">
                <a:solidFill>
                  <a:srgbClr val="252525"/>
                </a:solidFill>
                <a:latin typeface="Century Gothic"/>
                <a:cs typeface="Century Gothic"/>
              </a:rPr>
              <a:t>another</a:t>
            </a:r>
            <a:r>
              <a:rPr sz="1100" spc="110" dirty="0">
                <a:solidFill>
                  <a:srgbClr val="252525"/>
                </a:solidFill>
                <a:latin typeface="Century Gothic"/>
                <a:cs typeface="Century Gothic"/>
              </a:rPr>
              <a:t> </a:t>
            </a:r>
            <a:r>
              <a:rPr sz="1100" spc="-10" dirty="0">
                <a:solidFill>
                  <a:srgbClr val="252525"/>
                </a:solidFill>
                <a:latin typeface="Century Gothic"/>
                <a:cs typeface="Century Gothic"/>
              </a:rPr>
              <a:t>authorized 	</a:t>
            </a:r>
            <a:r>
              <a:rPr sz="1100" dirty="0">
                <a:solidFill>
                  <a:srgbClr val="252525"/>
                </a:solidFill>
                <a:latin typeface="Century Gothic"/>
                <a:cs typeface="Century Gothic"/>
              </a:rPr>
              <a:t>individual</a:t>
            </a:r>
            <a:r>
              <a:rPr sz="1100" spc="100" dirty="0">
                <a:solidFill>
                  <a:srgbClr val="252525"/>
                </a:solidFill>
                <a:latin typeface="Century Gothic"/>
                <a:cs typeface="Century Gothic"/>
              </a:rPr>
              <a:t> </a:t>
            </a:r>
            <a:r>
              <a:rPr sz="1100" dirty="0">
                <a:solidFill>
                  <a:srgbClr val="252525"/>
                </a:solidFill>
                <a:latin typeface="Century Gothic"/>
                <a:cs typeface="Century Gothic"/>
              </a:rPr>
              <a:t>at</a:t>
            </a:r>
            <a:r>
              <a:rPr sz="1100" spc="95" dirty="0">
                <a:solidFill>
                  <a:srgbClr val="252525"/>
                </a:solidFill>
                <a:latin typeface="Century Gothic"/>
                <a:cs typeface="Century Gothic"/>
              </a:rPr>
              <a:t> </a:t>
            </a:r>
            <a:r>
              <a:rPr sz="1100" dirty="0">
                <a:solidFill>
                  <a:srgbClr val="252525"/>
                </a:solidFill>
                <a:latin typeface="Century Gothic"/>
                <a:cs typeface="Century Gothic"/>
              </a:rPr>
              <a:t>the</a:t>
            </a:r>
            <a:r>
              <a:rPr sz="1100" spc="90" dirty="0">
                <a:solidFill>
                  <a:srgbClr val="252525"/>
                </a:solidFill>
                <a:latin typeface="Century Gothic"/>
                <a:cs typeface="Century Gothic"/>
              </a:rPr>
              <a:t> </a:t>
            </a:r>
            <a:r>
              <a:rPr sz="1100" dirty="0">
                <a:solidFill>
                  <a:srgbClr val="252525"/>
                </a:solidFill>
                <a:latin typeface="Century Gothic"/>
                <a:cs typeface="Century Gothic"/>
              </a:rPr>
              <a:t>same</a:t>
            </a:r>
            <a:r>
              <a:rPr sz="1100" spc="55" dirty="0">
                <a:solidFill>
                  <a:srgbClr val="252525"/>
                </a:solidFill>
                <a:latin typeface="Century Gothic"/>
                <a:cs typeface="Century Gothic"/>
              </a:rPr>
              <a:t> </a:t>
            </a:r>
            <a:r>
              <a:rPr sz="1100" spc="-10" dirty="0">
                <a:solidFill>
                  <a:srgbClr val="252525"/>
                </a:solidFill>
                <a:latin typeface="Century Gothic"/>
                <a:cs typeface="Century Gothic"/>
              </a:rPr>
              <a:t>covered 	</a:t>
            </a:r>
            <a:r>
              <a:rPr sz="1100" dirty="0">
                <a:solidFill>
                  <a:srgbClr val="252525"/>
                </a:solidFill>
                <a:latin typeface="Century Gothic"/>
                <a:cs typeface="Century Gothic"/>
              </a:rPr>
              <a:t>entity,</a:t>
            </a:r>
            <a:r>
              <a:rPr sz="1100" spc="65" dirty="0">
                <a:solidFill>
                  <a:srgbClr val="252525"/>
                </a:solidFill>
                <a:latin typeface="Century Gothic"/>
                <a:cs typeface="Century Gothic"/>
              </a:rPr>
              <a:t> </a:t>
            </a:r>
            <a:r>
              <a:rPr sz="1100" dirty="0">
                <a:solidFill>
                  <a:srgbClr val="252525"/>
                </a:solidFill>
                <a:latin typeface="Century Gothic"/>
                <a:cs typeface="Century Gothic"/>
              </a:rPr>
              <a:t>and</a:t>
            </a:r>
            <a:r>
              <a:rPr sz="1100" spc="75" dirty="0">
                <a:solidFill>
                  <a:srgbClr val="252525"/>
                </a:solidFill>
                <a:latin typeface="Century Gothic"/>
                <a:cs typeface="Century Gothic"/>
              </a:rPr>
              <a:t> </a:t>
            </a:r>
            <a:r>
              <a:rPr sz="1100" dirty="0">
                <a:solidFill>
                  <a:srgbClr val="252525"/>
                </a:solidFill>
                <a:latin typeface="Century Gothic"/>
                <a:cs typeface="Century Gothic"/>
              </a:rPr>
              <a:t>not</a:t>
            </a:r>
            <a:r>
              <a:rPr sz="1100" spc="55" dirty="0">
                <a:solidFill>
                  <a:srgbClr val="252525"/>
                </a:solidFill>
                <a:latin typeface="Century Gothic"/>
                <a:cs typeface="Century Gothic"/>
              </a:rPr>
              <a:t> further</a:t>
            </a:r>
            <a:r>
              <a:rPr sz="1100" spc="40" dirty="0">
                <a:solidFill>
                  <a:srgbClr val="252525"/>
                </a:solidFill>
                <a:latin typeface="Century Gothic"/>
                <a:cs typeface="Century Gothic"/>
              </a:rPr>
              <a:t> </a:t>
            </a:r>
            <a:r>
              <a:rPr sz="1100" dirty="0">
                <a:solidFill>
                  <a:srgbClr val="252525"/>
                </a:solidFill>
                <a:latin typeface="Century Gothic"/>
                <a:cs typeface="Century Gothic"/>
              </a:rPr>
              <a:t>used</a:t>
            </a:r>
            <a:r>
              <a:rPr sz="1100" spc="35" dirty="0">
                <a:solidFill>
                  <a:srgbClr val="252525"/>
                </a:solidFill>
                <a:latin typeface="Century Gothic"/>
                <a:cs typeface="Century Gothic"/>
              </a:rPr>
              <a:t> </a:t>
            </a:r>
            <a:r>
              <a:rPr sz="1100" spc="-25" dirty="0">
                <a:solidFill>
                  <a:srgbClr val="252525"/>
                </a:solidFill>
                <a:latin typeface="Century Gothic"/>
                <a:cs typeface="Century Gothic"/>
              </a:rPr>
              <a:t>or 	</a:t>
            </a:r>
            <a:r>
              <a:rPr sz="1100" spc="-10" dirty="0">
                <a:solidFill>
                  <a:srgbClr val="252525"/>
                </a:solidFill>
                <a:latin typeface="Century Gothic"/>
                <a:cs typeface="Century Gothic"/>
              </a:rPr>
              <a:t>disclosed</a:t>
            </a:r>
            <a:endParaRPr sz="1100">
              <a:latin typeface="Century Gothic"/>
              <a:cs typeface="Century Gothic"/>
            </a:endParaRPr>
          </a:p>
          <a:p>
            <a:pPr marL="384175" marR="76835" indent="-169545">
              <a:lnSpc>
                <a:spcPct val="100000"/>
              </a:lnSpc>
              <a:buFont typeface="Arial"/>
              <a:buChar char="•"/>
              <a:tabLst>
                <a:tab pos="387350" algn="l"/>
              </a:tabLst>
            </a:pPr>
            <a:r>
              <a:rPr sz="1100" dirty="0">
                <a:solidFill>
                  <a:srgbClr val="252525"/>
                </a:solidFill>
                <a:latin typeface="Century Gothic"/>
                <a:cs typeface="Century Gothic"/>
              </a:rPr>
              <a:t>made</a:t>
            </a:r>
            <a:r>
              <a:rPr sz="1100" spc="25" dirty="0">
                <a:solidFill>
                  <a:srgbClr val="252525"/>
                </a:solidFill>
                <a:latin typeface="Century Gothic"/>
                <a:cs typeface="Century Gothic"/>
              </a:rPr>
              <a:t> </a:t>
            </a:r>
            <a:r>
              <a:rPr sz="1100" dirty="0">
                <a:solidFill>
                  <a:srgbClr val="252525"/>
                </a:solidFill>
                <a:latin typeface="Century Gothic"/>
                <a:cs typeface="Century Gothic"/>
              </a:rPr>
              <a:t>to</a:t>
            </a:r>
            <a:r>
              <a:rPr sz="1100" spc="25" dirty="0">
                <a:solidFill>
                  <a:srgbClr val="252525"/>
                </a:solidFill>
                <a:latin typeface="Century Gothic"/>
                <a:cs typeface="Century Gothic"/>
              </a:rPr>
              <a:t> </a:t>
            </a:r>
            <a:r>
              <a:rPr sz="1100" dirty="0">
                <a:solidFill>
                  <a:srgbClr val="252525"/>
                </a:solidFill>
                <a:latin typeface="Century Gothic"/>
                <a:cs typeface="Century Gothic"/>
              </a:rPr>
              <a:t>someone</a:t>
            </a:r>
            <a:r>
              <a:rPr sz="1100" spc="-5" dirty="0">
                <a:solidFill>
                  <a:srgbClr val="252525"/>
                </a:solidFill>
                <a:latin typeface="Century Gothic"/>
                <a:cs typeface="Century Gothic"/>
              </a:rPr>
              <a:t> </a:t>
            </a:r>
            <a:r>
              <a:rPr sz="1100" dirty="0">
                <a:solidFill>
                  <a:srgbClr val="252525"/>
                </a:solidFill>
                <a:latin typeface="Century Gothic"/>
                <a:cs typeface="Century Gothic"/>
              </a:rPr>
              <a:t>who</a:t>
            </a:r>
            <a:r>
              <a:rPr sz="1100" spc="25" dirty="0">
                <a:solidFill>
                  <a:srgbClr val="252525"/>
                </a:solidFill>
                <a:latin typeface="Century Gothic"/>
                <a:cs typeface="Century Gothic"/>
              </a:rPr>
              <a:t> </a:t>
            </a:r>
            <a:r>
              <a:rPr sz="1100" spc="-10" dirty="0">
                <a:solidFill>
                  <a:srgbClr val="252525"/>
                </a:solidFill>
                <a:latin typeface="Century Gothic"/>
                <a:cs typeface="Century Gothic"/>
              </a:rPr>
              <a:t>would</a:t>
            </a:r>
            <a:r>
              <a:rPr sz="1100" spc="500" dirty="0">
                <a:solidFill>
                  <a:srgbClr val="252525"/>
                </a:solidFill>
                <a:latin typeface="Century Gothic"/>
                <a:cs typeface="Century Gothic"/>
              </a:rPr>
              <a:t> 	</a:t>
            </a:r>
            <a:r>
              <a:rPr sz="1100" dirty="0">
                <a:solidFill>
                  <a:srgbClr val="252525"/>
                </a:solidFill>
                <a:latin typeface="Century Gothic"/>
                <a:cs typeface="Century Gothic"/>
              </a:rPr>
              <a:t>not</a:t>
            </a:r>
            <a:r>
              <a:rPr sz="1100" spc="-15" dirty="0">
                <a:solidFill>
                  <a:srgbClr val="252525"/>
                </a:solidFill>
                <a:latin typeface="Century Gothic"/>
                <a:cs typeface="Century Gothic"/>
              </a:rPr>
              <a:t> </a:t>
            </a:r>
            <a:r>
              <a:rPr sz="1100" dirty="0">
                <a:solidFill>
                  <a:srgbClr val="252525"/>
                </a:solidFill>
                <a:latin typeface="Century Gothic"/>
                <a:cs typeface="Century Gothic"/>
              </a:rPr>
              <a:t>reasonably</a:t>
            </a:r>
            <a:r>
              <a:rPr sz="1100" spc="-20" dirty="0">
                <a:solidFill>
                  <a:srgbClr val="252525"/>
                </a:solidFill>
                <a:latin typeface="Century Gothic"/>
                <a:cs typeface="Century Gothic"/>
              </a:rPr>
              <a:t> have</a:t>
            </a:r>
            <a:r>
              <a:rPr sz="1100" dirty="0">
                <a:solidFill>
                  <a:srgbClr val="252525"/>
                </a:solidFill>
                <a:latin typeface="Century Gothic"/>
                <a:cs typeface="Century Gothic"/>
              </a:rPr>
              <a:t> been</a:t>
            </a:r>
            <a:r>
              <a:rPr sz="1100" spc="-10" dirty="0">
                <a:solidFill>
                  <a:srgbClr val="252525"/>
                </a:solidFill>
                <a:latin typeface="Century Gothic"/>
                <a:cs typeface="Century Gothic"/>
              </a:rPr>
              <a:t> </a:t>
            </a:r>
            <a:r>
              <a:rPr sz="1100" spc="-20" dirty="0">
                <a:solidFill>
                  <a:srgbClr val="252525"/>
                </a:solidFill>
                <a:latin typeface="Century Gothic"/>
                <a:cs typeface="Century Gothic"/>
              </a:rPr>
              <a:t>able </a:t>
            </a:r>
            <a:r>
              <a:rPr sz="1100" spc="-25" dirty="0">
                <a:solidFill>
                  <a:srgbClr val="252525"/>
                </a:solidFill>
                <a:latin typeface="Century Gothic"/>
                <a:cs typeface="Century Gothic"/>
              </a:rPr>
              <a:t>to 	</a:t>
            </a:r>
            <a:r>
              <a:rPr sz="1100" dirty="0">
                <a:solidFill>
                  <a:srgbClr val="252525"/>
                </a:solidFill>
                <a:latin typeface="Century Gothic"/>
                <a:cs typeface="Century Gothic"/>
              </a:rPr>
              <a:t>retain</a:t>
            </a:r>
            <a:r>
              <a:rPr sz="1100" spc="95" dirty="0">
                <a:solidFill>
                  <a:srgbClr val="252525"/>
                </a:solidFill>
                <a:latin typeface="Century Gothic"/>
                <a:cs typeface="Century Gothic"/>
              </a:rPr>
              <a:t> </a:t>
            </a:r>
            <a:r>
              <a:rPr sz="1100" dirty="0">
                <a:solidFill>
                  <a:srgbClr val="252525"/>
                </a:solidFill>
                <a:latin typeface="Century Gothic"/>
                <a:cs typeface="Century Gothic"/>
              </a:rPr>
              <a:t>the</a:t>
            </a:r>
            <a:r>
              <a:rPr sz="1100" spc="110" dirty="0">
                <a:solidFill>
                  <a:srgbClr val="252525"/>
                </a:solidFill>
                <a:latin typeface="Century Gothic"/>
                <a:cs typeface="Century Gothic"/>
              </a:rPr>
              <a:t> </a:t>
            </a:r>
            <a:r>
              <a:rPr sz="1100" spc="-10" dirty="0">
                <a:solidFill>
                  <a:srgbClr val="252525"/>
                </a:solidFill>
                <a:latin typeface="Century Gothic"/>
                <a:cs typeface="Century Gothic"/>
              </a:rPr>
              <a:t>information</a:t>
            </a:r>
            <a:endParaRPr sz="1100">
              <a:latin typeface="Century Gothic"/>
              <a:cs typeface="Century Gothic"/>
            </a:endParaRPr>
          </a:p>
        </p:txBody>
      </p:sp>
      <p:sp>
        <p:nvSpPr>
          <p:cNvPr id="12" name="object 12"/>
          <p:cNvSpPr txBox="1"/>
          <p:nvPr/>
        </p:nvSpPr>
        <p:spPr>
          <a:xfrm>
            <a:off x="4461128" y="3224529"/>
            <a:ext cx="4088765" cy="1718945"/>
          </a:xfrm>
          <a:prstGeom prst="rect">
            <a:avLst/>
          </a:prstGeom>
        </p:spPr>
        <p:txBody>
          <a:bodyPr vert="horz" wrap="square" lIns="0" tIns="12065" rIns="0" bIns="0" rtlCol="0">
            <a:spAutoFit/>
          </a:bodyPr>
          <a:lstStyle/>
          <a:p>
            <a:pPr marL="12065" marR="5080" algn="ctr">
              <a:lnSpc>
                <a:spcPct val="100000"/>
              </a:lnSpc>
              <a:spcBef>
                <a:spcPts val="95"/>
              </a:spcBef>
            </a:pPr>
            <a:r>
              <a:rPr sz="1600" spc="75" dirty="0">
                <a:solidFill>
                  <a:srgbClr val="FFFFFF"/>
                </a:solidFill>
                <a:latin typeface="Century Gothic"/>
                <a:cs typeface="Century Gothic"/>
              </a:rPr>
              <a:t>If</a:t>
            </a:r>
            <a:r>
              <a:rPr sz="1600" spc="60" dirty="0">
                <a:solidFill>
                  <a:srgbClr val="FFFFFF"/>
                </a:solidFill>
                <a:latin typeface="Century Gothic"/>
                <a:cs typeface="Century Gothic"/>
              </a:rPr>
              <a:t> </a:t>
            </a:r>
            <a:r>
              <a:rPr sz="1600" dirty="0">
                <a:solidFill>
                  <a:srgbClr val="FFFFFF"/>
                </a:solidFill>
                <a:latin typeface="Century Gothic"/>
                <a:cs typeface="Century Gothic"/>
              </a:rPr>
              <a:t>there</a:t>
            </a:r>
            <a:r>
              <a:rPr sz="1600" spc="85" dirty="0">
                <a:solidFill>
                  <a:srgbClr val="FFFFFF"/>
                </a:solidFill>
                <a:latin typeface="Century Gothic"/>
                <a:cs typeface="Century Gothic"/>
              </a:rPr>
              <a:t> </a:t>
            </a:r>
            <a:r>
              <a:rPr sz="1600" spc="125" dirty="0">
                <a:solidFill>
                  <a:srgbClr val="FFFFFF"/>
                </a:solidFill>
                <a:latin typeface="Century Gothic"/>
                <a:cs typeface="Century Gothic"/>
              </a:rPr>
              <a:t>is</a:t>
            </a:r>
            <a:r>
              <a:rPr sz="1600" spc="60" dirty="0">
                <a:solidFill>
                  <a:srgbClr val="FFFFFF"/>
                </a:solidFill>
                <a:latin typeface="Century Gothic"/>
                <a:cs typeface="Century Gothic"/>
              </a:rPr>
              <a:t> </a:t>
            </a:r>
            <a:r>
              <a:rPr sz="1600" spc="-160" dirty="0">
                <a:solidFill>
                  <a:srgbClr val="FFFFFF"/>
                </a:solidFill>
                <a:latin typeface="Century Gothic"/>
                <a:cs typeface="Century Gothic"/>
              </a:rPr>
              <a:t>a</a:t>
            </a:r>
            <a:r>
              <a:rPr sz="1600" spc="80" dirty="0">
                <a:solidFill>
                  <a:srgbClr val="FFFFFF"/>
                </a:solidFill>
                <a:latin typeface="Century Gothic"/>
                <a:cs typeface="Century Gothic"/>
              </a:rPr>
              <a:t> </a:t>
            </a:r>
            <a:r>
              <a:rPr sz="1600" dirty="0">
                <a:solidFill>
                  <a:srgbClr val="FFFFFF"/>
                </a:solidFill>
                <a:latin typeface="Century Gothic"/>
                <a:cs typeface="Century Gothic"/>
              </a:rPr>
              <a:t>security</a:t>
            </a:r>
            <a:r>
              <a:rPr sz="1600" spc="60" dirty="0">
                <a:solidFill>
                  <a:srgbClr val="FFFFFF"/>
                </a:solidFill>
                <a:latin typeface="Century Gothic"/>
                <a:cs typeface="Century Gothic"/>
              </a:rPr>
              <a:t> </a:t>
            </a:r>
            <a:r>
              <a:rPr sz="1600" spc="-30" dirty="0">
                <a:solidFill>
                  <a:srgbClr val="FFFFFF"/>
                </a:solidFill>
                <a:latin typeface="Century Gothic"/>
                <a:cs typeface="Century Gothic"/>
              </a:rPr>
              <a:t>breach,</a:t>
            </a:r>
            <a:r>
              <a:rPr sz="1600" spc="100" dirty="0">
                <a:solidFill>
                  <a:srgbClr val="FFFFFF"/>
                </a:solidFill>
                <a:latin typeface="Century Gothic"/>
                <a:cs typeface="Century Gothic"/>
              </a:rPr>
              <a:t> </a:t>
            </a:r>
            <a:r>
              <a:rPr sz="1600" dirty="0">
                <a:solidFill>
                  <a:srgbClr val="FFFFFF"/>
                </a:solidFill>
                <a:latin typeface="Century Gothic"/>
                <a:cs typeface="Century Gothic"/>
              </a:rPr>
              <a:t>big</a:t>
            </a:r>
            <a:r>
              <a:rPr sz="1600" spc="65" dirty="0">
                <a:solidFill>
                  <a:srgbClr val="FFFFFF"/>
                </a:solidFill>
                <a:latin typeface="Century Gothic"/>
                <a:cs typeface="Century Gothic"/>
              </a:rPr>
              <a:t> </a:t>
            </a:r>
            <a:r>
              <a:rPr sz="1600" dirty="0">
                <a:solidFill>
                  <a:srgbClr val="FFFFFF"/>
                </a:solidFill>
                <a:latin typeface="Century Gothic"/>
                <a:cs typeface="Century Gothic"/>
              </a:rPr>
              <a:t>or</a:t>
            </a:r>
            <a:r>
              <a:rPr sz="1600" spc="65" dirty="0">
                <a:solidFill>
                  <a:srgbClr val="FFFFFF"/>
                </a:solidFill>
                <a:latin typeface="Century Gothic"/>
                <a:cs typeface="Century Gothic"/>
              </a:rPr>
              <a:t> </a:t>
            </a:r>
            <a:r>
              <a:rPr sz="1600" spc="-10" dirty="0">
                <a:solidFill>
                  <a:srgbClr val="FFFFFF"/>
                </a:solidFill>
                <a:latin typeface="Century Gothic"/>
                <a:cs typeface="Century Gothic"/>
              </a:rPr>
              <a:t>small, </a:t>
            </a:r>
            <a:r>
              <a:rPr sz="1600" dirty="0">
                <a:solidFill>
                  <a:srgbClr val="FFFFFF"/>
                </a:solidFill>
                <a:latin typeface="Century Gothic"/>
                <a:cs typeface="Century Gothic"/>
              </a:rPr>
              <a:t>involving</a:t>
            </a:r>
            <a:r>
              <a:rPr sz="1600" spc="204" dirty="0">
                <a:solidFill>
                  <a:srgbClr val="FFFFFF"/>
                </a:solidFill>
                <a:latin typeface="Century Gothic"/>
                <a:cs typeface="Century Gothic"/>
              </a:rPr>
              <a:t> </a:t>
            </a:r>
            <a:r>
              <a:rPr sz="1600" spc="100" dirty="0">
                <a:solidFill>
                  <a:srgbClr val="FFFFFF"/>
                </a:solidFill>
                <a:latin typeface="Century Gothic"/>
                <a:cs typeface="Century Gothic"/>
              </a:rPr>
              <a:t>PHI,</a:t>
            </a:r>
            <a:r>
              <a:rPr sz="1600" spc="210" dirty="0">
                <a:solidFill>
                  <a:srgbClr val="FFFFFF"/>
                </a:solidFill>
                <a:latin typeface="Century Gothic"/>
                <a:cs typeface="Century Gothic"/>
              </a:rPr>
              <a:t> </a:t>
            </a:r>
            <a:r>
              <a:rPr sz="1600" dirty="0">
                <a:solidFill>
                  <a:srgbClr val="FFFFFF"/>
                </a:solidFill>
                <a:latin typeface="Century Gothic"/>
                <a:cs typeface="Century Gothic"/>
              </a:rPr>
              <a:t>immediately</a:t>
            </a:r>
            <a:r>
              <a:rPr sz="1600" spc="240" dirty="0">
                <a:solidFill>
                  <a:srgbClr val="FFFFFF"/>
                </a:solidFill>
                <a:latin typeface="Century Gothic"/>
                <a:cs typeface="Century Gothic"/>
              </a:rPr>
              <a:t> </a:t>
            </a:r>
            <a:r>
              <a:rPr sz="1600" dirty="0">
                <a:solidFill>
                  <a:srgbClr val="FFFFFF"/>
                </a:solidFill>
                <a:latin typeface="Century Gothic"/>
                <a:cs typeface="Century Gothic"/>
              </a:rPr>
              <a:t>make</a:t>
            </a:r>
            <a:r>
              <a:rPr sz="1600" spc="250" dirty="0">
                <a:solidFill>
                  <a:srgbClr val="FFFFFF"/>
                </a:solidFill>
                <a:latin typeface="Century Gothic"/>
                <a:cs typeface="Century Gothic"/>
              </a:rPr>
              <a:t> </a:t>
            </a:r>
            <a:r>
              <a:rPr sz="1600" spc="-50" dirty="0">
                <a:solidFill>
                  <a:srgbClr val="FFFFFF"/>
                </a:solidFill>
                <a:latin typeface="Century Gothic"/>
                <a:cs typeface="Century Gothic"/>
              </a:rPr>
              <a:t>a </a:t>
            </a:r>
            <a:r>
              <a:rPr sz="1600" dirty="0">
                <a:solidFill>
                  <a:srgbClr val="FFFFFF"/>
                </a:solidFill>
                <a:latin typeface="Century Gothic"/>
                <a:cs typeface="Century Gothic"/>
              </a:rPr>
              <a:t>report</a:t>
            </a:r>
            <a:r>
              <a:rPr sz="1600" spc="185" dirty="0">
                <a:solidFill>
                  <a:srgbClr val="FFFFFF"/>
                </a:solidFill>
                <a:latin typeface="Century Gothic"/>
                <a:cs typeface="Century Gothic"/>
              </a:rPr>
              <a:t> </a:t>
            </a:r>
            <a:r>
              <a:rPr sz="1600" dirty="0">
                <a:solidFill>
                  <a:srgbClr val="FFFFFF"/>
                </a:solidFill>
                <a:latin typeface="Century Gothic"/>
                <a:cs typeface="Century Gothic"/>
              </a:rPr>
              <a:t>to</a:t>
            </a:r>
            <a:r>
              <a:rPr sz="1600" spc="170" dirty="0">
                <a:solidFill>
                  <a:srgbClr val="FFFFFF"/>
                </a:solidFill>
                <a:latin typeface="Century Gothic"/>
                <a:cs typeface="Century Gothic"/>
              </a:rPr>
              <a:t> </a:t>
            </a:r>
            <a:r>
              <a:rPr sz="1600" dirty="0">
                <a:solidFill>
                  <a:srgbClr val="FFFFFF"/>
                </a:solidFill>
                <a:latin typeface="Century Gothic"/>
                <a:cs typeface="Century Gothic"/>
              </a:rPr>
              <a:t>your</a:t>
            </a:r>
            <a:r>
              <a:rPr sz="1600" spc="155" dirty="0">
                <a:solidFill>
                  <a:srgbClr val="FFFFFF"/>
                </a:solidFill>
                <a:latin typeface="Century Gothic"/>
                <a:cs typeface="Century Gothic"/>
              </a:rPr>
              <a:t> </a:t>
            </a:r>
            <a:r>
              <a:rPr sz="1600" dirty="0">
                <a:solidFill>
                  <a:srgbClr val="FFFFFF"/>
                </a:solidFill>
                <a:latin typeface="Century Gothic"/>
                <a:cs typeface="Century Gothic"/>
              </a:rPr>
              <a:t>assigned</a:t>
            </a:r>
            <a:r>
              <a:rPr sz="1600" spc="229" dirty="0">
                <a:solidFill>
                  <a:srgbClr val="FFFFFF"/>
                </a:solidFill>
                <a:latin typeface="Century Gothic"/>
                <a:cs typeface="Century Gothic"/>
              </a:rPr>
              <a:t> </a:t>
            </a:r>
            <a:r>
              <a:rPr sz="1600" spc="40" dirty="0">
                <a:solidFill>
                  <a:srgbClr val="FFFFFF"/>
                </a:solidFill>
                <a:latin typeface="Century Gothic"/>
                <a:cs typeface="Century Gothic"/>
              </a:rPr>
              <a:t>Provider </a:t>
            </a:r>
            <a:r>
              <a:rPr sz="1600" spc="45" dirty="0">
                <a:solidFill>
                  <a:srgbClr val="FFFFFF"/>
                </a:solidFill>
                <a:latin typeface="Century Gothic"/>
                <a:cs typeface="Century Gothic"/>
              </a:rPr>
              <a:t>Relations</a:t>
            </a:r>
            <a:r>
              <a:rPr sz="1600" spc="90" dirty="0">
                <a:solidFill>
                  <a:srgbClr val="FFFFFF"/>
                </a:solidFill>
                <a:latin typeface="Century Gothic"/>
                <a:cs typeface="Century Gothic"/>
              </a:rPr>
              <a:t> </a:t>
            </a:r>
            <a:r>
              <a:rPr sz="1600" dirty="0">
                <a:solidFill>
                  <a:srgbClr val="FFFFFF"/>
                </a:solidFill>
                <a:latin typeface="Century Gothic"/>
                <a:cs typeface="Century Gothic"/>
              </a:rPr>
              <a:t>partner,</a:t>
            </a:r>
            <a:r>
              <a:rPr sz="1600" spc="100" dirty="0">
                <a:solidFill>
                  <a:srgbClr val="FFFFFF"/>
                </a:solidFill>
                <a:latin typeface="Century Gothic"/>
                <a:cs typeface="Century Gothic"/>
              </a:rPr>
              <a:t> </a:t>
            </a:r>
            <a:r>
              <a:rPr sz="1600" dirty="0">
                <a:solidFill>
                  <a:srgbClr val="FFFFFF"/>
                </a:solidFill>
                <a:latin typeface="Century Gothic"/>
                <a:cs typeface="Century Gothic"/>
              </a:rPr>
              <a:t>or</a:t>
            </a:r>
            <a:r>
              <a:rPr sz="1600" spc="60" dirty="0">
                <a:solidFill>
                  <a:srgbClr val="FFFFFF"/>
                </a:solidFill>
                <a:latin typeface="Century Gothic"/>
                <a:cs typeface="Century Gothic"/>
              </a:rPr>
              <a:t> </a:t>
            </a:r>
            <a:r>
              <a:rPr sz="1600" dirty="0">
                <a:solidFill>
                  <a:srgbClr val="FFFFFF"/>
                </a:solidFill>
                <a:latin typeface="Century Gothic"/>
                <a:cs typeface="Century Gothic"/>
              </a:rPr>
              <a:t>to</a:t>
            </a:r>
            <a:r>
              <a:rPr sz="1600" spc="55" dirty="0">
                <a:solidFill>
                  <a:srgbClr val="FFFFFF"/>
                </a:solidFill>
                <a:latin typeface="Century Gothic"/>
                <a:cs typeface="Century Gothic"/>
              </a:rPr>
              <a:t> </a:t>
            </a:r>
            <a:r>
              <a:rPr sz="1600" spc="-10" dirty="0">
                <a:solidFill>
                  <a:srgbClr val="FFFFFF"/>
                </a:solidFill>
                <a:latin typeface="Century Gothic"/>
                <a:cs typeface="Century Gothic"/>
              </a:rPr>
              <a:t>Modivcare’s </a:t>
            </a:r>
            <a:r>
              <a:rPr sz="1600" dirty="0">
                <a:solidFill>
                  <a:srgbClr val="FFFFFF"/>
                </a:solidFill>
                <a:latin typeface="Century Gothic"/>
                <a:cs typeface="Century Gothic"/>
              </a:rPr>
              <a:t>Privacy</a:t>
            </a:r>
            <a:r>
              <a:rPr sz="1600" spc="-15" dirty="0">
                <a:solidFill>
                  <a:srgbClr val="FFFFFF"/>
                </a:solidFill>
                <a:latin typeface="Century Gothic"/>
                <a:cs typeface="Century Gothic"/>
              </a:rPr>
              <a:t> </a:t>
            </a:r>
            <a:r>
              <a:rPr sz="1600" dirty="0">
                <a:solidFill>
                  <a:srgbClr val="FFFFFF"/>
                </a:solidFill>
                <a:latin typeface="Century Gothic"/>
                <a:cs typeface="Century Gothic"/>
              </a:rPr>
              <a:t>Officer</a:t>
            </a:r>
            <a:r>
              <a:rPr sz="1600" spc="-10" dirty="0">
                <a:solidFill>
                  <a:srgbClr val="FFFFFF"/>
                </a:solidFill>
                <a:latin typeface="Century Gothic"/>
                <a:cs typeface="Century Gothic"/>
              </a:rPr>
              <a:t>:</a:t>
            </a:r>
            <a:endParaRPr sz="1600" dirty="0">
              <a:latin typeface="Century Gothic"/>
              <a:cs typeface="Century Gothic"/>
            </a:endParaRPr>
          </a:p>
          <a:p>
            <a:pPr marL="1905" algn="ctr">
              <a:lnSpc>
                <a:spcPct val="100000"/>
              </a:lnSpc>
              <a:spcBef>
                <a:spcPts val="1340"/>
              </a:spcBef>
            </a:pPr>
            <a:r>
              <a:rPr sz="2000" b="1" spc="215" dirty="0">
                <a:solidFill>
                  <a:srgbClr val="FFFFFF"/>
                </a:solidFill>
                <a:latin typeface="Calibri"/>
                <a:cs typeface="Calibri"/>
                <a:hlinkClick r:id="rId2"/>
              </a:rPr>
              <a:t>hipaaofficer@Modivcare.com</a:t>
            </a:r>
            <a:endParaRPr sz="2000" dirty="0">
              <a:latin typeface="Calibri"/>
              <a:cs typeface="Calibri"/>
            </a:endParaRPr>
          </a:p>
        </p:txBody>
      </p:sp>
      <p:sp>
        <p:nvSpPr>
          <p:cNvPr id="13" name="object 13"/>
          <p:cNvSpPr/>
          <p:nvPr/>
        </p:nvSpPr>
        <p:spPr>
          <a:xfrm>
            <a:off x="7237209" y="2078329"/>
            <a:ext cx="942975" cy="704215"/>
          </a:xfrm>
          <a:custGeom>
            <a:avLst/>
            <a:gdLst/>
            <a:ahLst/>
            <a:cxnLst/>
            <a:rect l="l" t="t" r="r" b="b"/>
            <a:pathLst>
              <a:path w="942975" h="704214">
                <a:moveTo>
                  <a:pt x="842010" y="485457"/>
                </a:moveTo>
                <a:lnTo>
                  <a:pt x="840232" y="466839"/>
                </a:lnTo>
                <a:lnTo>
                  <a:pt x="840168" y="466115"/>
                </a:lnTo>
                <a:lnTo>
                  <a:pt x="837526" y="457047"/>
                </a:lnTo>
                <a:lnTo>
                  <a:pt x="834745" y="447471"/>
                </a:lnTo>
                <a:lnTo>
                  <a:pt x="825842" y="430225"/>
                </a:lnTo>
                <a:lnTo>
                  <a:pt x="813574" y="415048"/>
                </a:lnTo>
                <a:lnTo>
                  <a:pt x="806094" y="407644"/>
                </a:lnTo>
                <a:lnTo>
                  <a:pt x="756234" y="358228"/>
                </a:lnTo>
                <a:lnTo>
                  <a:pt x="668972" y="271754"/>
                </a:lnTo>
                <a:lnTo>
                  <a:pt x="668972" y="259410"/>
                </a:lnTo>
                <a:lnTo>
                  <a:pt x="668972" y="197650"/>
                </a:lnTo>
                <a:lnTo>
                  <a:pt x="666140" y="182994"/>
                </a:lnTo>
                <a:lnTo>
                  <a:pt x="658317" y="171246"/>
                </a:lnTo>
                <a:lnTo>
                  <a:pt x="646557" y="163423"/>
                </a:lnTo>
                <a:lnTo>
                  <a:pt x="631901" y="160591"/>
                </a:lnTo>
                <a:lnTo>
                  <a:pt x="617232" y="163423"/>
                </a:lnTo>
                <a:lnTo>
                  <a:pt x="605472" y="171246"/>
                </a:lnTo>
                <a:lnTo>
                  <a:pt x="597649" y="182994"/>
                </a:lnTo>
                <a:lnTo>
                  <a:pt x="594817" y="197650"/>
                </a:lnTo>
                <a:lnTo>
                  <a:pt x="594817" y="259410"/>
                </a:lnTo>
                <a:lnTo>
                  <a:pt x="594817" y="358228"/>
                </a:lnTo>
                <a:lnTo>
                  <a:pt x="594817" y="605282"/>
                </a:lnTo>
                <a:lnTo>
                  <a:pt x="545376" y="605282"/>
                </a:lnTo>
                <a:lnTo>
                  <a:pt x="545376" y="555866"/>
                </a:lnTo>
                <a:lnTo>
                  <a:pt x="594817" y="555866"/>
                </a:lnTo>
                <a:lnTo>
                  <a:pt x="594817" y="506463"/>
                </a:lnTo>
                <a:lnTo>
                  <a:pt x="545376" y="506463"/>
                </a:lnTo>
                <a:lnTo>
                  <a:pt x="545376" y="457047"/>
                </a:lnTo>
                <a:lnTo>
                  <a:pt x="594817" y="457047"/>
                </a:lnTo>
                <a:lnTo>
                  <a:pt x="594817" y="407644"/>
                </a:lnTo>
                <a:lnTo>
                  <a:pt x="545376" y="407644"/>
                </a:lnTo>
                <a:lnTo>
                  <a:pt x="545376" y="358228"/>
                </a:lnTo>
                <a:lnTo>
                  <a:pt x="594817" y="358228"/>
                </a:lnTo>
                <a:lnTo>
                  <a:pt x="594817" y="259410"/>
                </a:lnTo>
                <a:lnTo>
                  <a:pt x="495947" y="259410"/>
                </a:lnTo>
                <a:lnTo>
                  <a:pt x="495947" y="358228"/>
                </a:lnTo>
                <a:lnTo>
                  <a:pt x="495947" y="407644"/>
                </a:lnTo>
                <a:lnTo>
                  <a:pt x="495947" y="457047"/>
                </a:lnTo>
                <a:lnTo>
                  <a:pt x="495947" y="506463"/>
                </a:lnTo>
                <a:lnTo>
                  <a:pt x="495947" y="555866"/>
                </a:lnTo>
                <a:lnTo>
                  <a:pt x="495947" y="605282"/>
                </a:lnTo>
                <a:lnTo>
                  <a:pt x="446506" y="605282"/>
                </a:lnTo>
                <a:lnTo>
                  <a:pt x="446506" y="555866"/>
                </a:lnTo>
                <a:lnTo>
                  <a:pt x="495947" y="555866"/>
                </a:lnTo>
                <a:lnTo>
                  <a:pt x="495947" y="506463"/>
                </a:lnTo>
                <a:lnTo>
                  <a:pt x="446506" y="506463"/>
                </a:lnTo>
                <a:lnTo>
                  <a:pt x="446506" y="457047"/>
                </a:lnTo>
                <a:lnTo>
                  <a:pt x="495947" y="457047"/>
                </a:lnTo>
                <a:lnTo>
                  <a:pt x="495947" y="407644"/>
                </a:lnTo>
                <a:lnTo>
                  <a:pt x="446506" y="407644"/>
                </a:lnTo>
                <a:lnTo>
                  <a:pt x="446506" y="358228"/>
                </a:lnTo>
                <a:lnTo>
                  <a:pt x="495947" y="358228"/>
                </a:lnTo>
                <a:lnTo>
                  <a:pt x="495947" y="259410"/>
                </a:lnTo>
                <a:lnTo>
                  <a:pt x="397065" y="259410"/>
                </a:lnTo>
                <a:lnTo>
                  <a:pt x="397065" y="358228"/>
                </a:lnTo>
                <a:lnTo>
                  <a:pt x="397065" y="407644"/>
                </a:lnTo>
                <a:lnTo>
                  <a:pt x="397065" y="457047"/>
                </a:lnTo>
                <a:lnTo>
                  <a:pt x="397065" y="506463"/>
                </a:lnTo>
                <a:lnTo>
                  <a:pt x="397065" y="555866"/>
                </a:lnTo>
                <a:lnTo>
                  <a:pt x="397065" y="605282"/>
                </a:lnTo>
                <a:lnTo>
                  <a:pt x="347624" y="605282"/>
                </a:lnTo>
                <a:lnTo>
                  <a:pt x="347624" y="555866"/>
                </a:lnTo>
                <a:lnTo>
                  <a:pt x="397065" y="555866"/>
                </a:lnTo>
                <a:lnTo>
                  <a:pt x="397065" y="506463"/>
                </a:lnTo>
                <a:lnTo>
                  <a:pt x="347624" y="506463"/>
                </a:lnTo>
                <a:lnTo>
                  <a:pt x="347624" y="457047"/>
                </a:lnTo>
                <a:lnTo>
                  <a:pt x="397065" y="457047"/>
                </a:lnTo>
                <a:lnTo>
                  <a:pt x="397065" y="407644"/>
                </a:lnTo>
                <a:lnTo>
                  <a:pt x="347624" y="407644"/>
                </a:lnTo>
                <a:lnTo>
                  <a:pt x="347624" y="358228"/>
                </a:lnTo>
                <a:lnTo>
                  <a:pt x="397065" y="358228"/>
                </a:lnTo>
                <a:lnTo>
                  <a:pt x="397065" y="259410"/>
                </a:lnTo>
                <a:lnTo>
                  <a:pt x="347624" y="259410"/>
                </a:lnTo>
                <a:lnTo>
                  <a:pt x="347624" y="197650"/>
                </a:lnTo>
                <a:lnTo>
                  <a:pt x="344792" y="182994"/>
                </a:lnTo>
                <a:lnTo>
                  <a:pt x="336969" y="171246"/>
                </a:lnTo>
                <a:lnTo>
                  <a:pt x="325208" y="163423"/>
                </a:lnTo>
                <a:lnTo>
                  <a:pt x="310553" y="160591"/>
                </a:lnTo>
                <a:lnTo>
                  <a:pt x="295897" y="163423"/>
                </a:lnTo>
                <a:lnTo>
                  <a:pt x="284137" y="171246"/>
                </a:lnTo>
                <a:lnTo>
                  <a:pt x="276313" y="182994"/>
                </a:lnTo>
                <a:lnTo>
                  <a:pt x="273469" y="197650"/>
                </a:lnTo>
                <a:lnTo>
                  <a:pt x="273469" y="271754"/>
                </a:lnTo>
                <a:lnTo>
                  <a:pt x="128866" y="416280"/>
                </a:lnTo>
                <a:lnTo>
                  <a:pt x="107696" y="448246"/>
                </a:lnTo>
                <a:lnTo>
                  <a:pt x="100444" y="704100"/>
                </a:lnTo>
                <a:lnTo>
                  <a:pt x="842010" y="704100"/>
                </a:lnTo>
                <a:lnTo>
                  <a:pt x="842010" y="605282"/>
                </a:lnTo>
                <a:lnTo>
                  <a:pt x="842010" y="555866"/>
                </a:lnTo>
                <a:lnTo>
                  <a:pt x="842010" y="506463"/>
                </a:lnTo>
                <a:lnTo>
                  <a:pt x="842010" y="485457"/>
                </a:lnTo>
                <a:close/>
              </a:path>
              <a:path w="942975" h="704214">
                <a:moveTo>
                  <a:pt x="942428" y="173888"/>
                </a:moveTo>
                <a:lnTo>
                  <a:pt x="933805" y="136245"/>
                </a:lnTo>
                <a:lnTo>
                  <a:pt x="874141" y="97599"/>
                </a:lnTo>
                <a:lnTo>
                  <a:pt x="828128" y="75476"/>
                </a:lnTo>
                <a:lnTo>
                  <a:pt x="780656" y="56007"/>
                </a:lnTo>
                <a:lnTo>
                  <a:pt x="731850" y="39268"/>
                </a:lnTo>
                <a:lnTo>
                  <a:pt x="681799" y="25374"/>
                </a:lnTo>
                <a:lnTo>
                  <a:pt x="630618" y="14414"/>
                </a:lnTo>
                <a:lnTo>
                  <a:pt x="578383" y="6464"/>
                </a:lnTo>
                <a:lnTo>
                  <a:pt x="525221" y="1638"/>
                </a:lnTo>
                <a:lnTo>
                  <a:pt x="471220" y="0"/>
                </a:lnTo>
                <a:lnTo>
                  <a:pt x="417220" y="1638"/>
                </a:lnTo>
                <a:lnTo>
                  <a:pt x="364058" y="6464"/>
                </a:lnTo>
                <a:lnTo>
                  <a:pt x="311835" y="14414"/>
                </a:lnTo>
                <a:lnTo>
                  <a:pt x="260642" y="25374"/>
                </a:lnTo>
                <a:lnTo>
                  <a:pt x="210591" y="39268"/>
                </a:lnTo>
                <a:lnTo>
                  <a:pt x="161785" y="56007"/>
                </a:lnTo>
                <a:lnTo>
                  <a:pt x="114312" y="75476"/>
                </a:lnTo>
                <a:lnTo>
                  <a:pt x="68287" y="97599"/>
                </a:lnTo>
                <a:lnTo>
                  <a:pt x="23812" y="122288"/>
                </a:lnTo>
                <a:lnTo>
                  <a:pt x="482" y="154254"/>
                </a:lnTo>
                <a:lnTo>
                  <a:pt x="0" y="173888"/>
                </a:lnTo>
                <a:lnTo>
                  <a:pt x="7747" y="192697"/>
                </a:lnTo>
                <a:lnTo>
                  <a:pt x="73253" y="289052"/>
                </a:lnTo>
                <a:lnTo>
                  <a:pt x="89369" y="304279"/>
                </a:lnTo>
                <a:lnTo>
                  <a:pt x="109550" y="310819"/>
                </a:lnTo>
                <a:lnTo>
                  <a:pt x="130429" y="308330"/>
                </a:lnTo>
                <a:lnTo>
                  <a:pt x="215696" y="228104"/>
                </a:lnTo>
                <a:lnTo>
                  <a:pt x="224040" y="138353"/>
                </a:lnTo>
                <a:lnTo>
                  <a:pt x="271335" y="124155"/>
                </a:lnTo>
                <a:lnTo>
                  <a:pt x="319760" y="112801"/>
                </a:lnTo>
                <a:lnTo>
                  <a:pt x="369265" y="104470"/>
                </a:lnTo>
                <a:lnTo>
                  <a:pt x="419773" y="99339"/>
                </a:lnTo>
                <a:lnTo>
                  <a:pt x="471220" y="97586"/>
                </a:lnTo>
                <a:lnTo>
                  <a:pt x="522681" y="99339"/>
                </a:lnTo>
                <a:lnTo>
                  <a:pt x="573189" y="104470"/>
                </a:lnTo>
                <a:lnTo>
                  <a:pt x="622681" y="112801"/>
                </a:lnTo>
                <a:lnTo>
                  <a:pt x="671106" y="124155"/>
                </a:lnTo>
                <a:lnTo>
                  <a:pt x="718413" y="138353"/>
                </a:lnTo>
                <a:lnTo>
                  <a:pt x="719340" y="211277"/>
                </a:lnTo>
                <a:lnTo>
                  <a:pt x="722122" y="220497"/>
                </a:lnTo>
                <a:lnTo>
                  <a:pt x="726757" y="228790"/>
                </a:lnTo>
                <a:lnTo>
                  <a:pt x="793800" y="296468"/>
                </a:lnTo>
                <a:lnTo>
                  <a:pt x="812533" y="308330"/>
                </a:lnTo>
                <a:lnTo>
                  <a:pt x="833348" y="310819"/>
                </a:lnTo>
                <a:lnTo>
                  <a:pt x="853249" y="304279"/>
                </a:lnTo>
                <a:lnTo>
                  <a:pt x="869200" y="289052"/>
                </a:lnTo>
                <a:lnTo>
                  <a:pt x="934681" y="192709"/>
                </a:lnTo>
                <a:lnTo>
                  <a:pt x="942428" y="173888"/>
                </a:lnTo>
                <a:close/>
              </a:path>
            </a:pathLst>
          </a:custGeom>
          <a:solidFill>
            <a:srgbClr val="D0CECE"/>
          </a:solidFill>
        </p:spPr>
        <p:txBody>
          <a:bodyPr wrap="square" lIns="0" tIns="0" rIns="0" bIns="0" rtlCol="0"/>
          <a:lstStyle/>
          <a:p>
            <a:endParaRPr/>
          </a:p>
        </p:txBody>
      </p:sp>
      <p:grpSp>
        <p:nvGrpSpPr>
          <p:cNvPr id="14" name="object 14"/>
          <p:cNvGrpSpPr/>
          <p:nvPr/>
        </p:nvGrpSpPr>
        <p:grpSpPr>
          <a:xfrm>
            <a:off x="-28575" y="6088762"/>
            <a:ext cx="12249150" cy="721995"/>
            <a:chOff x="-28575" y="6088762"/>
            <a:chExt cx="12249150" cy="721995"/>
          </a:xfrm>
        </p:grpSpPr>
        <p:sp>
          <p:nvSpPr>
            <p:cNvPr id="15" name="object 15"/>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4471C4"/>
            </a:solidFill>
          </p:spPr>
          <p:txBody>
            <a:bodyPr wrap="square" lIns="0" tIns="0" rIns="0" bIns="0" rtlCol="0"/>
            <a:lstStyle/>
            <a:p>
              <a:endParaRPr/>
            </a:p>
          </p:txBody>
        </p:sp>
        <p:sp>
          <p:nvSpPr>
            <p:cNvPr id="16" name="object 16"/>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7" name="object 17"/>
          <p:cNvSpPr txBox="1"/>
          <p:nvPr/>
        </p:nvSpPr>
        <p:spPr>
          <a:xfrm>
            <a:off x="9070340" y="6332931"/>
            <a:ext cx="2861310" cy="304165"/>
          </a:xfrm>
          <a:prstGeom prst="rect">
            <a:avLst/>
          </a:prstGeom>
        </p:spPr>
        <p:txBody>
          <a:bodyPr vert="horz" wrap="square" lIns="0" tIns="5080" rIns="0" bIns="0" rtlCol="0">
            <a:spAutoFit/>
          </a:bodyPr>
          <a:lstStyle/>
          <a:p>
            <a:pPr marL="12700">
              <a:lnSpc>
                <a:spcPct val="100000"/>
              </a:lnSpc>
              <a:spcBef>
                <a:spcPts val="40"/>
              </a:spcBef>
            </a:pPr>
            <a:r>
              <a:rPr sz="1800" spc="90" dirty="0">
                <a:solidFill>
                  <a:srgbClr val="D0CECE"/>
                </a:solidFill>
                <a:latin typeface="Century Gothic"/>
                <a:cs typeface="Century Gothic"/>
              </a:rPr>
              <a:t>HIPAA</a:t>
            </a:r>
            <a:r>
              <a:rPr sz="1800" spc="5" dirty="0">
                <a:solidFill>
                  <a:srgbClr val="D0CECE"/>
                </a:solidFill>
                <a:latin typeface="Century Gothic"/>
                <a:cs typeface="Century Gothic"/>
              </a:rPr>
              <a:t> </a:t>
            </a:r>
            <a:r>
              <a:rPr sz="1800" dirty="0">
                <a:solidFill>
                  <a:srgbClr val="D0CECE"/>
                </a:solidFill>
                <a:latin typeface="Century Gothic"/>
                <a:cs typeface="Century Gothic"/>
              </a:rPr>
              <a:t>Privacy</a:t>
            </a:r>
            <a:r>
              <a:rPr sz="1800" spc="4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45" dirty="0">
                <a:solidFill>
                  <a:srgbClr val="D0CECE"/>
                </a:solidFill>
                <a:latin typeface="Century Gothic"/>
                <a:cs typeface="Century Gothic"/>
              </a:rPr>
              <a:t> </a:t>
            </a:r>
            <a:r>
              <a:rPr sz="1800" spc="50" dirty="0">
                <a:solidFill>
                  <a:srgbClr val="D0CECE"/>
                </a:solidFill>
                <a:latin typeface="Century Gothic"/>
                <a:cs typeface="Century Gothic"/>
              </a:rPr>
              <a:t>Security</a:t>
            </a:r>
            <a:endParaRPr sz="1800">
              <a:latin typeface="Century Gothic"/>
              <a:cs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4471C4"/>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5" name="object 5"/>
          <p:cNvSpPr/>
          <p:nvPr/>
        </p:nvSpPr>
        <p:spPr>
          <a:xfrm>
            <a:off x="669264" y="552017"/>
            <a:ext cx="4702810" cy="2712085"/>
          </a:xfrm>
          <a:custGeom>
            <a:avLst/>
            <a:gdLst/>
            <a:ahLst/>
            <a:cxnLst/>
            <a:rect l="l" t="t" r="r" b="b"/>
            <a:pathLst>
              <a:path w="4702810" h="2712085">
                <a:moveTo>
                  <a:pt x="3297339" y="1168412"/>
                </a:moveTo>
                <a:lnTo>
                  <a:pt x="2778963" y="1168412"/>
                </a:lnTo>
                <a:lnTo>
                  <a:pt x="2778963" y="1293558"/>
                </a:lnTo>
                <a:lnTo>
                  <a:pt x="3297339" y="1293558"/>
                </a:lnTo>
                <a:lnTo>
                  <a:pt x="3297339" y="1168412"/>
                </a:lnTo>
                <a:close/>
              </a:path>
              <a:path w="4702810" h="2712085">
                <a:moveTo>
                  <a:pt x="3527133" y="918095"/>
                </a:moveTo>
                <a:lnTo>
                  <a:pt x="2778963" y="918095"/>
                </a:lnTo>
                <a:lnTo>
                  <a:pt x="2778963" y="1043254"/>
                </a:lnTo>
                <a:lnTo>
                  <a:pt x="3527133" y="1043254"/>
                </a:lnTo>
                <a:lnTo>
                  <a:pt x="3527133" y="918095"/>
                </a:lnTo>
                <a:close/>
              </a:path>
              <a:path w="4702810" h="2712085">
                <a:moveTo>
                  <a:pt x="3527133" y="667791"/>
                </a:moveTo>
                <a:lnTo>
                  <a:pt x="2778963" y="667791"/>
                </a:lnTo>
                <a:lnTo>
                  <a:pt x="2778963" y="792937"/>
                </a:lnTo>
                <a:lnTo>
                  <a:pt x="3527133" y="792937"/>
                </a:lnTo>
                <a:lnTo>
                  <a:pt x="3527133" y="667791"/>
                </a:lnTo>
                <a:close/>
              </a:path>
              <a:path w="4702810" h="2712085">
                <a:moveTo>
                  <a:pt x="4168432" y="0"/>
                </a:moveTo>
                <a:lnTo>
                  <a:pt x="534428" y="0"/>
                </a:lnTo>
                <a:lnTo>
                  <a:pt x="534428" y="250545"/>
                </a:lnTo>
                <a:lnTo>
                  <a:pt x="534428" y="1877441"/>
                </a:lnTo>
                <a:lnTo>
                  <a:pt x="534428" y="2127986"/>
                </a:lnTo>
                <a:lnTo>
                  <a:pt x="4168432" y="2127986"/>
                </a:lnTo>
                <a:lnTo>
                  <a:pt x="4168432" y="1877618"/>
                </a:lnTo>
                <a:lnTo>
                  <a:pt x="4168432" y="1877441"/>
                </a:lnTo>
                <a:lnTo>
                  <a:pt x="4168432" y="250596"/>
                </a:lnTo>
                <a:lnTo>
                  <a:pt x="3847782" y="250596"/>
                </a:lnTo>
                <a:lnTo>
                  <a:pt x="3847782" y="1877441"/>
                </a:lnTo>
                <a:lnTo>
                  <a:pt x="2458313" y="1877441"/>
                </a:lnTo>
                <a:lnTo>
                  <a:pt x="2458313" y="250596"/>
                </a:lnTo>
                <a:lnTo>
                  <a:pt x="2244547" y="250596"/>
                </a:lnTo>
                <a:lnTo>
                  <a:pt x="2244547" y="1877441"/>
                </a:lnTo>
                <a:lnTo>
                  <a:pt x="855078" y="1877441"/>
                </a:lnTo>
                <a:lnTo>
                  <a:pt x="855078" y="250545"/>
                </a:lnTo>
                <a:lnTo>
                  <a:pt x="4168432" y="250545"/>
                </a:lnTo>
                <a:lnTo>
                  <a:pt x="4168432" y="0"/>
                </a:lnTo>
                <a:close/>
              </a:path>
              <a:path w="4702810" h="2712085">
                <a:moveTo>
                  <a:pt x="4702746" y="250596"/>
                </a:moveTo>
                <a:lnTo>
                  <a:pt x="4382109" y="250596"/>
                </a:lnTo>
                <a:lnTo>
                  <a:pt x="4382109" y="2294801"/>
                </a:lnTo>
                <a:lnTo>
                  <a:pt x="320662" y="2294801"/>
                </a:lnTo>
                <a:lnTo>
                  <a:pt x="320662" y="250596"/>
                </a:lnTo>
                <a:lnTo>
                  <a:pt x="0" y="250596"/>
                </a:lnTo>
                <a:lnTo>
                  <a:pt x="0" y="2586837"/>
                </a:lnTo>
                <a:lnTo>
                  <a:pt x="1870456" y="2586837"/>
                </a:lnTo>
                <a:lnTo>
                  <a:pt x="1878406" y="2627084"/>
                </a:lnTo>
                <a:lnTo>
                  <a:pt x="1900720" y="2661526"/>
                </a:lnTo>
                <a:lnTo>
                  <a:pt x="1935099" y="2688361"/>
                </a:lnTo>
                <a:lnTo>
                  <a:pt x="1979218" y="2705785"/>
                </a:lnTo>
                <a:lnTo>
                  <a:pt x="2030780" y="2711983"/>
                </a:lnTo>
                <a:lnTo>
                  <a:pt x="2672080" y="2711983"/>
                </a:lnTo>
                <a:lnTo>
                  <a:pt x="2723629" y="2705785"/>
                </a:lnTo>
                <a:lnTo>
                  <a:pt x="2767761" y="2688361"/>
                </a:lnTo>
                <a:lnTo>
                  <a:pt x="2802128" y="2661526"/>
                </a:lnTo>
                <a:lnTo>
                  <a:pt x="2824442" y="2627084"/>
                </a:lnTo>
                <a:lnTo>
                  <a:pt x="2832392" y="2586837"/>
                </a:lnTo>
                <a:lnTo>
                  <a:pt x="4702746" y="2586837"/>
                </a:lnTo>
                <a:lnTo>
                  <a:pt x="4702746" y="250596"/>
                </a:lnTo>
                <a:close/>
              </a:path>
            </a:pathLst>
          </a:custGeom>
          <a:solidFill>
            <a:srgbClr val="E7E6E6"/>
          </a:solidFill>
        </p:spPr>
        <p:txBody>
          <a:bodyPr wrap="square" lIns="0" tIns="0" rIns="0" bIns="0" rtlCol="0"/>
          <a:lstStyle/>
          <a:p>
            <a:endParaRPr/>
          </a:p>
        </p:txBody>
      </p:sp>
      <p:sp>
        <p:nvSpPr>
          <p:cNvPr id="6" name="object 6"/>
          <p:cNvSpPr/>
          <p:nvPr/>
        </p:nvSpPr>
        <p:spPr>
          <a:xfrm>
            <a:off x="5919215" y="507491"/>
            <a:ext cx="5554980" cy="662940"/>
          </a:xfrm>
          <a:custGeom>
            <a:avLst/>
            <a:gdLst/>
            <a:ahLst/>
            <a:cxnLst/>
            <a:rect l="l" t="t" r="r" b="b"/>
            <a:pathLst>
              <a:path w="5554980" h="662940">
                <a:moveTo>
                  <a:pt x="5444490" y="0"/>
                </a:moveTo>
                <a:lnTo>
                  <a:pt x="0" y="0"/>
                </a:lnTo>
                <a:lnTo>
                  <a:pt x="0" y="552450"/>
                </a:lnTo>
                <a:lnTo>
                  <a:pt x="110489" y="662940"/>
                </a:lnTo>
                <a:lnTo>
                  <a:pt x="5554980" y="662940"/>
                </a:lnTo>
                <a:lnTo>
                  <a:pt x="5554980" y="110490"/>
                </a:lnTo>
                <a:lnTo>
                  <a:pt x="5444490" y="0"/>
                </a:lnTo>
                <a:close/>
              </a:path>
            </a:pathLst>
          </a:custGeom>
          <a:solidFill>
            <a:srgbClr val="B4C6E7"/>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640715" rIns="0" bIns="0" rtlCol="0">
            <a:spAutoFit/>
          </a:bodyPr>
          <a:lstStyle/>
          <a:p>
            <a:pPr marL="7292975">
              <a:lnSpc>
                <a:spcPct val="100000"/>
              </a:lnSpc>
              <a:spcBef>
                <a:spcPts val="100"/>
              </a:spcBef>
            </a:pPr>
            <a:r>
              <a:rPr sz="2400" spc="325" dirty="0">
                <a:solidFill>
                  <a:srgbClr val="000000"/>
                </a:solidFill>
              </a:rPr>
              <a:t>Record</a:t>
            </a:r>
            <a:r>
              <a:rPr sz="2400" spc="125" dirty="0">
                <a:solidFill>
                  <a:srgbClr val="000000"/>
                </a:solidFill>
              </a:rPr>
              <a:t> </a:t>
            </a:r>
            <a:r>
              <a:rPr sz="2400" spc="275" dirty="0">
                <a:solidFill>
                  <a:srgbClr val="000000"/>
                </a:solidFill>
              </a:rPr>
              <a:t>Retention</a:t>
            </a:r>
            <a:endParaRPr sz="2400"/>
          </a:p>
        </p:txBody>
      </p:sp>
      <p:sp>
        <p:nvSpPr>
          <p:cNvPr id="8" name="object 8"/>
          <p:cNvSpPr/>
          <p:nvPr/>
        </p:nvSpPr>
        <p:spPr>
          <a:xfrm>
            <a:off x="5919215" y="1235963"/>
            <a:ext cx="5554980" cy="1524000"/>
          </a:xfrm>
          <a:custGeom>
            <a:avLst/>
            <a:gdLst/>
            <a:ahLst/>
            <a:cxnLst/>
            <a:rect l="l" t="t" r="r" b="b"/>
            <a:pathLst>
              <a:path w="5554980" h="1524000">
                <a:moveTo>
                  <a:pt x="5300980" y="0"/>
                </a:moveTo>
                <a:lnTo>
                  <a:pt x="0" y="0"/>
                </a:lnTo>
                <a:lnTo>
                  <a:pt x="0" y="1270000"/>
                </a:lnTo>
                <a:lnTo>
                  <a:pt x="254000" y="1524000"/>
                </a:lnTo>
                <a:lnTo>
                  <a:pt x="5554980" y="1524000"/>
                </a:lnTo>
                <a:lnTo>
                  <a:pt x="5554980" y="254000"/>
                </a:lnTo>
                <a:lnTo>
                  <a:pt x="5300980" y="0"/>
                </a:lnTo>
                <a:close/>
              </a:path>
            </a:pathLst>
          </a:custGeom>
          <a:solidFill>
            <a:srgbClr val="B4C6E7"/>
          </a:solidFill>
        </p:spPr>
        <p:txBody>
          <a:bodyPr wrap="square" lIns="0" tIns="0" rIns="0" bIns="0" rtlCol="0"/>
          <a:lstStyle/>
          <a:p>
            <a:endParaRPr/>
          </a:p>
        </p:txBody>
      </p:sp>
      <p:sp>
        <p:nvSpPr>
          <p:cNvPr id="9" name="object 9"/>
          <p:cNvSpPr txBox="1"/>
          <p:nvPr/>
        </p:nvSpPr>
        <p:spPr>
          <a:xfrm>
            <a:off x="6210427" y="1291209"/>
            <a:ext cx="4970780" cy="1397635"/>
          </a:xfrm>
          <a:prstGeom prst="rect">
            <a:avLst/>
          </a:prstGeom>
        </p:spPr>
        <p:txBody>
          <a:bodyPr vert="horz" wrap="square" lIns="0" tIns="12700" rIns="0" bIns="0" rtlCol="0">
            <a:spAutoFit/>
          </a:bodyPr>
          <a:lstStyle/>
          <a:p>
            <a:pPr marL="12065" marR="5080" indent="3810" algn="ctr">
              <a:lnSpc>
                <a:spcPct val="100000"/>
              </a:lnSpc>
              <a:spcBef>
                <a:spcPts val="100"/>
              </a:spcBef>
            </a:pPr>
            <a:r>
              <a:rPr sz="1800" spc="-35" dirty="0">
                <a:latin typeface="Century Gothic"/>
                <a:cs typeface="Century Gothic"/>
              </a:rPr>
              <a:t>Covered</a:t>
            </a:r>
            <a:r>
              <a:rPr sz="1800" spc="-40" dirty="0">
                <a:latin typeface="Century Gothic"/>
                <a:cs typeface="Century Gothic"/>
              </a:rPr>
              <a:t> </a:t>
            </a:r>
            <a:r>
              <a:rPr sz="1800" spc="70" dirty="0">
                <a:latin typeface="Century Gothic"/>
                <a:cs typeface="Century Gothic"/>
              </a:rPr>
              <a:t>entities</a:t>
            </a:r>
            <a:r>
              <a:rPr sz="1800" spc="-70" dirty="0">
                <a:latin typeface="Century Gothic"/>
                <a:cs typeface="Century Gothic"/>
              </a:rPr>
              <a:t> </a:t>
            </a:r>
            <a:r>
              <a:rPr sz="1800" spc="-10" dirty="0">
                <a:latin typeface="Century Gothic"/>
                <a:cs typeface="Century Gothic"/>
              </a:rPr>
              <a:t>and</a:t>
            </a:r>
            <a:r>
              <a:rPr sz="1800" spc="-65" dirty="0">
                <a:latin typeface="Century Gothic"/>
                <a:cs typeface="Century Gothic"/>
              </a:rPr>
              <a:t> </a:t>
            </a:r>
            <a:r>
              <a:rPr sz="1800" spc="90" dirty="0">
                <a:latin typeface="Century Gothic"/>
                <a:cs typeface="Century Gothic"/>
              </a:rPr>
              <a:t>business</a:t>
            </a:r>
            <a:r>
              <a:rPr sz="1800" spc="-60" dirty="0">
                <a:latin typeface="Century Gothic"/>
                <a:cs typeface="Century Gothic"/>
              </a:rPr>
              <a:t> </a:t>
            </a:r>
            <a:r>
              <a:rPr sz="1800" spc="-10" dirty="0">
                <a:latin typeface="Century Gothic"/>
                <a:cs typeface="Century Gothic"/>
              </a:rPr>
              <a:t>associates </a:t>
            </a:r>
            <a:r>
              <a:rPr sz="1800" spc="150" dirty="0">
                <a:latin typeface="Century Gothic"/>
                <a:cs typeface="Century Gothic"/>
              </a:rPr>
              <a:t>must</a:t>
            </a:r>
            <a:r>
              <a:rPr sz="1800" spc="30" dirty="0">
                <a:latin typeface="Century Gothic"/>
                <a:cs typeface="Century Gothic"/>
              </a:rPr>
              <a:t> </a:t>
            </a:r>
            <a:r>
              <a:rPr sz="1800" dirty="0">
                <a:latin typeface="Century Gothic"/>
                <a:cs typeface="Century Gothic"/>
              </a:rPr>
              <a:t>retain</a:t>
            </a:r>
            <a:r>
              <a:rPr sz="1800" spc="40" dirty="0">
                <a:latin typeface="Century Gothic"/>
                <a:cs typeface="Century Gothic"/>
              </a:rPr>
              <a:t> </a:t>
            </a:r>
            <a:r>
              <a:rPr sz="1800" dirty="0">
                <a:latin typeface="Century Gothic"/>
                <a:cs typeface="Century Gothic"/>
              </a:rPr>
              <a:t>all</a:t>
            </a:r>
            <a:r>
              <a:rPr sz="1800" spc="40" dirty="0">
                <a:latin typeface="Century Gothic"/>
                <a:cs typeface="Century Gothic"/>
              </a:rPr>
              <a:t> </a:t>
            </a:r>
            <a:r>
              <a:rPr sz="1800" dirty="0">
                <a:latin typeface="Century Gothic"/>
                <a:cs typeface="Century Gothic"/>
              </a:rPr>
              <a:t>compliance</a:t>
            </a:r>
            <a:r>
              <a:rPr sz="1800" spc="50" dirty="0">
                <a:latin typeface="Century Gothic"/>
                <a:cs typeface="Century Gothic"/>
              </a:rPr>
              <a:t> </a:t>
            </a:r>
            <a:r>
              <a:rPr sz="1800" spc="-10" dirty="0">
                <a:latin typeface="Century Gothic"/>
                <a:cs typeface="Century Gothic"/>
              </a:rPr>
              <a:t>documentation </a:t>
            </a:r>
            <a:r>
              <a:rPr sz="1800" spc="50" dirty="0">
                <a:latin typeface="Century Gothic"/>
                <a:cs typeface="Century Gothic"/>
              </a:rPr>
              <a:t>relating</a:t>
            </a:r>
            <a:r>
              <a:rPr sz="1800" spc="-15" dirty="0">
                <a:latin typeface="Century Gothic"/>
                <a:cs typeface="Century Gothic"/>
              </a:rPr>
              <a:t> </a:t>
            </a:r>
            <a:r>
              <a:rPr sz="1800" dirty="0">
                <a:latin typeface="Century Gothic"/>
                <a:cs typeface="Century Gothic"/>
              </a:rPr>
              <a:t>to</a:t>
            </a:r>
            <a:r>
              <a:rPr sz="1800" spc="-15" dirty="0">
                <a:latin typeface="Century Gothic"/>
                <a:cs typeface="Century Gothic"/>
              </a:rPr>
              <a:t> </a:t>
            </a:r>
            <a:r>
              <a:rPr sz="1800" spc="195" dirty="0">
                <a:latin typeface="Century Gothic"/>
                <a:cs typeface="Century Gothic"/>
              </a:rPr>
              <a:t>PHI</a:t>
            </a:r>
            <a:r>
              <a:rPr sz="1800" spc="-35" dirty="0">
                <a:latin typeface="Century Gothic"/>
                <a:cs typeface="Century Gothic"/>
              </a:rPr>
              <a:t> </a:t>
            </a:r>
            <a:r>
              <a:rPr sz="1800" spc="60" dirty="0">
                <a:latin typeface="Century Gothic"/>
                <a:cs typeface="Century Gothic"/>
              </a:rPr>
              <a:t>for</a:t>
            </a:r>
            <a:r>
              <a:rPr sz="1800" spc="-5" dirty="0">
                <a:latin typeface="Century Gothic"/>
                <a:cs typeface="Century Gothic"/>
              </a:rPr>
              <a:t> </a:t>
            </a:r>
            <a:r>
              <a:rPr sz="1800" spc="-180" dirty="0">
                <a:latin typeface="Century Gothic"/>
                <a:cs typeface="Century Gothic"/>
              </a:rPr>
              <a:t>a</a:t>
            </a:r>
            <a:r>
              <a:rPr sz="1800" spc="-5" dirty="0">
                <a:latin typeface="Century Gothic"/>
                <a:cs typeface="Century Gothic"/>
              </a:rPr>
              <a:t> </a:t>
            </a:r>
            <a:r>
              <a:rPr sz="1800" spc="155" dirty="0">
                <a:latin typeface="Century Gothic"/>
                <a:cs typeface="Century Gothic"/>
              </a:rPr>
              <a:t>minimum</a:t>
            </a:r>
            <a:r>
              <a:rPr sz="1800" spc="5" dirty="0">
                <a:latin typeface="Century Gothic"/>
                <a:cs typeface="Century Gothic"/>
              </a:rPr>
              <a:t> </a:t>
            </a:r>
            <a:r>
              <a:rPr sz="1800" dirty="0">
                <a:latin typeface="Century Gothic"/>
                <a:cs typeface="Century Gothic"/>
              </a:rPr>
              <a:t>of</a:t>
            </a:r>
            <a:r>
              <a:rPr sz="1800" spc="-5" dirty="0">
                <a:latin typeface="Century Gothic"/>
                <a:cs typeface="Century Gothic"/>
              </a:rPr>
              <a:t> </a:t>
            </a:r>
            <a:r>
              <a:rPr sz="1800" spc="90" dirty="0">
                <a:latin typeface="Century Gothic"/>
                <a:cs typeface="Century Gothic"/>
              </a:rPr>
              <a:t>6</a:t>
            </a:r>
            <a:r>
              <a:rPr sz="1800" spc="-10" dirty="0">
                <a:latin typeface="Century Gothic"/>
                <a:cs typeface="Century Gothic"/>
              </a:rPr>
              <a:t> years </a:t>
            </a:r>
            <a:r>
              <a:rPr sz="1800" spc="95" dirty="0">
                <a:latin typeface="Century Gothic"/>
                <a:cs typeface="Century Gothic"/>
              </a:rPr>
              <a:t>from</a:t>
            </a:r>
            <a:r>
              <a:rPr sz="1800" spc="-5" dirty="0">
                <a:latin typeface="Century Gothic"/>
                <a:cs typeface="Century Gothic"/>
              </a:rPr>
              <a:t> </a:t>
            </a:r>
            <a:r>
              <a:rPr sz="1800" dirty="0">
                <a:latin typeface="Century Gothic"/>
                <a:cs typeface="Century Gothic"/>
              </a:rPr>
              <a:t>the</a:t>
            </a:r>
            <a:r>
              <a:rPr sz="1800" spc="-25" dirty="0">
                <a:latin typeface="Century Gothic"/>
                <a:cs typeface="Century Gothic"/>
              </a:rPr>
              <a:t> </a:t>
            </a:r>
            <a:r>
              <a:rPr sz="1800" spc="-30" dirty="0">
                <a:latin typeface="Century Gothic"/>
                <a:cs typeface="Century Gothic"/>
              </a:rPr>
              <a:t>date</a:t>
            </a:r>
            <a:r>
              <a:rPr sz="1800" spc="-25" dirty="0">
                <a:latin typeface="Century Gothic"/>
                <a:cs typeface="Century Gothic"/>
              </a:rPr>
              <a:t> </a:t>
            </a:r>
            <a:r>
              <a:rPr sz="1800" dirty="0">
                <a:latin typeface="Century Gothic"/>
                <a:cs typeface="Century Gothic"/>
              </a:rPr>
              <a:t>of</a:t>
            </a:r>
            <a:r>
              <a:rPr sz="1800" spc="-15" dirty="0">
                <a:latin typeface="Century Gothic"/>
                <a:cs typeface="Century Gothic"/>
              </a:rPr>
              <a:t> </a:t>
            </a:r>
            <a:r>
              <a:rPr sz="1800" dirty="0">
                <a:latin typeface="Century Gothic"/>
                <a:cs typeface="Century Gothic"/>
              </a:rPr>
              <a:t>creation,</a:t>
            </a:r>
            <a:r>
              <a:rPr sz="1800" spc="-15" dirty="0">
                <a:latin typeface="Century Gothic"/>
                <a:cs typeface="Century Gothic"/>
              </a:rPr>
              <a:t> </a:t>
            </a:r>
            <a:r>
              <a:rPr sz="1800" spc="65" dirty="0">
                <a:latin typeface="Century Gothic"/>
                <a:cs typeface="Century Gothic"/>
              </a:rPr>
              <a:t>or</a:t>
            </a:r>
            <a:r>
              <a:rPr sz="1800" spc="-10" dirty="0">
                <a:latin typeface="Century Gothic"/>
                <a:cs typeface="Century Gothic"/>
              </a:rPr>
              <a:t> </a:t>
            </a:r>
            <a:r>
              <a:rPr sz="1800" dirty="0">
                <a:latin typeface="Century Gothic"/>
                <a:cs typeface="Century Gothic"/>
              </a:rPr>
              <a:t>the</a:t>
            </a:r>
            <a:r>
              <a:rPr sz="1800" spc="-20" dirty="0">
                <a:latin typeface="Century Gothic"/>
                <a:cs typeface="Century Gothic"/>
              </a:rPr>
              <a:t> </a:t>
            </a:r>
            <a:r>
              <a:rPr sz="1800" spc="-30" dirty="0">
                <a:latin typeface="Century Gothic"/>
                <a:cs typeface="Century Gothic"/>
              </a:rPr>
              <a:t>date</a:t>
            </a:r>
            <a:r>
              <a:rPr sz="1800" spc="-25" dirty="0">
                <a:latin typeface="Century Gothic"/>
                <a:cs typeface="Century Gothic"/>
              </a:rPr>
              <a:t> </a:t>
            </a:r>
            <a:r>
              <a:rPr sz="1800" spc="30" dirty="0">
                <a:latin typeface="Century Gothic"/>
                <a:cs typeface="Century Gothic"/>
              </a:rPr>
              <a:t>when </a:t>
            </a:r>
            <a:r>
              <a:rPr sz="1800" spc="114" dirty="0">
                <a:latin typeface="Century Gothic"/>
                <a:cs typeface="Century Gothic"/>
              </a:rPr>
              <a:t>it</a:t>
            </a:r>
            <a:r>
              <a:rPr sz="1800" spc="-10" dirty="0">
                <a:latin typeface="Century Gothic"/>
                <a:cs typeface="Century Gothic"/>
              </a:rPr>
              <a:t> </a:t>
            </a:r>
            <a:r>
              <a:rPr sz="1800" dirty="0">
                <a:latin typeface="Century Gothic"/>
                <a:cs typeface="Century Gothic"/>
              </a:rPr>
              <a:t>was</a:t>
            </a:r>
            <a:r>
              <a:rPr sz="1800" spc="-15" dirty="0">
                <a:latin typeface="Century Gothic"/>
                <a:cs typeface="Century Gothic"/>
              </a:rPr>
              <a:t> </a:t>
            </a:r>
            <a:r>
              <a:rPr sz="1800" spc="55" dirty="0">
                <a:latin typeface="Century Gothic"/>
                <a:cs typeface="Century Gothic"/>
              </a:rPr>
              <a:t>last</a:t>
            </a:r>
            <a:r>
              <a:rPr sz="1800" spc="-10" dirty="0">
                <a:latin typeface="Century Gothic"/>
                <a:cs typeface="Century Gothic"/>
              </a:rPr>
              <a:t> </a:t>
            </a:r>
            <a:r>
              <a:rPr sz="1800" spc="105" dirty="0">
                <a:latin typeface="Century Gothic"/>
                <a:cs typeface="Century Gothic"/>
              </a:rPr>
              <a:t>in</a:t>
            </a:r>
            <a:r>
              <a:rPr sz="1800" spc="-5" dirty="0">
                <a:latin typeface="Century Gothic"/>
                <a:cs typeface="Century Gothic"/>
              </a:rPr>
              <a:t> </a:t>
            </a:r>
            <a:r>
              <a:rPr sz="1800" spc="-35" dirty="0">
                <a:latin typeface="Century Gothic"/>
                <a:cs typeface="Century Gothic"/>
              </a:rPr>
              <a:t>effect,</a:t>
            </a:r>
            <a:r>
              <a:rPr sz="1800" spc="-15" dirty="0">
                <a:latin typeface="Century Gothic"/>
                <a:cs typeface="Century Gothic"/>
              </a:rPr>
              <a:t> </a:t>
            </a:r>
            <a:r>
              <a:rPr sz="1800" spc="-10" dirty="0">
                <a:latin typeface="Century Gothic"/>
                <a:cs typeface="Century Gothic"/>
              </a:rPr>
              <a:t>including:</a:t>
            </a:r>
            <a:endParaRPr sz="1800">
              <a:latin typeface="Century Gothic"/>
              <a:cs typeface="Century Gothic"/>
            </a:endParaRPr>
          </a:p>
        </p:txBody>
      </p:sp>
      <p:sp>
        <p:nvSpPr>
          <p:cNvPr id="10" name="object 10"/>
          <p:cNvSpPr/>
          <p:nvPr/>
        </p:nvSpPr>
        <p:spPr>
          <a:xfrm>
            <a:off x="6003035" y="2825495"/>
            <a:ext cx="5554980" cy="2985770"/>
          </a:xfrm>
          <a:custGeom>
            <a:avLst/>
            <a:gdLst/>
            <a:ahLst/>
            <a:cxnLst/>
            <a:rect l="l" t="t" r="r" b="b"/>
            <a:pathLst>
              <a:path w="5554980" h="2985770">
                <a:moveTo>
                  <a:pt x="5057394" y="0"/>
                </a:moveTo>
                <a:lnTo>
                  <a:pt x="0" y="0"/>
                </a:lnTo>
                <a:lnTo>
                  <a:pt x="0" y="2487929"/>
                </a:lnTo>
                <a:lnTo>
                  <a:pt x="497586" y="2985516"/>
                </a:lnTo>
                <a:lnTo>
                  <a:pt x="5554980" y="2985516"/>
                </a:lnTo>
                <a:lnTo>
                  <a:pt x="5554980" y="497586"/>
                </a:lnTo>
                <a:lnTo>
                  <a:pt x="5057394" y="0"/>
                </a:lnTo>
                <a:close/>
              </a:path>
            </a:pathLst>
          </a:custGeom>
          <a:solidFill>
            <a:srgbClr val="B4C6E7"/>
          </a:solidFill>
        </p:spPr>
        <p:txBody>
          <a:bodyPr wrap="square" lIns="0" tIns="0" rIns="0" bIns="0" rtlCol="0"/>
          <a:lstStyle/>
          <a:p>
            <a:endParaRPr/>
          </a:p>
        </p:txBody>
      </p:sp>
      <p:sp>
        <p:nvSpPr>
          <p:cNvPr id="11" name="object 11"/>
          <p:cNvSpPr txBox="1"/>
          <p:nvPr/>
        </p:nvSpPr>
        <p:spPr>
          <a:xfrm>
            <a:off x="6236589" y="3102102"/>
            <a:ext cx="5018405" cy="222059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200" dirty="0">
                <a:latin typeface="Century Gothic"/>
                <a:cs typeface="Century Gothic"/>
              </a:rPr>
              <a:t>Policies</a:t>
            </a:r>
            <a:r>
              <a:rPr sz="1200" spc="135" dirty="0">
                <a:latin typeface="Century Gothic"/>
                <a:cs typeface="Century Gothic"/>
              </a:rPr>
              <a:t> </a:t>
            </a:r>
            <a:r>
              <a:rPr sz="1200" spc="-10" dirty="0">
                <a:latin typeface="Century Gothic"/>
                <a:cs typeface="Century Gothic"/>
              </a:rPr>
              <a:t>and</a:t>
            </a:r>
            <a:r>
              <a:rPr sz="1200" spc="145" dirty="0">
                <a:latin typeface="Century Gothic"/>
                <a:cs typeface="Century Gothic"/>
              </a:rPr>
              <a:t> </a:t>
            </a:r>
            <a:r>
              <a:rPr sz="1200" dirty="0">
                <a:latin typeface="Century Gothic"/>
                <a:cs typeface="Century Gothic"/>
              </a:rPr>
              <a:t>procedures</a:t>
            </a:r>
            <a:r>
              <a:rPr sz="1200" spc="135" dirty="0">
                <a:latin typeface="Century Gothic"/>
                <a:cs typeface="Century Gothic"/>
              </a:rPr>
              <a:t> </a:t>
            </a:r>
            <a:r>
              <a:rPr sz="1200" dirty="0">
                <a:latin typeface="Century Gothic"/>
                <a:cs typeface="Century Gothic"/>
              </a:rPr>
              <a:t>governing</a:t>
            </a:r>
            <a:r>
              <a:rPr sz="1200" spc="120" dirty="0">
                <a:latin typeface="Century Gothic"/>
                <a:cs typeface="Century Gothic"/>
              </a:rPr>
              <a:t> </a:t>
            </a:r>
            <a:r>
              <a:rPr sz="1200" dirty="0">
                <a:latin typeface="Century Gothic"/>
                <a:cs typeface="Century Gothic"/>
              </a:rPr>
              <a:t>the</a:t>
            </a:r>
            <a:r>
              <a:rPr sz="1200" spc="130" dirty="0">
                <a:latin typeface="Century Gothic"/>
                <a:cs typeface="Century Gothic"/>
              </a:rPr>
              <a:t> </a:t>
            </a:r>
            <a:r>
              <a:rPr sz="1200" dirty="0">
                <a:latin typeface="Century Gothic"/>
                <a:cs typeface="Century Gothic"/>
              </a:rPr>
              <a:t>use</a:t>
            </a:r>
            <a:r>
              <a:rPr sz="1200" spc="145" dirty="0">
                <a:latin typeface="Century Gothic"/>
                <a:cs typeface="Century Gothic"/>
              </a:rPr>
              <a:t> </a:t>
            </a:r>
            <a:r>
              <a:rPr sz="1200" spc="-10" dirty="0">
                <a:latin typeface="Century Gothic"/>
                <a:cs typeface="Century Gothic"/>
              </a:rPr>
              <a:t>and</a:t>
            </a:r>
            <a:r>
              <a:rPr sz="1200" spc="120" dirty="0">
                <a:latin typeface="Century Gothic"/>
                <a:cs typeface="Century Gothic"/>
              </a:rPr>
              <a:t> </a:t>
            </a:r>
            <a:r>
              <a:rPr sz="1200" dirty="0">
                <a:latin typeface="Century Gothic"/>
                <a:cs typeface="Century Gothic"/>
              </a:rPr>
              <a:t>disclosure</a:t>
            </a:r>
            <a:r>
              <a:rPr sz="1200" spc="140" dirty="0">
                <a:latin typeface="Century Gothic"/>
                <a:cs typeface="Century Gothic"/>
              </a:rPr>
              <a:t> </a:t>
            </a:r>
            <a:r>
              <a:rPr sz="1200" spc="-25" dirty="0">
                <a:latin typeface="Century Gothic"/>
                <a:cs typeface="Century Gothic"/>
              </a:rPr>
              <a:t>of</a:t>
            </a:r>
            <a:endParaRPr sz="1200">
              <a:latin typeface="Century Gothic"/>
              <a:cs typeface="Century Gothic"/>
            </a:endParaRPr>
          </a:p>
          <a:p>
            <a:pPr marL="299085">
              <a:lnSpc>
                <a:spcPct val="100000"/>
              </a:lnSpc>
            </a:pPr>
            <a:r>
              <a:rPr sz="1200" spc="100" dirty="0">
                <a:latin typeface="Century Gothic"/>
                <a:cs typeface="Century Gothic"/>
              </a:rPr>
              <a:t>PHI</a:t>
            </a:r>
            <a:endParaRPr sz="1200">
              <a:latin typeface="Century Gothic"/>
              <a:cs typeface="Century Gothic"/>
            </a:endParaRPr>
          </a:p>
          <a:p>
            <a:pPr marL="299085" indent="-286385">
              <a:lnSpc>
                <a:spcPct val="100000"/>
              </a:lnSpc>
              <a:buFont typeface="Arial"/>
              <a:buChar char="•"/>
              <a:tabLst>
                <a:tab pos="299085" algn="l"/>
              </a:tabLst>
            </a:pPr>
            <a:r>
              <a:rPr sz="1200" spc="60" dirty="0">
                <a:latin typeface="Century Gothic"/>
                <a:cs typeface="Century Gothic"/>
              </a:rPr>
              <a:t>Training</a:t>
            </a:r>
            <a:r>
              <a:rPr sz="1200" spc="125" dirty="0">
                <a:latin typeface="Century Gothic"/>
                <a:cs typeface="Century Gothic"/>
              </a:rPr>
              <a:t> </a:t>
            </a:r>
            <a:r>
              <a:rPr sz="1200" dirty="0">
                <a:latin typeface="Century Gothic"/>
                <a:cs typeface="Century Gothic"/>
              </a:rPr>
              <a:t>provided</a:t>
            </a:r>
            <a:r>
              <a:rPr sz="1200" spc="105" dirty="0">
                <a:latin typeface="Century Gothic"/>
                <a:cs typeface="Century Gothic"/>
              </a:rPr>
              <a:t> </a:t>
            </a:r>
            <a:r>
              <a:rPr sz="1200" dirty="0">
                <a:latin typeface="Century Gothic"/>
                <a:cs typeface="Century Gothic"/>
              </a:rPr>
              <a:t>to</a:t>
            </a:r>
            <a:r>
              <a:rPr sz="1200" spc="100" dirty="0">
                <a:latin typeface="Century Gothic"/>
                <a:cs typeface="Century Gothic"/>
              </a:rPr>
              <a:t> </a:t>
            </a:r>
            <a:r>
              <a:rPr sz="1200" dirty="0">
                <a:latin typeface="Century Gothic"/>
                <a:cs typeface="Century Gothic"/>
              </a:rPr>
              <a:t>the</a:t>
            </a:r>
            <a:r>
              <a:rPr sz="1200" spc="114" dirty="0">
                <a:latin typeface="Century Gothic"/>
                <a:cs typeface="Century Gothic"/>
              </a:rPr>
              <a:t> </a:t>
            </a:r>
            <a:r>
              <a:rPr sz="1200" spc="-25" dirty="0">
                <a:latin typeface="Century Gothic"/>
                <a:cs typeface="Century Gothic"/>
              </a:rPr>
              <a:t>covered</a:t>
            </a:r>
            <a:r>
              <a:rPr sz="1200" spc="120" dirty="0">
                <a:latin typeface="Century Gothic"/>
                <a:cs typeface="Century Gothic"/>
              </a:rPr>
              <a:t> </a:t>
            </a:r>
            <a:r>
              <a:rPr sz="1200" dirty="0">
                <a:latin typeface="Century Gothic"/>
                <a:cs typeface="Century Gothic"/>
              </a:rPr>
              <a:t>entity/business</a:t>
            </a:r>
            <a:r>
              <a:rPr sz="1200" spc="100" dirty="0">
                <a:latin typeface="Century Gothic"/>
                <a:cs typeface="Century Gothic"/>
              </a:rPr>
              <a:t> </a:t>
            </a:r>
            <a:r>
              <a:rPr sz="1200" spc="-10" dirty="0">
                <a:latin typeface="Century Gothic"/>
                <a:cs typeface="Century Gothic"/>
              </a:rPr>
              <a:t>associate’s</a:t>
            </a:r>
            <a:endParaRPr sz="1200">
              <a:latin typeface="Century Gothic"/>
              <a:cs typeface="Century Gothic"/>
            </a:endParaRPr>
          </a:p>
          <a:p>
            <a:pPr marL="299085">
              <a:lnSpc>
                <a:spcPct val="100000"/>
              </a:lnSpc>
            </a:pPr>
            <a:r>
              <a:rPr sz="1200" spc="-10" dirty="0">
                <a:latin typeface="Century Gothic"/>
                <a:cs typeface="Century Gothic"/>
              </a:rPr>
              <a:t>workforce</a:t>
            </a:r>
            <a:endParaRPr sz="1200">
              <a:latin typeface="Century Gothic"/>
              <a:cs typeface="Century Gothic"/>
            </a:endParaRPr>
          </a:p>
          <a:p>
            <a:pPr marL="299085" indent="-286385">
              <a:lnSpc>
                <a:spcPct val="100000"/>
              </a:lnSpc>
              <a:buFont typeface="Arial"/>
              <a:buChar char="•"/>
              <a:tabLst>
                <a:tab pos="299085" algn="l"/>
              </a:tabLst>
            </a:pPr>
            <a:r>
              <a:rPr sz="1200" spc="60" dirty="0">
                <a:latin typeface="Century Gothic"/>
                <a:cs typeface="Century Gothic"/>
              </a:rPr>
              <a:t>The</a:t>
            </a:r>
            <a:r>
              <a:rPr sz="1200" spc="120" dirty="0">
                <a:latin typeface="Century Gothic"/>
                <a:cs typeface="Century Gothic"/>
              </a:rPr>
              <a:t> </a:t>
            </a:r>
            <a:r>
              <a:rPr sz="1200" spc="-25" dirty="0">
                <a:latin typeface="Century Gothic"/>
                <a:cs typeface="Century Gothic"/>
              </a:rPr>
              <a:t>covered</a:t>
            </a:r>
            <a:r>
              <a:rPr sz="1200" spc="145" dirty="0">
                <a:latin typeface="Century Gothic"/>
                <a:cs typeface="Century Gothic"/>
              </a:rPr>
              <a:t> </a:t>
            </a:r>
            <a:r>
              <a:rPr sz="1200" dirty="0">
                <a:latin typeface="Century Gothic"/>
                <a:cs typeface="Century Gothic"/>
              </a:rPr>
              <a:t>entity/business</a:t>
            </a:r>
            <a:r>
              <a:rPr sz="1200" spc="114" dirty="0">
                <a:latin typeface="Century Gothic"/>
                <a:cs typeface="Century Gothic"/>
              </a:rPr>
              <a:t> </a:t>
            </a:r>
            <a:r>
              <a:rPr sz="1200" spc="-10" dirty="0">
                <a:latin typeface="Century Gothic"/>
                <a:cs typeface="Century Gothic"/>
              </a:rPr>
              <a:t>associate’s</a:t>
            </a:r>
            <a:r>
              <a:rPr sz="1200" spc="130" dirty="0">
                <a:latin typeface="Century Gothic"/>
                <a:cs typeface="Century Gothic"/>
              </a:rPr>
              <a:t> </a:t>
            </a:r>
            <a:r>
              <a:rPr sz="1200" dirty="0">
                <a:latin typeface="Century Gothic"/>
                <a:cs typeface="Century Gothic"/>
              </a:rPr>
              <a:t>designated</a:t>
            </a:r>
            <a:r>
              <a:rPr sz="1200" spc="130" dirty="0">
                <a:latin typeface="Century Gothic"/>
                <a:cs typeface="Century Gothic"/>
              </a:rPr>
              <a:t> </a:t>
            </a:r>
            <a:r>
              <a:rPr sz="1200" spc="-10" dirty="0">
                <a:latin typeface="Century Gothic"/>
                <a:cs typeface="Century Gothic"/>
              </a:rPr>
              <a:t>privacy</a:t>
            </a:r>
            <a:endParaRPr sz="1200">
              <a:latin typeface="Century Gothic"/>
              <a:cs typeface="Century Gothic"/>
            </a:endParaRPr>
          </a:p>
          <a:p>
            <a:pPr marL="299085">
              <a:lnSpc>
                <a:spcPct val="100000"/>
              </a:lnSpc>
            </a:pPr>
            <a:r>
              <a:rPr sz="1200" dirty="0">
                <a:latin typeface="Century Gothic"/>
                <a:cs typeface="Century Gothic"/>
              </a:rPr>
              <a:t>officials</a:t>
            </a:r>
            <a:r>
              <a:rPr sz="1200" spc="165" dirty="0">
                <a:latin typeface="Century Gothic"/>
                <a:cs typeface="Century Gothic"/>
              </a:rPr>
              <a:t> </a:t>
            </a:r>
            <a:r>
              <a:rPr sz="1200" dirty="0">
                <a:latin typeface="Century Gothic"/>
                <a:cs typeface="Century Gothic"/>
              </a:rPr>
              <a:t>including</a:t>
            </a:r>
            <a:r>
              <a:rPr sz="1200" spc="155" dirty="0">
                <a:latin typeface="Century Gothic"/>
                <a:cs typeface="Century Gothic"/>
              </a:rPr>
              <a:t> </a:t>
            </a:r>
            <a:r>
              <a:rPr sz="1200" spc="-20" dirty="0">
                <a:latin typeface="Century Gothic"/>
                <a:cs typeface="Century Gothic"/>
              </a:rPr>
              <a:t>contact</a:t>
            </a:r>
            <a:r>
              <a:rPr sz="1200" spc="150" dirty="0">
                <a:latin typeface="Century Gothic"/>
                <a:cs typeface="Century Gothic"/>
              </a:rPr>
              <a:t> </a:t>
            </a:r>
            <a:r>
              <a:rPr sz="1200" spc="-10" dirty="0">
                <a:latin typeface="Century Gothic"/>
                <a:cs typeface="Century Gothic"/>
              </a:rPr>
              <a:t>information</a:t>
            </a:r>
            <a:endParaRPr sz="1200">
              <a:latin typeface="Century Gothic"/>
              <a:cs typeface="Century Gothic"/>
            </a:endParaRPr>
          </a:p>
          <a:p>
            <a:pPr marL="299085" marR="5080" indent="-287020">
              <a:lnSpc>
                <a:spcPct val="100000"/>
              </a:lnSpc>
              <a:buFont typeface="Arial"/>
              <a:buChar char="•"/>
              <a:tabLst>
                <a:tab pos="299085" algn="l"/>
              </a:tabLst>
            </a:pPr>
            <a:r>
              <a:rPr sz="1200" dirty="0">
                <a:latin typeface="Century Gothic"/>
                <a:cs typeface="Century Gothic"/>
              </a:rPr>
              <a:t>Complaints</a:t>
            </a:r>
            <a:r>
              <a:rPr sz="1200" spc="100" dirty="0">
                <a:latin typeface="Century Gothic"/>
                <a:cs typeface="Century Gothic"/>
              </a:rPr>
              <a:t> </a:t>
            </a:r>
            <a:r>
              <a:rPr sz="1200" dirty="0">
                <a:latin typeface="Century Gothic"/>
                <a:cs typeface="Century Gothic"/>
              </a:rPr>
              <a:t>to</a:t>
            </a:r>
            <a:r>
              <a:rPr sz="1200" spc="110" dirty="0">
                <a:latin typeface="Century Gothic"/>
                <a:cs typeface="Century Gothic"/>
              </a:rPr>
              <a:t> </a:t>
            </a:r>
            <a:r>
              <a:rPr sz="1200" dirty="0">
                <a:latin typeface="Century Gothic"/>
                <a:cs typeface="Century Gothic"/>
              </a:rPr>
              <a:t>the</a:t>
            </a:r>
            <a:r>
              <a:rPr sz="1200" spc="114" dirty="0">
                <a:latin typeface="Century Gothic"/>
                <a:cs typeface="Century Gothic"/>
              </a:rPr>
              <a:t> </a:t>
            </a:r>
            <a:r>
              <a:rPr sz="1200" spc="-25" dirty="0">
                <a:latin typeface="Century Gothic"/>
                <a:cs typeface="Century Gothic"/>
              </a:rPr>
              <a:t>covered</a:t>
            </a:r>
            <a:r>
              <a:rPr sz="1200" spc="125" dirty="0">
                <a:latin typeface="Century Gothic"/>
                <a:cs typeface="Century Gothic"/>
              </a:rPr>
              <a:t> </a:t>
            </a:r>
            <a:r>
              <a:rPr sz="1200" dirty="0">
                <a:latin typeface="Century Gothic"/>
                <a:cs typeface="Century Gothic"/>
              </a:rPr>
              <a:t>entity/business</a:t>
            </a:r>
            <a:r>
              <a:rPr sz="1200" spc="120" dirty="0">
                <a:latin typeface="Century Gothic"/>
                <a:cs typeface="Century Gothic"/>
              </a:rPr>
              <a:t> </a:t>
            </a:r>
            <a:r>
              <a:rPr sz="1200" dirty="0">
                <a:latin typeface="Century Gothic"/>
                <a:cs typeface="Century Gothic"/>
              </a:rPr>
              <a:t>associate</a:t>
            </a:r>
            <a:r>
              <a:rPr sz="1200" spc="114" dirty="0">
                <a:latin typeface="Century Gothic"/>
                <a:cs typeface="Century Gothic"/>
              </a:rPr>
              <a:t> </a:t>
            </a:r>
            <a:r>
              <a:rPr sz="1200" spc="-10" dirty="0">
                <a:latin typeface="Century Gothic"/>
                <a:cs typeface="Century Gothic"/>
              </a:rPr>
              <a:t>and</a:t>
            </a:r>
            <a:r>
              <a:rPr sz="1200" spc="125" dirty="0">
                <a:latin typeface="Century Gothic"/>
                <a:cs typeface="Century Gothic"/>
              </a:rPr>
              <a:t> </a:t>
            </a:r>
            <a:r>
              <a:rPr sz="1200" spc="45" dirty="0">
                <a:latin typeface="Century Gothic"/>
                <a:cs typeface="Century Gothic"/>
              </a:rPr>
              <a:t>their </a:t>
            </a:r>
            <a:r>
              <a:rPr sz="1200" spc="-10" dirty="0">
                <a:latin typeface="Century Gothic"/>
                <a:cs typeface="Century Gothic"/>
              </a:rPr>
              <a:t>disposition</a:t>
            </a:r>
            <a:endParaRPr sz="1200">
              <a:latin typeface="Century Gothic"/>
              <a:cs typeface="Century Gothic"/>
            </a:endParaRPr>
          </a:p>
          <a:p>
            <a:pPr marL="299085" indent="-286385">
              <a:lnSpc>
                <a:spcPct val="100000"/>
              </a:lnSpc>
              <a:buFont typeface="Arial"/>
              <a:buChar char="•"/>
              <a:tabLst>
                <a:tab pos="299085" algn="l"/>
              </a:tabLst>
            </a:pPr>
            <a:r>
              <a:rPr sz="1200" spc="45" dirty="0">
                <a:latin typeface="Century Gothic"/>
                <a:cs typeface="Century Gothic"/>
              </a:rPr>
              <a:t>Authorizations</a:t>
            </a:r>
            <a:r>
              <a:rPr sz="1200" dirty="0">
                <a:latin typeface="Century Gothic"/>
                <a:cs typeface="Century Gothic"/>
              </a:rPr>
              <a:t> </a:t>
            </a:r>
            <a:r>
              <a:rPr sz="1200" spc="10" dirty="0">
                <a:latin typeface="Century Gothic"/>
                <a:cs typeface="Century Gothic"/>
              </a:rPr>
              <a:t>for</a:t>
            </a:r>
            <a:r>
              <a:rPr sz="1200" spc="20" dirty="0">
                <a:latin typeface="Century Gothic"/>
                <a:cs typeface="Century Gothic"/>
              </a:rPr>
              <a:t> </a:t>
            </a:r>
            <a:r>
              <a:rPr sz="1200" spc="60" dirty="0">
                <a:latin typeface="Century Gothic"/>
                <a:cs typeface="Century Gothic"/>
              </a:rPr>
              <a:t>uses</a:t>
            </a:r>
            <a:r>
              <a:rPr sz="1200" spc="40" dirty="0">
                <a:latin typeface="Century Gothic"/>
                <a:cs typeface="Century Gothic"/>
              </a:rPr>
              <a:t> </a:t>
            </a:r>
            <a:r>
              <a:rPr sz="1200" dirty="0">
                <a:latin typeface="Century Gothic"/>
                <a:cs typeface="Century Gothic"/>
              </a:rPr>
              <a:t>and</a:t>
            </a:r>
            <a:r>
              <a:rPr sz="1200" spc="30" dirty="0">
                <a:latin typeface="Century Gothic"/>
                <a:cs typeface="Century Gothic"/>
              </a:rPr>
              <a:t> </a:t>
            </a:r>
            <a:r>
              <a:rPr sz="1200" spc="10" dirty="0">
                <a:latin typeface="Century Gothic"/>
                <a:cs typeface="Century Gothic"/>
              </a:rPr>
              <a:t>disclosure</a:t>
            </a:r>
            <a:r>
              <a:rPr sz="1200" spc="25" dirty="0">
                <a:latin typeface="Century Gothic"/>
                <a:cs typeface="Century Gothic"/>
              </a:rPr>
              <a:t> </a:t>
            </a:r>
            <a:r>
              <a:rPr sz="1200" spc="10" dirty="0">
                <a:latin typeface="Century Gothic"/>
                <a:cs typeface="Century Gothic"/>
              </a:rPr>
              <a:t>of</a:t>
            </a:r>
            <a:r>
              <a:rPr sz="1200" spc="30" dirty="0">
                <a:latin typeface="Century Gothic"/>
                <a:cs typeface="Century Gothic"/>
              </a:rPr>
              <a:t> </a:t>
            </a:r>
            <a:r>
              <a:rPr sz="1200" spc="100" dirty="0">
                <a:latin typeface="Century Gothic"/>
                <a:cs typeface="Century Gothic"/>
              </a:rPr>
              <a:t>PHI</a:t>
            </a:r>
            <a:endParaRPr sz="1200">
              <a:latin typeface="Century Gothic"/>
              <a:cs typeface="Century Gothic"/>
            </a:endParaRPr>
          </a:p>
          <a:p>
            <a:pPr marL="299085" indent="-286385">
              <a:lnSpc>
                <a:spcPct val="100000"/>
              </a:lnSpc>
              <a:buFont typeface="Arial"/>
              <a:buChar char="•"/>
              <a:tabLst>
                <a:tab pos="299085" algn="l"/>
              </a:tabLst>
            </a:pPr>
            <a:r>
              <a:rPr sz="1200" spc="90" dirty="0">
                <a:latin typeface="Century Gothic"/>
                <a:cs typeface="Century Gothic"/>
              </a:rPr>
              <a:t>Business</a:t>
            </a:r>
            <a:r>
              <a:rPr sz="1200" spc="-15" dirty="0">
                <a:latin typeface="Century Gothic"/>
                <a:cs typeface="Century Gothic"/>
              </a:rPr>
              <a:t> </a:t>
            </a:r>
            <a:r>
              <a:rPr sz="1200" dirty="0">
                <a:latin typeface="Century Gothic"/>
                <a:cs typeface="Century Gothic"/>
              </a:rPr>
              <a:t>associate</a:t>
            </a:r>
            <a:r>
              <a:rPr sz="1200" spc="-25" dirty="0">
                <a:latin typeface="Century Gothic"/>
                <a:cs typeface="Century Gothic"/>
              </a:rPr>
              <a:t> </a:t>
            </a:r>
            <a:r>
              <a:rPr sz="1200" spc="-10" dirty="0">
                <a:latin typeface="Century Gothic"/>
                <a:cs typeface="Century Gothic"/>
              </a:rPr>
              <a:t>agreements</a:t>
            </a:r>
            <a:endParaRPr sz="1200">
              <a:latin typeface="Century Gothic"/>
              <a:cs typeface="Century Gothic"/>
            </a:endParaRPr>
          </a:p>
          <a:p>
            <a:pPr marL="299085" indent="-286385">
              <a:lnSpc>
                <a:spcPct val="100000"/>
              </a:lnSpc>
              <a:buFont typeface="Arial"/>
              <a:buChar char="•"/>
              <a:tabLst>
                <a:tab pos="299085" algn="l"/>
              </a:tabLst>
            </a:pPr>
            <a:r>
              <a:rPr sz="1200" spc="10" dirty="0">
                <a:latin typeface="Century Gothic"/>
                <a:cs typeface="Century Gothic"/>
              </a:rPr>
              <a:t>Accountings</a:t>
            </a:r>
            <a:r>
              <a:rPr sz="1200" spc="80" dirty="0">
                <a:latin typeface="Century Gothic"/>
                <a:cs typeface="Century Gothic"/>
              </a:rPr>
              <a:t> </a:t>
            </a:r>
            <a:r>
              <a:rPr sz="1200" spc="10" dirty="0">
                <a:latin typeface="Century Gothic"/>
                <a:cs typeface="Century Gothic"/>
              </a:rPr>
              <a:t>of</a:t>
            </a:r>
            <a:r>
              <a:rPr sz="1200" spc="105" dirty="0">
                <a:latin typeface="Century Gothic"/>
                <a:cs typeface="Century Gothic"/>
              </a:rPr>
              <a:t> </a:t>
            </a:r>
            <a:r>
              <a:rPr sz="1200" spc="10" dirty="0">
                <a:latin typeface="Century Gothic"/>
                <a:cs typeface="Century Gothic"/>
              </a:rPr>
              <a:t>requests</a:t>
            </a:r>
            <a:r>
              <a:rPr sz="1200" spc="120" dirty="0">
                <a:latin typeface="Century Gothic"/>
                <a:cs typeface="Century Gothic"/>
              </a:rPr>
              <a:t> </a:t>
            </a:r>
            <a:r>
              <a:rPr sz="1200" spc="10" dirty="0">
                <a:latin typeface="Century Gothic"/>
                <a:cs typeface="Century Gothic"/>
              </a:rPr>
              <a:t>for</a:t>
            </a:r>
            <a:r>
              <a:rPr sz="1200" spc="80" dirty="0">
                <a:latin typeface="Century Gothic"/>
                <a:cs typeface="Century Gothic"/>
              </a:rPr>
              <a:t> </a:t>
            </a:r>
            <a:r>
              <a:rPr sz="1200" spc="10" dirty="0">
                <a:latin typeface="Century Gothic"/>
                <a:cs typeface="Century Gothic"/>
              </a:rPr>
              <a:t>disclosure</a:t>
            </a:r>
            <a:r>
              <a:rPr sz="1200" spc="105" dirty="0">
                <a:latin typeface="Century Gothic"/>
                <a:cs typeface="Century Gothic"/>
              </a:rPr>
              <a:t> </a:t>
            </a:r>
            <a:r>
              <a:rPr sz="1200" spc="10" dirty="0">
                <a:latin typeface="Century Gothic"/>
                <a:cs typeface="Century Gothic"/>
              </a:rPr>
              <a:t>of</a:t>
            </a:r>
            <a:r>
              <a:rPr sz="1200" spc="105" dirty="0">
                <a:latin typeface="Century Gothic"/>
                <a:cs typeface="Century Gothic"/>
              </a:rPr>
              <a:t> </a:t>
            </a:r>
            <a:r>
              <a:rPr sz="1200" spc="10" dirty="0">
                <a:latin typeface="Century Gothic"/>
                <a:cs typeface="Century Gothic"/>
              </a:rPr>
              <a:t>individuals’</a:t>
            </a:r>
            <a:r>
              <a:rPr sz="1200" spc="95" dirty="0">
                <a:latin typeface="Century Gothic"/>
                <a:cs typeface="Century Gothic"/>
              </a:rPr>
              <a:t> </a:t>
            </a:r>
            <a:r>
              <a:rPr sz="1200" spc="100" dirty="0">
                <a:latin typeface="Century Gothic"/>
                <a:cs typeface="Century Gothic"/>
              </a:rPr>
              <a:t>PHI</a:t>
            </a:r>
            <a:endParaRPr sz="1200">
              <a:latin typeface="Century Gothic"/>
              <a:cs typeface="Century Gothic"/>
            </a:endParaRPr>
          </a:p>
          <a:p>
            <a:pPr marL="299085" indent="-286385">
              <a:lnSpc>
                <a:spcPct val="100000"/>
              </a:lnSpc>
              <a:buFont typeface="Arial"/>
              <a:buChar char="•"/>
              <a:tabLst>
                <a:tab pos="299085" algn="l"/>
              </a:tabLst>
            </a:pPr>
            <a:r>
              <a:rPr sz="1200" spc="20" dirty="0">
                <a:latin typeface="Century Gothic"/>
                <a:cs typeface="Century Gothic"/>
              </a:rPr>
              <a:t>Agreements</a:t>
            </a:r>
            <a:r>
              <a:rPr sz="1200" spc="35" dirty="0">
                <a:latin typeface="Century Gothic"/>
                <a:cs typeface="Century Gothic"/>
              </a:rPr>
              <a:t> </a:t>
            </a:r>
            <a:r>
              <a:rPr sz="1200" spc="20" dirty="0">
                <a:latin typeface="Century Gothic"/>
                <a:cs typeface="Century Gothic"/>
              </a:rPr>
              <a:t>to</a:t>
            </a:r>
            <a:r>
              <a:rPr sz="1200" spc="25" dirty="0">
                <a:latin typeface="Century Gothic"/>
                <a:cs typeface="Century Gothic"/>
              </a:rPr>
              <a:t> </a:t>
            </a:r>
            <a:r>
              <a:rPr sz="1200" spc="50" dirty="0">
                <a:latin typeface="Century Gothic"/>
                <a:cs typeface="Century Gothic"/>
              </a:rPr>
              <a:t>restrict</a:t>
            </a:r>
            <a:r>
              <a:rPr sz="1200" spc="30" dirty="0">
                <a:latin typeface="Century Gothic"/>
                <a:cs typeface="Century Gothic"/>
              </a:rPr>
              <a:t> </a:t>
            </a:r>
            <a:r>
              <a:rPr sz="1200" spc="60" dirty="0">
                <a:latin typeface="Century Gothic"/>
                <a:cs typeface="Century Gothic"/>
              </a:rPr>
              <a:t>uses</a:t>
            </a:r>
            <a:r>
              <a:rPr sz="1200" spc="50" dirty="0">
                <a:latin typeface="Century Gothic"/>
                <a:cs typeface="Century Gothic"/>
              </a:rPr>
              <a:t> </a:t>
            </a:r>
            <a:r>
              <a:rPr sz="1200" spc="20" dirty="0">
                <a:latin typeface="Century Gothic"/>
                <a:cs typeface="Century Gothic"/>
              </a:rPr>
              <a:t>or</a:t>
            </a:r>
            <a:r>
              <a:rPr sz="1200" spc="30" dirty="0">
                <a:latin typeface="Century Gothic"/>
                <a:cs typeface="Century Gothic"/>
              </a:rPr>
              <a:t> </a:t>
            </a:r>
            <a:r>
              <a:rPr sz="1200" spc="20" dirty="0">
                <a:latin typeface="Century Gothic"/>
                <a:cs typeface="Century Gothic"/>
              </a:rPr>
              <a:t>disclosures</a:t>
            </a:r>
            <a:r>
              <a:rPr sz="1200" spc="40" dirty="0">
                <a:latin typeface="Century Gothic"/>
                <a:cs typeface="Century Gothic"/>
              </a:rPr>
              <a:t> </a:t>
            </a:r>
            <a:r>
              <a:rPr sz="1200" spc="20" dirty="0">
                <a:latin typeface="Century Gothic"/>
                <a:cs typeface="Century Gothic"/>
              </a:rPr>
              <a:t>of</a:t>
            </a:r>
            <a:r>
              <a:rPr sz="1200" spc="35" dirty="0">
                <a:latin typeface="Century Gothic"/>
                <a:cs typeface="Century Gothic"/>
              </a:rPr>
              <a:t> </a:t>
            </a:r>
            <a:r>
              <a:rPr sz="1200" spc="20" dirty="0">
                <a:latin typeface="Century Gothic"/>
                <a:cs typeface="Century Gothic"/>
              </a:rPr>
              <a:t>individuals’</a:t>
            </a:r>
            <a:r>
              <a:rPr sz="1200" spc="40" dirty="0">
                <a:latin typeface="Century Gothic"/>
                <a:cs typeface="Century Gothic"/>
              </a:rPr>
              <a:t> </a:t>
            </a:r>
            <a:r>
              <a:rPr sz="1200" spc="95" dirty="0">
                <a:latin typeface="Century Gothic"/>
                <a:cs typeface="Century Gothic"/>
              </a:rPr>
              <a:t>PHI</a:t>
            </a:r>
            <a:endParaRPr sz="1200">
              <a:latin typeface="Century Gothic"/>
              <a:cs typeface="Century Gothic"/>
            </a:endParaRPr>
          </a:p>
        </p:txBody>
      </p:sp>
      <p:sp>
        <p:nvSpPr>
          <p:cNvPr id="12" name="object 12"/>
          <p:cNvSpPr/>
          <p:nvPr/>
        </p:nvSpPr>
        <p:spPr>
          <a:xfrm>
            <a:off x="646176" y="3432047"/>
            <a:ext cx="4785360" cy="2379345"/>
          </a:xfrm>
          <a:custGeom>
            <a:avLst/>
            <a:gdLst/>
            <a:ahLst/>
            <a:cxnLst/>
            <a:rect l="l" t="t" r="r" b="b"/>
            <a:pathLst>
              <a:path w="4785360" h="2379345">
                <a:moveTo>
                  <a:pt x="4388866" y="0"/>
                </a:moveTo>
                <a:lnTo>
                  <a:pt x="0" y="0"/>
                </a:lnTo>
                <a:lnTo>
                  <a:pt x="0" y="1982470"/>
                </a:lnTo>
                <a:lnTo>
                  <a:pt x="396506" y="2378964"/>
                </a:lnTo>
                <a:lnTo>
                  <a:pt x="4785360" y="2378964"/>
                </a:lnTo>
                <a:lnTo>
                  <a:pt x="4785360" y="396494"/>
                </a:lnTo>
                <a:lnTo>
                  <a:pt x="4388866" y="0"/>
                </a:lnTo>
                <a:close/>
              </a:path>
            </a:pathLst>
          </a:custGeom>
          <a:solidFill>
            <a:srgbClr val="B4C6E7"/>
          </a:solidFill>
        </p:spPr>
        <p:txBody>
          <a:bodyPr wrap="square" lIns="0" tIns="0" rIns="0" bIns="0" rtlCol="0"/>
          <a:lstStyle/>
          <a:p>
            <a:endParaRPr/>
          </a:p>
        </p:txBody>
      </p:sp>
      <p:sp>
        <p:nvSpPr>
          <p:cNvPr id="13" name="object 13"/>
          <p:cNvSpPr txBox="1"/>
          <p:nvPr/>
        </p:nvSpPr>
        <p:spPr>
          <a:xfrm>
            <a:off x="947115" y="3552825"/>
            <a:ext cx="418909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entury Gothic"/>
                <a:cs typeface="Century Gothic"/>
              </a:rPr>
              <a:t>Penalties</a:t>
            </a:r>
            <a:r>
              <a:rPr sz="1200" spc="90" dirty="0">
                <a:latin typeface="Century Gothic"/>
                <a:cs typeface="Century Gothic"/>
              </a:rPr>
              <a:t> </a:t>
            </a:r>
            <a:r>
              <a:rPr sz="1200" dirty="0">
                <a:latin typeface="Century Gothic"/>
                <a:cs typeface="Century Gothic"/>
              </a:rPr>
              <a:t>for</a:t>
            </a:r>
            <a:r>
              <a:rPr sz="1200" spc="60" dirty="0">
                <a:latin typeface="Century Gothic"/>
                <a:cs typeface="Century Gothic"/>
              </a:rPr>
              <a:t> </a:t>
            </a:r>
            <a:r>
              <a:rPr sz="1200" dirty="0">
                <a:latin typeface="Century Gothic"/>
                <a:cs typeface="Century Gothic"/>
              </a:rPr>
              <a:t>failure</a:t>
            </a:r>
            <a:r>
              <a:rPr sz="1200" spc="105" dirty="0">
                <a:latin typeface="Century Gothic"/>
                <a:cs typeface="Century Gothic"/>
              </a:rPr>
              <a:t> </a:t>
            </a:r>
            <a:r>
              <a:rPr sz="1200" dirty="0">
                <a:latin typeface="Century Gothic"/>
                <a:cs typeface="Century Gothic"/>
              </a:rPr>
              <a:t>to</a:t>
            </a:r>
            <a:r>
              <a:rPr sz="1200" spc="70" dirty="0">
                <a:latin typeface="Century Gothic"/>
                <a:cs typeface="Century Gothic"/>
              </a:rPr>
              <a:t> </a:t>
            </a:r>
            <a:r>
              <a:rPr sz="1200" dirty="0">
                <a:latin typeface="Century Gothic"/>
                <a:cs typeface="Century Gothic"/>
              </a:rPr>
              <a:t>comply</a:t>
            </a:r>
            <a:r>
              <a:rPr sz="1200" spc="80" dirty="0">
                <a:latin typeface="Century Gothic"/>
                <a:cs typeface="Century Gothic"/>
              </a:rPr>
              <a:t> </a:t>
            </a:r>
            <a:r>
              <a:rPr sz="1200" spc="70" dirty="0">
                <a:latin typeface="Century Gothic"/>
                <a:cs typeface="Century Gothic"/>
              </a:rPr>
              <a:t>with</a:t>
            </a:r>
            <a:r>
              <a:rPr sz="1200" spc="65" dirty="0">
                <a:latin typeface="Century Gothic"/>
                <a:cs typeface="Century Gothic"/>
              </a:rPr>
              <a:t> </a:t>
            </a:r>
            <a:r>
              <a:rPr sz="1200" spc="55" dirty="0">
                <a:latin typeface="Century Gothic"/>
                <a:cs typeface="Century Gothic"/>
              </a:rPr>
              <a:t>HIPAA</a:t>
            </a:r>
            <a:r>
              <a:rPr sz="1200" spc="85" dirty="0">
                <a:latin typeface="Century Gothic"/>
                <a:cs typeface="Century Gothic"/>
              </a:rPr>
              <a:t> </a:t>
            </a:r>
            <a:r>
              <a:rPr sz="1200" spc="-45" dirty="0">
                <a:latin typeface="Century Gothic"/>
                <a:cs typeface="Century Gothic"/>
              </a:rPr>
              <a:t>can</a:t>
            </a:r>
            <a:r>
              <a:rPr sz="1200" spc="85" dirty="0">
                <a:latin typeface="Century Gothic"/>
                <a:cs typeface="Century Gothic"/>
              </a:rPr>
              <a:t> </a:t>
            </a:r>
            <a:r>
              <a:rPr sz="1200" spc="-10" dirty="0">
                <a:latin typeface="Century Gothic"/>
                <a:cs typeface="Century Gothic"/>
              </a:rPr>
              <a:t>include:</a:t>
            </a:r>
            <a:endParaRPr sz="1200">
              <a:latin typeface="Century Gothic"/>
              <a:cs typeface="Century Gothic"/>
            </a:endParaRPr>
          </a:p>
        </p:txBody>
      </p:sp>
      <p:sp>
        <p:nvSpPr>
          <p:cNvPr id="15" name="object 15"/>
          <p:cNvSpPr txBox="1"/>
          <p:nvPr/>
        </p:nvSpPr>
        <p:spPr>
          <a:xfrm>
            <a:off x="9070340" y="6332931"/>
            <a:ext cx="2861310" cy="304165"/>
          </a:xfrm>
          <a:prstGeom prst="rect">
            <a:avLst/>
          </a:prstGeom>
        </p:spPr>
        <p:txBody>
          <a:bodyPr vert="horz" wrap="square" lIns="0" tIns="5080" rIns="0" bIns="0" rtlCol="0">
            <a:spAutoFit/>
          </a:bodyPr>
          <a:lstStyle/>
          <a:p>
            <a:pPr marL="12700">
              <a:lnSpc>
                <a:spcPct val="100000"/>
              </a:lnSpc>
              <a:spcBef>
                <a:spcPts val="40"/>
              </a:spcBef>
            </a:pPr>
            <a:r>
              <a:rPr sz="1800" spc="90" dirty="0">
                <a:solidFill>
                  <a:srgbClr val="D0CECE"/>
                </a:solidFill>
                <a:latin typeface="Century Gothic"/>
                <a:cs typeface="Century Gothic"/>
              </a:rPr>
              <a:t>HIPAA</a:t>
            </a:r>
            <a:r>
              <a:rPr sz="1800" spc="5" dirty="0">
                <a:solidFill>
                  <a:srgbClr val="D0CECE"/>
                </a:solidFill>
                <a:latin typeface="Century Gothic"/>
                <a:cs typeface="Century Gothic"/>
              </a:rPr>
              <a:t> </a:t>
            </a:r>
            <a:r>
              <a:rPr sz="1800" dirty="0">
                <a:solidFill>
                  <a:srgbClr val="D0CECE"/>
                </a:solidFill>
                <a:latin typeface="Century Gothic"/>
                <a:cs typeface="Century Gothic"/>
              </a:rPr>
              <a:t>Privacy</a:t>
            </a:r>
            <a:r>
              <a:rPr sz="1800" spc="4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45" dirty="0">
                <a:solidFill>
                  <a:srgbClr val="D0CECE"/>
                </a:solidFill>
                <a:latin typeface="Century Gothic"/>
                <a:cs typeface="Century Gothic"/>
              </a:rPr>
              <a:t> </a:t>
            </a:r>
            <a:r>
              <a:rPr sz="1800" spc="50" dirty="0">
                <a:solidFill>
                  <a:srgbClr val="D0CECE"/>
                </a:solidFill>
                <a:latin typeface="Century Gothic"/>
                <a:cs typeface="Century Gothic"/>
              </a:rPr>
              <a:t>Security</a:t>
            </a:r>
            <a:endParaRPr sz="1800">
              <a:latin typeface="Century Gothic"/>
              <a:cs typeface="Century Gothic"/>
            </a:endParaRPr>
          </a:p>
        </p:txBody>
      </p:sp>
      <p:sp>
        <p:nvSpPr>
          <p:cNvPr id="14" name="object 14"/>
          <p:cNvSpPr txBox="1"/>
          <p:nvPr/>
        </p:nvSpPr>
        <p:spPr>
          <a:xfrm>
            <a:off x="724611" y="3918584"/>
            <a:ext cx="4631690" cy="1671955"/>
          </a:xfrm>
          <a:prstGeom prst="rect">
            <a:avLst/>
          </a:prstGeom>
        </p:spPr>
        <p:txBody>
          <a:bodyPr vert="horz" wrap="square" lIns="0" tIns="12700" rIns="0" bIns="0" rtlCol="0">
            <a:spAutoFit/>
          </a:bodyPr>
          <a:lstStyle/>
          <a:p>
            <a:pPr marL="186055" indent="-173355">
              <a:lnSpc>
                <a:spcPct val="100000"/>
              </a:lnSpc>
              <a:spcBef>
                <a:spcPts val="100"/>
              </a:spcBef>
              <a:buFont typeface="Arial"/>
              <a:buChar char="•"/>
              <a:tabLst>
                <a:tab pos="186055" algn="l"/>
              </a:tabLst>
            </a:pPr>
            <a:r>
              <a:rPr sz="1200" dirty="0">
                <a:latin typeface="Century Gothic"/>
                <a:cs typeface="Century Gothic"/>
              </a:rPr>
              <a:t>Civil</a:t>
            </a:r>
            <a:r>
              <a:rPr sz="1200" spc="70" dirty="0">
                <a:latin typeface="Century Gothic"/>
                <a:cs typeface="Century Gothic"/>
              </a:rPr>
              <a:t> </a:t>
            </a:r>
            <a:r>
              <a:rPr sz="1200" spc="50" dirty="0">
                <a:latin typeface="Century Gothic"/>
                <a:cs typeface="Century Gothic"/>
              </a:rPr>
              <a:t>fines</a:t>
            </a:r>
            <a:r>
              <a:rPr sz="1200" spc="80" dirty="0">
                <a:latin typeface="Century Gothic"/>
                <a:cs typeface="Century Gothic"/>
              </a:rPr>
              <a:t> </a:t>
            </a:r>
            <a:r>
              <a:rPr sz="1200" dirty="0">
                <a:latin typeface="Century Gothic"/>
                <a:cs typeface="Century Gothic"/>
              </a:rPr>
              <a:t>ranging</a:t>
            </a:r>
            <a:r>
              <a:rPr sz="1200" spc="60" dirty="0">
                <a:latin typeface="Century Gothic"/>
                <a:cs typeface="Century Gothic"/>
              </a:rPr>
              <a:t> from</a:t>
            </a:r>
            <a:r>
              <a:rPr sz="1200" spc="75" dirty="0">
                <a:latin typeface="Century Gothic"/>
                <a:cs typeface="Century Gothic"/>
              </a:rPr>
              <a:t> </a:t>
            </a:r>
            <a:r>
              <a:rPr sz="1200" dirty="0">
                <a:latin typeface="Century Gothic"/>
                <a:cs typeface="Century Gothic"/>
              </a:rPr>
              <a:t>$100-</a:t>
            </a:r>
            <a:r>
              <a:rPr sz="1200" spc="85" dirty="0">
                <a:latin typeface="Century Gothic"/>
                <a:cs typeface="Century Gothic"/>
              </a:rPr>
              <a:t>$50K</a:t>
            </a:r>
            <a:r>
              <a:rPr sz="1200" spc="80" dirty="0">
                <a:latin typeface="Century Gothic"/>
                <a:cs typeface="Century Gothic"/>
              </a:rPr>
              <a:t> </a:t>
            </a:r>
            <a:r>
              <a:rPr sz="1200" dirty="0">
                <a:latin typeface="Century Gothic"/>
                <a:cs typeface="Century Gothic"/>
              </a:rPr>
              <a:t>per</a:t>
            </a:r>
            <a:r>
              <a:rPr sz="1200" spc="45" dirty="0">
                <a:latin typeface="Century Gothic"/>
                <a:cs typeface="Century Gothic"/>
              </a:rPr>
              <a:t> </a:t>
            </a:r>
            <a:r>
              <a:rPr sz="1200" dirty="0">
                <a:latin typeface="Century Gothic"/>
                <a:cs typeface="Century Gothic"/>
              </a:rPr>
              <a:t>violation,</a:t>
            </a:r>
            <a:r>
              <a:rPr sz="1200" spc="55" dirty="0">
                <a:latin typeface="Century Gothic"/>
                <a:cs typeface="Century Gothic"/>
              </a:rPr>
              <a:t> </a:t>
            </a:r>
            <a:r>
              <a:rPr sz="1200" dirty="0">
                <a:latin typeface="Century Gothic"/>
                <a:cs typeface="Century Gothic"/>
              </a:rPr>
              <a:t>up</a:t>
            </a:r>
            <a:r>
              <a:rPr sz="1200" spc="80" dirty="0">
                <a:latin typeface="Century Gothic"/>
                <a:cs typeface="Century Gothic"/>
              </a:rPr>
              <a:t> </a:t>
            </a:r>
            <a:r>
              <a:rPr sz="1200" spc="-25" dirty="0">
                <a:latin typeface="Century Gothic"/>
                <a:cs typeface="Century Gothic"/>
              </a:rPr>
              <a:t>to</a:t>
            </a:r>
            <a:endParaRPr sz="1200">
              <a:latin typeface="Century Gothic"/>
              <a:cs typeface="Century Gothic"/>
            </a:endParaRPr>
          </a:p>
          <a:p>
            <a:pPr marL="184785">
              <a:lnSpc>
                <a:spcPct val="100000"/>
              </a:lnSpc>
            </a:pPr>
            <a:r>
              <a:rPr sz="1200" spc="-35" dirty="0">
                <a:latin typeface="Century Gothic"/>
                <a:cs typeface="Century Gothic"/>
              </a:rPr>
              <a:t>$1.5M</a:t>
            </a:r>
            <a:r>
              <a:rPr sz="1200" spc="5" dirty="0">
                <a:latin typeface="Century Gothic"/>
                <a:cs typeface="Century Gothic"/>
              </a:rPr>
              <a:t> </a:t>
            </a:r>
            <a:r>
              <a:rPr sz="1200" dirty="0">
                <a:latin typeface="Century Gothic"/>
                <a:cs typeface="Century Gothic"/>
              </a:rPr>
              <a:t>for</a:t>
            </a:r>
            <a:r>
              <a:rPr sz="1200" spc="-5" dirty="0">
                <a:latin typeface="Century Gothic"/>
                <a:cs typeface="Century Gothic"/>
              </a:rPr>
              <a:t> </a:t>
            </a:r>
            <a:r>
              <a:rPr sz="1200" spc="70" dirty="0">
                <a:latin typeface="Century Gothic"/>
                <a:cs typeface="Century Gothic"/>
              </a:rPr>
              <a:t>willful</a:t>
            </a:r>
            <a:r>
              <a:rPr sz="1200" spc="25" dirty="0">
                <a:latin typeface="Century Gothic"/>
                <a:cs typeface="Century Gothic"/>
              </a:rPr>
              <a:t> </a:t>
            </a:r>
            <a:r>
              <a:rPr sz="1200" dirty="0">
                <a:latin typeface="Century Gothic"/>
                <a:cs typeface="Century Gothic"/>
              </a:rPr>
              <a:t>neglect,</a:t>
            </a:r>
            <a:r>
              <a:rPr sz="1200" spc="15" dirty="0">
                <a:latin typeface="Century Gothic"/>
                <a:cs typeface="Century Gothic"/>
              </a:rPr>
              <a:t> </a:t>
            </a:r>
            <a:r>
              <a:rPr sz="1200" dirty="0">
                <a:latin typeface="Century Gothic"/>
                <a:cs typeface="Century Gothic"/>
              </a:rPr>
              <a:t>not </a:t>
            </a:r>
            <a:r>
              <a:rPr sz="1200" spc="-10" dirty="0">
                <a:latin typeface="Century Gothic"/>
                <a:cs typeface="Century Gothic"/>
              </a:rPr>
              <a:t>corrected</a:t>
            </a:r>
            <a:endParaRPr sz="1200">
              <a:latin typeface="Century Gothic"/>
              <a:cs typeface="Century Gothic"/>
            </a:endParaRPr>
          </a:p>
          <a:p>
            <a:pPr marL="184785" marR="70485" indent="-172720">
              <a:lnSpc>
                <a:spcPct val="100000"/>
              </a:lnSpc>
              <a:buFont typeface="Arial"/>
              <a:buChar char="•"/>
              <a:tabLst>
                <a:tab pos="184785" algn="l"/>
              </a:tabLst>
            </a:pPr>
            <a:r>
              <a:rPr sz="1200" dirty="0">
                <a:latin typeface="Century Gothic"/>
                <a:cs typeface="Century Gothic"/>
              </a:rPr>
              <a:t>Criminal</a:t>
            </a:r>
            <a:r>
              <a:rPr sz="1200" spc="55" dirty="0">
                <a:latin typeface="Century Gothic"/>
                <a:cs typeface="Century Gothic"/>
              </a:rPr>
              <a:t> </a:t>
            </a:r>
            <a:r>
              <a:rPr sz="1200" dirty="0">
                <a:latin typeface="Century Gothic"/>
                <a:cs typeface="Century Gothic"/>
              </a:rPr>
              <a:t>penalties</a:t>
            </a:r>
            <a:r>
              <a:rPr sz="1200" spc="60" dirty="0">
                <a:latin typeface="Century Gothic"/>
                <a:cs typeface="Century Gothic"/>
              </a:rPr>
              <a:t> </a:t>
            </a:r>
            <a:r>
              <a:rPr sz="1200" dirty="0">
                <a:latin typeface="Century Gothic"/>
                <a:cs typeface="Century Gothic"/>
              </a:rPr>
              <a:t>for</a:t>
            </a:r>
            <a:r>
              <a:rPr sz="1200" spc="55" dirty="0">
                <a:latin typeface="Century Gothic"/>
                <a:cs typeface="Century Gothic"/>
              </a:rPr>
              <a:t> </a:t>
            </a:r>
            <a:r>
              <a:rPr sz="1200" spc="-130" dirty="0">
                <a:latin typeface="Century Gothic"/>
                <a:cs typeface="Century Gothic"/>
              </a:rPr>
              <a:t>a</a:t>
            </a:r>
            <a:r>
              <a:rPr sz="1200" spc="55" dirty="0">
                <a:latin typeface="Century Gothic"/>
                <a:cs typeface="Century Gothic"/>
              </a:rPr>
              <a:t> </a:t>
            </a:r>
            <a:r>
              <a:rPr sz="1200" dirty="0">
                <a:latin typeface="Century Gothic"/>
                <a:cs typeface="Century Gothic"/>
              </a:rPr>
              <a:t>basic</a:t>
            </a:r>
            <a:r>
              <a:rPr sz="1200" spc="75" dirty="0">
                <a:latin typeface="Century Gothic"/>
                <a:cs typeface="Century Gothic"/>
              </a:rPr>
              <a:t> </a:t>
            </a:r>
            <a:r>
              <a:rPr sz="1200" dirty="0">
                <a:latin typeface="Century Gothic"/>
                <a:cs typeface="Century Gothic"/>
              </a:rPr>
              <a:t>offense</a:t>
            </a:r>
            <a:r>
              <a:rPr sz="1200" spc="65" dirty="0">
                <a:latin typeface="Century Gothic"/>
                <a:cs typeface="Century Gothic"/>
              </a:rPr>
              <a:t> </a:t>
            </a:r>
            <a:r>
              <a:rPr sz="1200" dirty="0">
                <a:latin typeface="Century Gothic"/>
                <a:cs typeface="Century Gothic"/>
              </a:rPr>
              <a:t>are</a:t>
            </a:r>
            <a:r>
              <a:rPr sz="1200" spc="55" dirty="0">
                <a:latin typeface="Century Gothic"/>
                <a:cs typeface="Century Gothic"/>
              </a:rPr>
              <a:t> </a:t>
            </a:r>
            <a:r>
              <a:rPr sz="1200" spc="50" dirty="0">
                <a:latin typeface="Century Gothic"/>
                <a:cs typeface="Century Gothic"/>
              </a:rPr>
              <a:t>fines</a:t>
            </a:r>
            <a:r>
              <a:rPr sz="1200" spc="65" dirty="0">
                <a:latin typeface="Century Gothic"/>
                <a:cs typeface="Century Gothic"/>
              </a:rPr>
              <a:t> </a:t>
            </a:r>
            <a:r>
              <a:rPr sz="1200" dirty="0">
                <a:latin typeface="Century Gothic"/>
                <a:cs typeface="Century Gothic"/>
              </a:rPr>
              <a:t>up</a:t>
            </a:r>
            <a:r>
              <a:rPr sz="1200" spc="60" dirty="0">
                <a:latin typeface="Century Gothic"/>
                <a:cs typeface="Century Gothic"/>
              </a:rPr>
              <a:t> </a:t>
            </a:r>
            <a:r>
              <a:rPr sz="1200" dirty="0">
                <a:latin typeface="Century Gothic"/>
                <a:cs typeface="Century Gothic"/>
              </a:rPr>
              <a:t>to</a:t>
            </a:r>
            <a:r>
              <a:rPr sz="1200" spc="55" dirty="0">
                <a:latin typeface="Century Gothic"/>
                <a:cs typeface="Century Gothic"/>
              </a:rPr>
              <a:t> </a:t>
            </a:r>
            <a:r>
              <a:rPr sz="1200" spc="65" dirty="0">
                <a:latin typeface="Century Gothic"/>
                <a:cs typeface="Century Gothic"/>
              </a:rPr>
              <a:t>$50K </a:t>
            </a:r>
            <a:r>
              <a:rPr sz="1200" spc="-20" dirty="0">
                <a:latin typeface="Century Gothic"/>
                <a:cs typeface="Century Gothic"/>
              </a:rPr>
              <a:t>and/or</a:t>
            </a:r>
            <a:r>
              <a:rPr sz="1200" spc="-15" dirty="0">
                <a:latin typeface="Century Gothic"/>
                <a:cs typeface="Century Gothic"/>
              </a:rPr>
              <a:t> </a:t>
            </a:r>
            <a:r>
              <a:rPr sz="1200" spc="65" dirty="0">
                <a:latin typeface="Century Gothic"/>
                <a:cs typeface="Century Gothic"/>
              </a:rPr>
              <a:t>imprisonment</a:t>
            </a:r>
            <a:r>
              <a:rPr sz="1200" spc="10" dirty="0">
                <a:latin typeface="Century Gothic"/>
                <a:cs typeface="Century Gothic"/>
              </a:rPr>
              <a:t> </a:t>
            </a:r>
            <a:r>
              <a:rPr sz="1200" dirty="0">
                <a:latin typeface="Century Gothic"/>
                <a:cs typeface="Century Gothic"/>
              </a:rPr>
              <a:t>for</a:t>
            </a:r>
            <a:r>
              <a:rPr sz="1200" spc="20" dirty="0">
                <a:latin typeface="Century Gothic"/>
                <a:cs typeface="Century Gothic"/>
              </a:rPr>
              <a:t> </a:t>
            </a:r>
            <a:r>
              <a:rPr sz="1200" dirty="0">
                <a:latin typeface="Century Gothic"/>
                <a:cs typeface="Century Gothic"/>
              </a:rPr>
              <a:t>up</a:t>
            </a:r>
            <a:r>
              <a:rPr sz="1200" spc="20" dirty="0">
                <a:latin typeface="Century Gothic"/>
                <a:cs typeface="Century Gothic"/>
              </a:rPr>
              <a:t> </a:t>
            </a:r>
            <a:r>
              <a:rPr sz="1200" dirty="0">
                <a:latin typeface="Century Gothic"/>
                <a:cs typeface="Century Gothic"/>
              </a:rPr>
              <a:t>to</a:t>
            </a:r>
            <a:r>
              <a:rPr sz="1200" spc="15" dirty="0">
                <a:latin typeface="Century Gothic"/>
                <a:cs typeface="Century Gothic"/>
              </a:rPr>
              <a:t> </a:t>
            </a:r>
            <a:r>
              <a:rPr sz="1200" dirty="0">
                <a:latin typeface="Century Gothic"/>
                <a:cs typeface="Century Gothic"/>
              </a:rPr>
              <a:t>one</a:t>
            </a:r>
            <a:r>
              <a:rPr sz="1200" spc="20" dirty="0">
                <a:latin typeface="Century Gothic"/>
                <a:cs typeface="Century Gothic"/>
              </a:rPr>
              <a:t> </a:t>
            </a:r>
            <a:r>
              <a:rPr sz="1200" spc="-20" dirty="0">
                <a:latin typeface="Century Gothic"/>
                <a:cs typeface="Century Gothic"/>
              </a:rPr>
              <a:t>year</a:t>
            </a:r>
            <a:endParaRPr sz="1200">
              <a:latin typeface="Century Gothic"/>
              <a:cs typeface="Century Gothic"/>
            </a:endParaRPr>
          </a:p>
          <a:p>
            <a:pPr marL="185420" indent="-172720">
              <a:lnSpc>
                <a:spcPct val="100000"/>
              </a:lnSpc>
              <a:buFont typeface="Arial"/>
              <a:buChar char="•"/>
              <a:tabLst>
                <a:tab pos="185420" algn="l"/>
              </a:tabLst>
            </a:pPr>
            <a:r>
              <a:rPr sz="1200" spc="10" dirty="0">
                <a:latin typeface="Century Gothic"/>
                <a:cs typeface="Century Gothic"/>
              </a:rPr>
              <a:t>Criminal</a:t>
            </a:r>
            <a:r>
              <a:rPr sz="1200" spc="130" dirty="0">
                <a:latin typeface="Century Gothic"/>
                <a:cs typeface="Century Gothic"/>
              </a:rPr>
              <a:t> </a:t>
            </a:r>
            <a:r>
              <a:rPr sz="1200" spc="10" dirty="0">
                <a:latin typeface="Century Gothic"/>
                <a:cs typeface="Century Gothic"/>
              </a:rPr>
              <a:t>penalties</a:t>
            </a:r>
            <a:r>
              <a:rPr sz="1200" spc="125" dirty="0">
                <a:latin typeface="Century Gothic"/>
                <a:cs typeface="Century Gothic"/>
              </a:rPr>
              <a:t> </a:t>
            </a:r>
            <a:r>
              <a:rPr sz="1200" spc="10" dirty="0">
                <a:latin typeface="Century Gothic"/>
                <a:cs typeface="Century Gothic"/>
              </a:rPr>
              <a:t>for</a:t>
            </a:r>
            <a:r>
              <a:rPr sz="1200" spc="130" dirty="0">
                <a:latin typeface="Century Gothic"/>
                <a:cs typeface="Century Gothic"/>
              </a:rPr>
              <a:t> </a:t>
            </a:r>
            <a:r>
              <a:rPr sz="1200" spc="10" dirty="0">
                <a:latin typeface="Century Gothic"/>
                <a:cs typeface="Century Gothic"/>
              </a:rPr>
              <a:t>offenses</a:t>
            </a:r>
            <a:r>
              <a:rPr sz="1200" spc="140" dirty="0">
                <a:latin typeface="Century Gothic"/>
                <a:cs typeface="Century Gothic"/>
              </a:rPr>
              <a:t> </a:t>
            </a:r>
            <a:r>
              <a:rPr sz="1200" spc="10" dirty="0">
                <a:latin typeface="Century Gothic"/>
                <a:cs typeface="Century Gothic"/>
              </a:rPr>
              <a:t>under</a:t>
            </a:r>
            <a:r>
              <a:rPr sz="1200" spc="125" dirty="0">
                <a:latin typeface="Century Gothic"/>
                <a:cs typeface="Century Gothic"/>
              </a:rPr>
              <a:t> </a:t>
            </a:r>
            <a:r>
              <a:rPr sz="1200" spc="10" dirty="0">
                <a:latin typeface="Century Gothic"/>
                <a:cs typeface="Century Gothic"/>
              </a:rPr>
              <a:t>false</a:t>
            </a:r>
            <a:r>
              <a:rPr sz="1200" spc="140" dirty="0">
                <a:latin typeface="Century Gothic"/>
                <a:cs typeface="Century Gothic"/>
              </a:rPr>
              <a:t> </a:t>
            </a:r>
            <a:r>
              <a:rPr sz="1200" spc="10" dirty="0">
                <a:latin typeface="Century Gothic"/>
                <a:cs typeface="Century Gothic"/>
              </a:rPr>
              <a:t>pretenses</a:t>
            </a:r>
            <a:r>
              <a:rPr sz="1200" spc="130" dirty="0">
                <a:latin typeface="Century Gothic"/>
                <a:cs typeface="Century Gothic"/>
              </a:rPr>
              <a:t> </a:t>
            </a:r>
            <a:r>
              <a:rPr sz="1200" spc="-25" dirty="0">
                <a:latin typeface="Century Gothic"/>
                <a:cs typeface="Century Gothic"/>
              </a:rPr>
              <a:t>are</a:t>
            </a:r>
            <a:endParaRPr sz="1200">
              <a:latin typeface="Century Gothic"/>
              <a:cs typeface="Century Gothic"/>
            </a:endParaRPr>
          </a:p>
          <a:p>
            <a:pPr marL="184785">
              <a:lnSpc>
                <a:spcPct val="100000"/>
              </a:lnSpc>
            </a:pPr>
            <a:r>
              <a:rPr sz="1200" spc="50" dirty="0">
                <a:latin typeface="Century Gothic"/>
                <a:cs typeface="Century Gothic"/>
              </a:rPr>
              <a:t>fines </a:t>
            </a:r>
            <a:r>
              <a:rPr sz="1200" dirty="0">
                <a:latin typeface="Century Gothic"/>
                <a:cs typeface="Century Gothic"/>
              </a:rPr>
              <a:t>up</a:t>
            </a:r>
            <a:r>
              <a:rPr sz="1200" spc="50" dirty="0">
                <a:latin typeface="Century Gothic"/>
                <a:cs typeface="Century Gothic"/>
              </a:rPr>
              <a:t> </a:t>
            </a:r>
            <a:r>
              <a:rPr sz="1200" dirty="0">
                <a:latin typeface="Century Gothic"/>
                <a:cs typeface="Century Gothic"/>
              </a:rPr>
              <a:t>to</a:t>
            </a:r>
            <a:r>
              <a:rPr sz="1200" spc="40" dirty="0">
                <a:latin typeface="Century Gothic"/>
                <a:cs typeface="Century Gothic"/>
              </a:rPr>
              <a:t> </a:t>
            </a:r>
            <a:r>
              <a:rPr sz="1200" dirty="0">
                <a:latin typeface="Century Gothic"/>
                <a:cs typeface="Century Gothic"/>
              </a:rPr>
              <a:t>$100K</a:t>
            </a:r>
            <a:r>
              <a:rPr sz="1200" spc="55" dirty="0">
                <a:latin typeface="Century Gothic"/>
                <a:cs typeface="Century Gothic"/>
              </a:rPr>
              <a:t> </a:t>
            </a:r>
            <a:r>
              <a:rPr sz="1200" spc="-20" dirty="0">
                <a:latin typeface="Century Gothic"/>
                <a:cs typeface="Century Gothic"/>
              </a:rPr>
              <a:t>and/or</a:t>
            </a:r>
            <a:r>
              <a:rPr sz="1200" spc="30" dirty="0">
                <a:latin typeface="Century Gothic"/>
                <a:cs typeface="Century Gothic"/>
              </a:rPr>
              <a:t> </a:t>
            </a:r>
            <a:r>
              <a:rPr sz="1200" spc="65" dirty="0">
                <a:latin typeface="Century Gothic"/>
                <a:cs typeface="Century Gothic"/>
              </a:rPr>
              <a:t>imprisonment</a:t>
            </a:r>
            <a:r>
              <a:rPr sz="1200" spc="35" dirty="0">
                <a:latin typeface="Century Gothic"/>
                <a:cs typeface="Century Gothic"/>
              </a:rPr>
              <a:t> </a:t>
            </a:r>
            <a:r>
              <a:rPr sz="1200" dirty="0">
                <a:latin typeface="Century Gothic"/>
                <a:cs typeface="Century Gothic"/>
              </a:rPr>
              <a:t>for</a:t>
            </a:r>
            <a:r>
              <a:rPr sz="1200" spc="30" dirty="0">
                <a:latin typeface="Century Gothic"/>
                <a:cs typeface="Century Gothic"/>
              </a:rPr>
              <a:t> </a:t>
            </a:r>
            <a:r>
              <a:rPr sz="1200" dirty="0">
                <a:latin typeface="Century Gothic"/>
                <a:cs typeface="Century Gothic"/>
              </a:rPr>
              <a:t>up</a:t>
            </a:r>
            <a:r>
              <a:rPr sz="1200" spc="45" dirty="0">
                <a:latin typeface="Century Gothic"/>
                <a:cs typeface="Century Gothic"/>
              </a:rPr>
              <a:t> </a:t>
            </a:r>
            <a:r>
              <a:rPr sz="1200" dirty="0">
                <a:latin typeface="Century Gothic"/>
                <a:cs typeface="Century Gothic"/>
              </a:rPr>
              <a:t>to</a:t>
            </a:r>
            <a:r>
              <a:rPr sz="1200" spc="55" dirty="0">
                <a:latin typeface="Century Gothic"/>
                <a:cs typeface="Century Gothic"/>
              </a:rPr>
              <a:t> </a:t>
            </a:r>
            <a:r>
              <a:rPr sz="1200" dirty="0">
                <a:latin typeface="Century Gothic"/>
                <a:cs typeface="Century Gothic"/>
              </a:rPr>
              <a:t>five</a:t>
            </a:r>
            <a:r>
              <a:rPr sz="1200" spc="55" dirty="0">
                <a:latin typeface="Century Gothic"/>
                <a:cs typeface="Century Gothic"/>
              </a:rPr>
              <a:t> </a:t>
            </a:r>
            <a:r>
              <a:rPr sz="1200" spc="-10" dirty="0">
                <a:latin typeface="Century Gothic"/>
                <a:cs typeface="Century Gothic"/>
              </a:rPr>
              <a:t>years</a:t>
            </a:r>
            <a:endParaRPr sz="1200">
              <a:latin typeface="Century Gothic"/>
              <a:cs typeface="Century Gothic"/>
            </a:endParaRPr>
          </a:p>
          <a:p>
            <a:pPr marL="184785" marR="5080" indent="-172720">
              <a:lnSpc>
                <a:spcPct val="100000"/>
              </a:lnSpc>
              <a:buFont typeface="Arial"/>
              <a:buChar char="•"/>
              <a:tabLst>
                <a:tab pos="184785" algn="l"/>
              </a:tabLst>
            </a:pPr>
            <a:r>
              <a:rPr sz="1200" spc="10" dirty="0">
                <a:latin typeface="Century Gothic"/>
                <a:cs typeface="Century Gothic"/>
              </a:rPr>
              <a:t>Criminal</a:t>
            </a:r>
            <a:r>
              <a:rPr sz="1200" spc="35" dirty="0">
                <a:latin typeface="Century Gothic"/>
                <a:cs typeface="Century Gothic"/>
              </a:rPr>
              <a:t> </a:t>
            </a:r>
            <a:r>
              <a:rPr sz="1200" spc="10" dirty="0">
                <a:latin typeface="Century Gothic"/>
                <a:cs typeface="Century Gothic"/>
              </a:rPr>
              <a:t>penalties</a:t>
            </a:r>
            <a:r>
              <a:rPr sz="1200" spc="40" dirty="0">
                <a:latin typeface="Century Gothic"/>
                <a:cs typeface="Century Gothic"/>
              </a:rPr>
              <a:t> </a:t>
            </a:r>
            <a:r>
              <a:rPr sz="1200" spc="10" dirty="0">
                <a:latin typeface="Century Gothic"/>
                <a:cs typeface="Century Gothic"/>
              </a:rPr>
              <a:t>for</a:t>
            </a:r>
            <a:r>
              <a:rPr sz="1200" spc="30" dirty="0">
                <a:latin typeface="Century Gothic"/>
                <a:cs typeface="Century Gothic"/>
              </a:rPr>
              <a:t> </a:t>
            </a:r>
            <a:r>
              <a:rPr sz="1200" spc="10" dirty="0">
                <a:latin typeface="Century Gothic"/>
                <a:cs typeface="Century Gothic"/>
              </a:rPr>
              <a:t>an</a:t>
            </a:r>
            <a:r>
              <a:rPr sz="1200" spc="45" dirty="0">
                <a:latin typeface="Century Gothic"/>
                <a:cs typeface="Century Gothic"/>
              </a:rPr>
              <a:t> </a:t>
            </a:r>
            <a:r>
              <a:rPr sz="1200" spc="10" dirty="0">
                <a:latin typeface="Century Gothic"/>
                <a:cs typeface="Century Gothic"/>
              </a:rPr>
              <a:t>offense</a:t>
            </a:r>
            <a:r>
              <a:rPr sz="1200" spc="45" dirty="0">
                <a:latin typeface="Century Gothic"/>
                <a:cs typeface="Century Gothic"/>
              </a:rPr>
              <a:t> </a:t>
            </a:r>
            <a:r>
              <a:rPr sz="1200" spc="70" dirty="0">
                <a:latin typeface="Century Gothic"/>
                <a:cs typeface="Century Gothic"/>
              </a:rPr>
              <a:t>with</a:t>
            </a:r>
            <a:r>
              <a:rPr sz="1200" spc="25" dirty="0">
                <a:latin typeface="Century Gothic"/>
                <a:cs typeface="Century Gothic"/>
              </a:rPr>
              <a:t> </a:t>
            </a:r>
            <a:r>
              <a:rPr sz="1200" spc="50" dirty="0">
                <a:latin typeface="Century Gothic"/>
                <a:cs typeface="Century Gothic"/>
              </a:rPr>
              <a:t>intent</a:t>
            </a:r>
            <a:r>
              <a:rPr sz="1200" spc="25" dirty="0">
                <a:latin typeface="Century Gothic"/>
                <a:cs typeface="Century Gothic"/>
              </a:rPr>
              <a:t> </a:t>
            </a:r>
            <a:r>
              <a:rPr sz="1200" spc="10" dirty="0">
                <a:latin typeface="Century Gothic"/>
                <a:cs typeface="Century Gothic"/>
              </a:rPr>
              <a:t>to</a:t>
            </a:r>
            <a:r>
              <a:rPr sz="1200" spc="25" dirty="0">
                <a:latin typeface="Century Gothic"/>
                <a:cs typeface="Century Gothic"/>
              </a:rPr>
              <a:t> </a:t>
            </a:r>
            <a:r>
              <a:rPr sz="1200" spc="10" dirty="0">
                <a:latin typeface="Century Gothic"/>
                <a:cs typeface="Century Gothic"/>
              </a:rPr>
              <a:t>use</a:t>
            </a:r>
            <a:r>
              <a:rPr sz="1200" spc="45" dirty="0">
                <a:latin typeface="Century Gothic"/>
                <a:cs typeface="Century Gothic"/>
              </a:rPr>
              <a:t> </a:t>
            </a:r>
            <a:r>
              <a:rPr sz="1200" spc="120" dirty="0">
                <a:latin typeface="Century Gothic"/>
                <a:cs typeface="Century Gothic"/>
              </a:rPr>
              <a:t>PHI</a:t>
            </a:r>
            <a:r>
              <a:rPr sz="1200" spc="45" dirty="0">
                <a:latin typeface="Century Gothic"/>
                <a:cs typeface="Century Gothic"/>
              </a:rPr>
              <a:t> </a:t>
            </a:r>
            <a:r>
              <a:rPr sz="1200" spc="-25" dirty="0">
                <a:latin typeface="Century Gothic"/>
                <a:cs typeface="Century Gothic"/>
              </a:rPr>
              <a:t>for </a:t>
            </a:r>
            <a:r>
              <a:rPr sz="1200" dirty="0">
                <a:latin typeface="Century Gothic"/>
                <a:cs typeface="Century Gothic"/>
              </a:rPr>
              <a:t>commercial</a:t>
            </a:r>
            <a:r>
              <a:rPr sz="1200" spc="15" dirty="0">
                <a:latin typeface="Century Gothic"/>
                <a:cs typeface="Century Gothic"/>
              </a:rPr>
              <a:t> </a:t>
            </a:r>
            <a:r>
              <a:rPr sz="1200" spc="-30" dirty="0">
                <a:latin typeface="Century Gothic"/>
                <a:cs typeface="Century Gothic"/>
              </a:rPr>
              <a:t>advantage</a:t>
            </a:r>
            <a:r>
              <a:rPr sz="1200" spc="15" dirty="0">
                <a:latin typeface="Century Gothic"/>
                <a:cs typeface="Century Gothic"/>
              </a:rPr>
              <a:t> </a:t>
            </a:r>
            <a:r>
              <a:rPr sz="1200" dirty="0">
                <a:latin typeface="Century Gothic"/>
                <a:cs typeface="Century Gothic"/>
              </a:rPr>
              <a:t>are</a:t>
            </a:r>
            <a:r>
              <a:rPr sz="1200" spc="10" dirty="0">
                <a:latin typeface="Century Gothic"/>
                <a:cs typeface="Century Gothic"/>
              </a:rPr>
              <a:t> </a:t>
            </a:r>
            <a:r>
              <a:rPr sz="1200" spc="50" dirty="0">
                <a:latin typeface="Century Gothic"/>
                <a:cs typeface="Century Gothic"/>
              </a:rPr>
              <a:t>fines</a:t>
            </a:r>
            <a:r>
              <a:rPr sz="1200" spc="15" dirty="0">
                <a:latin typeface="Century Gothic"/>
                <a:cs typeface="Century Gothic"/>
              </a:rPr>
              <a:t> </a:t>
            </a:r>
            <a:r>
              <a:rPr sz="1200" dirty="0">
                <a:latin typeface="Century Gothic"/>
                <a:cs typeface="Century Gothic"/>
              </a:rPr>
              <a:t>up</a:t>
            </a:r>
            <a:r>
              <a:rPr sz="1200" spc="5" dirty="0">
                <a:latin typeface="Century Gothic"/>
                <a:cs typeface="Century Gothic"/>
              </a:rPr>
              <a:t> </a:t>
            </a:r>
            <a:r>
              <a:rPr sz="1200" dirty="0">
                <a:latin typeface="Century Gothic"/>
                <a:cs typeface="Century Gothic"/>
              </a:rPr>
              <a:t>to</a:t>
            </a:r>
            <a:r>
              <a:rPr sz="1200" spc="5" dirty="0">
                <a:latin typeface="Century Gothic"/>
                <a:cs typeface="Century Gothic"/>
              </a:rPr>
              <a:t> </a:t>
            </a:r>
            <a:r>
              <a:rPr sz="1200" spc="70" dirty="0">
                <a:latin typeface="Century Gothic"/>
                <a:cs typeface="Century Gothic"/>
              </a:rPr>
              <a:t>$250K</a:t>
            </a:r>
            <a:r>
              <a:rPr sz="1200" spc="5" dirty="0">
                <a:latin typeface="Century Gothic"/>
                <a:cs typeface="Century Gothic"/>
              </a:rPr>
              <a:t> </a:t>
            </a:r>
            <a:r>
              <a:rPr sz="1200" spc="-10" dirty="0">
                <a:latin typeface="Century Gothic"/>
                <a:cs typeface="Century Gothic"/>
              </a:rPr>
              <a:t>and/or </a:t>
            </a:r>
            <a:r>
              <a:rPr sz="1200" spc="65" dirty="0">
                <a:latin typeface="Century Gothic"/>
                <a:cs typeface="Century Gothic"/>
              </a:rPr>
              <a:t>imprisonment</a:t>
            </a:r>
            <a:r>
              <a:rPr sz="1200" spc="25" dirty="0">
                <a:latin typeface="Century Gothic"/>
                <a:cs typeface="Century Gothic"/>
              </a:rPr>
              <a:t> </a:t>
            </a:r>
            <a:r>
              <a:rPr sz="1200" dirty="0">
                <a:latin typeface="Century Gothic"/>
                <a:cs typeface="Century Gothic"/>
              </a:rPr>
              <a:t>up</a:t>
            </a:r>
            <a:r>
              <a:rPr sz="1200" spc="40" dirty="0">
                <a:latin typeface="Century Gothic"/>
                <a:cs typeface="Century Gothic"/>
              </a:rPr>
              <a:t> </a:t>
            </a:r>
            <a:r>
              <a:rPr sz="1200" dirty="0">
                <a:latin typeface="Century Gothic"/>
                <a:cs typeface="Century Gothic"/>
              </a:rPr>
              <a:t>to</a:t>
            </a:r>
            <a:r>
              <a:rPr sz="1200" spc="50" dirty="0">
                <a:latin typeface="Century Gothic"/>
                <a:cs typeface="Century Gothic"/>
              </a:rPr>
              <a:t> </a:t>
            </a:r>
            <a:r>
              <a:rPr sz="1200" dirty="0">
                <a:latin typeface="Century Gothic"/>
                <a:cs typeface="Century Gothic"/>
              </a:rPr>
              <a:t>ten</a:t>
            </a:r>
            <a:r>
              <a:rPr sz="1200" spc="30" dirty="0">
                <a:latin typeface="Century Gothic"/>
                <a:cs typeface="Century Gothic"/>
              </a:rPr>
              <a:t> </a:t>
            </a:r>
            <a:r>
              <a:rPr sz="1200" spc="-10" dirty="0">
                <a:latin typeface="Century Gothic"/>
                <a:cs typeface="Century Gothic"/>
              </a:rPr>
              <a:t>years</a:t>
            </a:r>
            <a:endParaRPr sz="1200">
              <a:latin typeface="Century Gothic"/>
              <a:cs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6997" rIns="0" bIns="0" rtlCol="0">
            <a:spAutoFit/>
          </a:bodyPr>
          <a:lstStyle/>
          <a:p>
            <a:pPr marL="1300480">
              <a:lnSpc>
                <a:spcPct val="100000"/>
              </a:lnSpc>
              <a:spcBef>
                <a:spcPts val="105"/>
              </a:spcBef>
            </a:pPr>
            <a:r>
              <a:rPr sz="3200" b="0" spc="280" dirty="0">
                <a:solidFill>
                  <a:srgbClr val="DAE2F3"/>
                </a:solidFill>
                <a:latin typeface="Century Gothic"/>
                <a:cs typeface="Century Gothic"/>
              </a:rPr>
              <a:t>LESSON</a:t>
            </a:r>
            <a:r>
              <a:rPr sz="3200" b="0" spc="-70" dirty="0">
                <a:solidFill>
                  <a:srgbClr val="DAE2F3"/>
                </a:solidFill>
                <a:latin typeface="Century Gothic"/>
                <a:cs typeface="Century Gothic"/>
              </a:rPr>
              <a:t> </a:t>
            </a:r>
            <a:r>
              <a:rPr sz="3200" b="0" spc="415" dirty="0">
                <a:solidFill>
                  <a:srgbClr val="DAE2F3"/>
                </a:solidFill>
                <a:latin typeface="Century Gothic"/>
                <a:cs typeface="Century Gothic"/>
              </a:rPr>
              <a:t>THREE</a:t>
            </a:r>
            <a:endParaRPr sz="3200">
              <a:latin typeface="Century Gothic"/>
              <a:cs typeface="Century Gothic"/>
            </a:endParaRPr>
          </a:p>
        </p:txBody>
      </p:sp>
      <p:grpSp>
        <p:nvGrpSpPr>
          <p:cNvPr id="3" name="object 3"/>
          <p:cNvGrpSpPr/>
          <p:nvPr/>
        </p:nvGrpSpPr>
        <p:grpSpPr>
          <a:xfrm>
            <a:off x="2790825" y="2343023"/>
            <a:ext cx="6576695" cy="536575"/>
            <a:chOff x="2790825" y="2343023"/>
            <a:chExt cx="6576695" cy="536575"/>
          </a:xfrm>
        </p:grpSpPr>
        <p:pic>
          <p:nvPicPr>
            <p:cNvPr id="4" name="object 4"/>
            <p:cNvPicPr/>
            <p:nvPr/>
          </p:nvPicPr>
          <p:blipFill>
            <a:blip r:embed="rId2" cstate="print"/>
            <a:stretch>
              <a:fillRect/>
            </a:stretch>
          </p:blipFill>
          <p:spPr>
            <a:xfrm>
              <a:off x="2799587" y="2351532"/>
              <a:ext cx="6567677" cy="528065"/>
            </a:xfrm>
            <a:prstGeom prst="rect">
              <a:avLst/>
            </a:prstGeom>
          </p:spPr>
        </p:pic>
        <p:pic>
          <p:nvPicPr>
            <p:cNvPr id="5" name="object 5"/>
            <p:cNvPicPr/>
            <p:nvPr/>
          </p:nvPicPr>
          <p:blipFill>
            <a:blip r:embed="rId3" cstate="print"/>
            <a:stretch>
              <a:fillRect/>
            </a:stretch>
          </p:blipFill>
          <p:spPr>
            <a:xfrm>
              <a:off x="2790825" y="2343023"/>
              <a:ext cx="6544564" cy="505587"/>
            </a:xfrm>
            <a:prstGeom prst="rect">
              <a:avLst/>
            </a:prstGeom>
          </p:spPr>
        </p:pic>
      </p:grpSp>
      <p:grpSp>
        <p:nvGrpSpPr>
          <p:cNvPr id="6" name="object 6"/>
          <p:cNvGrpSpPr/>
          <p:nvPr/>
        </p:nvGrpSpPr>
        <p:grpSpPr>
          <a:xfrm>
            <a:off x="2631439" y="3165982"/>
            <a:ext cx="6999605" cy="536575"/>
            <a:chOff x="2631439" y="3165982"/>
            <a:chExt cx="6999605" cy="536575"/>
          </a:xfrm>
        </p:grpSpPr>
        <p:pic>
          <p:nvPicPr>
            <p:cNvPr id="7" name="object 7"/>
            <p:cNvPicPr/>
            <p:nvPr/>
          </p:nvPicPr>
          <p:blipFill>
            <a:blip r:embed="rId4" cstate="print"/>
            <a:stretch>
              <a:fillRect/>
            </a:stretch>
          </p:blipFill>
          <p:spPr>
            <a:xfrm>
              <a:off x="2641091" y="3174491"/>
              <a:ext cx="6989826" cy="528066"/>
            </a:xfrm>
            <a:prstGeom prst="rect">
              <a:avLst/>
            </a:prstGeom>
          </p:spPr>
        </p:pic>
        <p:pic>
          <p:nvPicPr>
            <p:cNvPr id="8" name="object 8"/>
            <p:cNvPicPr/>
            <p:nvPr/>
          </p:nvPicPr>
          <p:blipFill>
            <a:blip r:embed="rId5" cstate="print"/>
            <a:stretch>
              <a:fillRect/>
            </a:stretch>
          </p:blipFill>
          <p:spPr>
            <a:xfrm>
              <a:off x="2631439" y="3165982"/>
              <a:ext cx="6968236" cy="505587"/>
            </a:xfrm>
            <a:prstGeom prst="rect">
              <a:avLst/>
            </a:prstGeom>
          </p:spPr>
        </p:pic>
      </p:grpSp>
      <p:grpSp>
        <p:nvGrpSpPr>
          <p:cNvPr id="9" name="object 9"/>
          <p:cNvGrpSpPr/>
          <p:nvPr/>
        </p:nvGrpSpPr>
        <p:grpSpPr>
          <a:xfrm>
            <a:off x="2791841" y="3988942"/>
            <a:ext cx="6639559" cy="536575"/>
            <a:chOff x="2791841" y="3988942"/>
            <a:chExt cx="6639559" cy="536575"/>
          </a:xfrm>
        </p:grpSpPr>
        <p:pic>
          <p:nvPicPr>
            <p:cNvPr id="10" name="object 10"/>
            <p:cNvPicPr/>
            <p:nvPr/>
          </p:nvPicPr>
          <p:blipFill>
            <a:blip r:embed="rId6" cstate="print"/>
            <a:stretch>
              <a:fillRect/>
            </a:stretch>
          </p:blipFill>
          <p:spPr>
            <a:xfrm>
              <a:off x="2801112" y="3997451"/>
              <a:ext cx="6630161" cy="528066"/>
            </a:xfrm>
            <a:prstGeom prst="rect">
              <a:avLst/>
            </a:prstGeom>
          </p:spPr>
        </p:pic>
        <p:pic>
          <p:nvPicPr>
            <p:cNvPr id="11" name="object 11"/>
            <p:cNvPicPr/>
            <p:nvPr/>
          </p:nvPicPr>
          <p:blipFill>
            <a:blip r:embed="rId7" cstate="print"/>
            <a:stretch>
              <a:fillRect/>
            </a:stretch>
          </p:blipFill>
          <p:spPr>
            <a:xfrm>
              <a:off x="2791841" y="3988942"/>
              <a:ext cx="6607936" cy="505587"/>
            </a:xfrm>
            <a:prstGeom prst="rect">
              <a:avLst/>
            </a:prstGeom>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619240"/>
            <a:chOff x="0" y="0"/>
            <a:chExt cx="12192000" cy="6619240"/>
          </a:xfrm>
        </p:grpSpPr>
        <p:pic>
          <p:nvPicPr>
            <p:cNvPr id="3" name="object 3"/>
            <p:cNvPicPr/>
            <p:nvPr/>
          </p:nvPicPr>
          <p:blipFill>
            <a:blip r:embed="rId2" cstate="print"/>
            <a:stretch>
              <a:fillRect/>
            </a:stretch>
          </p:blipFill>
          <p:spPr>
            <a:xfrm>
              <a:off x="0" y="0"/>
              <a:ext cx="12192000" cy="6618746"/>
            </a:xfrm>
            <a:prstGeom prst="rect">
              <a:avLst/>
            </a:prstGeom>
          </p:spPr>
        </p:pic>
        <p:pic>
          <p:nvPicPr>
            <p:cNvPr id="4" name="object 4"/>
            <p:cNvPicPr/>
            <p:nvPr/>
          </p:nvPicPr>
          <p:blipFill>
            <a:blip r:embed="rId3" cstate="print"/>
            <a:stretch>
              <a:fillRect/>
            </a:stretch>
          </p:blipFill>
          <p:spPr>
            <a:xfrm>
              <a:off x="0" y="0"/>
              <a:ext cx="12191999" cy="6528816"/>
            </a:xfrm>
            <a:prstGeom prst="rect">
              <a:avLst/>
            </a:prstGeom>
          </p:spPr>
        </p:pic>
        <p:sp>
          <p:nvSpPr>
            <p:cNvPr id="5" name="object 5"/>
            <p:cNvSpPr/>
            <p:nvPr/>
          </p:nvSpPr>
          <p:spPr>
            <a:xfrm>
              <a:off x="986027" y="1114044"/>
              <a:ext cx="10220325" cy="2773680"/>
            </a:xfrm>
            <a:custGeom>
              <a:avLst/>
              <a:gdLst/>
              <a:ahLst/>
              <a:cxnLst/>
              <a:rect l="l" t="t" r="r" b="b"/>
              <a:pathLst>
                <a:path w="10220325" h="2773679">
                  <a:moveTo>
                    <a:pt x="10219944" y="0"/>
                  </a:moveTo>
                  <a:lnTo>
                    <a:pt x="462280" y="0"/>
                  </a:lnTo>
                  <a:lnTo>
                    <a:pt x="415014" y="2387"/>
                  </a:lnTo>
                  <a:lnTo>
                    <a:pt x="369115" y="9393"/>
                  </a:lnTo>
                  <a:lnTo>
                    <a:pt x="324812" y="20786"/>
                  </a:lnTo>
                  <a:lnTo>
                    <a:pt x="282340" y="36333"/>
                  </a:lnTo>
                  <a:lnTo>
                    <a:pt x="241930" y="55802"/>
                  </a:lnTo>
                  <a:lnTo>
                    <a:pt x="203815" y="78960"/>
                  </a:lnTo>
                  <a:lnTo>
                    <a:pt x="168227" y="105575"/>
                  </a:lnTo>
                  <a:lnTo>
                    <a:pt x="135399" y="135413"/>
                  </a:lnTo>
                  <a:lnTo>
                    <a:pt x="105562" y="168243"/>
                  </a:lnTo>
                  <a:lnTo>
                    <a:pt x="78950" y="203832"/>
                  </a:lnTo>
                  <a:lnTo>
                    <a:pt x="55795" y="241947"/>
                  </a:lnTo>
                  <a:lnTo>
                    <a:pt x="36328" y="282356"/>
                  </a:lnTo>
                  <a:lnTo>
                    <a:pt x="20783" y="324826"/>
                  </a:lnTo>
                  <a:lnTo>
                    <a:pt x="9391" y="369125"/>
                  </a:lnTo>
                  <a:lnTo>
                    <a:pt x="2386" y="415021"/>
                  </a:lnTo>
                  <a:lnTo>
                    <a:pt x="0" y="462279"/>
                  </a:lnTo>
                  <a:lnTo>
                    <a:pt x="0" y="2773679"/>
                  </a:lnTo>
                  <a:lnTo>
                    <a:pt x="9757664" y="2773679"/>
                  </a:lnTo>
                  <a:lnTo>
                    <a:pt x="9804922" y="2771292"/>
                  </a:lnTo>
                  <a:lnTo>
                    <a:pt x="9850818" y="2764286"/>
                  </a:lnTo>
                  <a:lnTo>
                    <a:pt x="9895117" y="2752893"/>
                  </a:lnTo>
                  <a:lnTo>
                    <a:pt x="9937587" y="2737346"/>
                  </a:lnTo>
                  <a:lnTo>
                    <a:pt x="9977996" y="2717877"/>
                  </a:lnTo>
                  <a:lnTo>
                    <a:pt x="10016111" y="2694719"/>
                  </a:lnTo>
                  <a:lnTo>
                    <a:pt x="10051700" y="2668104"/>
                  </a:lnTo>
                  <a:lnTo>
                    <a:pt x="10084530" y="2638266"/>
                  </a:lnTo>
                  <a:lnTo>
                    <a:pt x="10114368" y="2605436"/>
                  </a:lnTo>
                  <a:lnTo>
                    <a:pt x="10140983" y="2569847"/>
                  </a:lnTo>
                  <a:lnTo>
                    <a:pt x="10164141" y="2531732"/>
                  </a:lnTo>
                  <a:lnTo>
                    <a:pt x="10183610" y="2491323"/>
                  </a:lnTo>
                  <a:lnTo>
                    <a:pt x="10199157" y="2448853"/>
                  </a:lnTo>
                  <a:lnTo>
                    <a:pt x="10210550" y="2404554"/>
                  </a:lnTo>
                  <a:lnTo>
                    <a:pt x="10217556" y="2358658"/>
                  </a:lnTo>
                  <a:lnTo>
                    <a:pt x="10219944" y="2311400"/>
                  </a:lnTo>
                  <a:lnTo>
                    <a:pt x="10219944" y="0"/>
                  </a:lnTo>
                  <a:close/>
                </a:path>
              </a:pathLst>
            </a:custGeom>
            <a:solidFill>
              <a:srgbClr val="FFFFFF">
                <a:alpha val="69802"/>
              </a:srgbClr>
            </a:solidFill>
          </p:spPr>
          <p:txBody>
            <a:bodyPr wrap="square" lIns="0" tIns="0" rIns="0" bIns="0" rtlCol="0"/>
            <a:lstStyle/>
            <a:p>
              <a:endParaRPr/>
            </a:p>
          </p:txBody>
        </p:sp>
      </p:grpSp>
      <p:sp>
        <p:nvSpPr>
          <p:cNvPr id="6" name="object 6"/>
          <p:cNvSpPr txBox="1"/>
          <p:nvPr/>
        </p:nvSpPr>
        <p:spPr>
          <a:xfrm>
            <a:off x="1326641" y="1450594"/>
            <a:ext cx="4846955" cy="1946275"/>
          </a:xfrm>
          <a:prstGeom prst="rect">
            <a:avLst/>
          </a:prstGeom>
        </p:spPr>
        <p:txBody>
          <a:bodyPr vert="horz" wrap="square" lIns="0" tIns="12700" rIns="0" bIns="0" rtlCol="0">
            <a:spAutoFit/>
          </a:bodyPr>
          <a:lstStyle/>
          <a:p>
            <a:pPr marL="12700">
              <a:lnSpc>
                <a:spcPct val="100000"/>
              </a:lnSpc>
              <a:spcBef>
                <a:spcPts val="100"/>
              </a:spcBef>
            </a:pPr>
            <a:r>
              <a:rPr sz="1800" spc="165" dirty="0">
                <a:solidFill>
                  <a:srgbClr val="3A3838"/>
                </a:solidFill>
                <a:latin typeface="Century Gothic"/>
                <a:cs typeface="Century Gothic"/>
              </a:rPr>
              <a:t>This</a:t>
            </a:r>
            <a:r>
              <a:rPr sz="1800" spc="5" dirty="0">
                <a:solidFill>
                  <a:srgbClr val="3A3838"/>
                </a:solidFill>
                <a:latin typeface="Century Gothic"/>
                <a:cs typeface="Century Gothic"/>
              </a:rPr>
              <a:t> </a:t>
            </a:r>
            <a:r>
              <a:rPr sz="1800" spc="65" dirty="0">
                <a:solidFill>
                  <a:srgbClr val="3A3838"/>
                </a:solidFill>
                <a:latin typeface="Century Gothic"/>
                <a:cs typeface="Century Gothic"/>
              </a:rPr>
              <a:t>lesson</a:t>
            </a:r>
            <a:r>
              <a:rPr sz="1800" spc="-15" dirty="0">
                <a:solidFill>
                  <a:srgbClr val="3A3838"/>
                </a:solidFill>
                <a:latin typeface="Century Gothic"/>
                <a:cs typeface="Century Gothic"/>
              </a:rPr>
              <a:t> </a:t>
            </a:r>
            <a:r>
              <a:rPr sz="1800" spc="105" dirty="0">
                <a:solidFill>
                  <a:srgbClr val="3A3838"/>
                </a:solidFill>
                <a:latin typeface="Century Gothic"/>
                <a:cs typeface="Century Gothic"/>
              </a:rPr>
              <a:t>will</a:t>
            </a:r>
            <a:r>
              <a:rPr sz="1800" spc="40" dirty="0">
                <a:solidFill>
                  <a:srgbClr val="3A3838"/>
                </a:solidFill>
                <a:latin typeface="Century Gothic"/>
                <a:cs typeface="Century Gothic"/>
              </a:rPr>
              <a:t> </a:t>
            </a:r>
            <a:r>
              <a:rPr sz="1800" dirty="0">
                <a:solidFill>
                  <a:srgbClr val="3A3838"/>
                </a:solidFill>
                <a:latin typeface="Century Gothic"/>
                <a:cs typeface="Century Gothic"/>
              </a:rPr>
              <a:t>provide</a:t>
            </a:r>
            <a:r>
              <a:rPr sz="1800" spc="20" dirty="0">
                <a:solidFill>
                  <a:srgbClr val="3A3838"/>
                </a:solidFill>
                <a:latin typeface="Century Gothic"/>
                <a:cs typeface="Century Gothic"/>
              </a:rPr>
              <a:t> </a:t>
            </a:r>
            <a:r>
              <a:rPr sz="1800" spc="65" dirty="0">
                <a:solidFill>
                  <a:srgbClr val="3A3838"/>
                </a:solidFill>
                <a:latin typeface="Century Gothic"/>
                <a:cs typeface="Century Gothic"/>
              </a:rPr>
              <a:t>information</a:t>
            </a:r>
            <a:r>
              <a:rPr sz="1800" spc="-10" dirty="0">
                <a:solidFill>
                  <a:srgbClr val="3A3838"/>
                </a:solidFill>
                <a:latin typeface="Century Gothic"/>
                <a:cs typeface="Century Gothic"/>
              </a:rPr>
              <a:t> about:</a:t>
            </a:r>
            <a:endParaRPr sz="1800">
              <a:latin typeface="Century Gothic"/>
              <a:cs typeface="Century Gothic"/>
            </a:endParaRPr>
          </a:p>
          <a:p>
            <a:pPr marL="299085" indent="-286385">
              <a:lnSpc>
                <a:spcPct val="100000"/>
              </a:lnSpc>
              <a:spcBef>
                <a:spcPts val="2160"/>
              </a:spcBef>
              <a:buFont typeface="Arial"/>
              <a:buChar char="•"/>
              <a:tabLst>
                <a:tab pos="299085" algn="l"/>
              </a:tabLst>
            </a:pPr>
            <a:r>
              <a:rPr sz="1800" spc="90" dirty="0">
                <a:solidFill>
                  <a:srgbClr val="3A3838"/>
                </a:solidFill>
                <a:latin typeface="Century Gothic"/>
                <a:cs typeface="Century Gothic"/>
              </a:rPr>
              <a:t>The</a:t>
            </a:r>
            <a:r>
              <a:rPr sz="1800" spc="5" dirty="0">
                <a:solidFill>
                  <a:srgbClr val="3A3838"/>
                </a:solidFill>
                <a:latin typeface="Century Gothic"/>
                <a:cs typeface="Century Gothic"/>
              </a:rPr>
              <a:t> </a:t>
            </a:r>
            <a:r>
              <a:rPr sz="1800" dirty="0">
                <a:solidFill>
                  <a:srgbClr val="3A3838"/>
                </a:solidFill>
                <a:latin typeface="Century Gothic"/>
                <a:cs typeface="Century Gothic"/>
              </a:rPr>
              <a:t>American’s</a:t>
            </a:r>
            <a:r>
              <a:rPr sz="1800" spc="-5" dirty="0">
                <a:solidFill>
                  <a:srgbClr val="3A3838"/>
                </a:solidFill>
                <a:latin typeface="Century Gothic"/>
                <a:cs typeface="Century Gothic"/>
              </a:rPr>
              <a:t> </a:t>
            </a:r>
            <a:r>
              <a:rPr sz="1800" spc="95" dirty="0">
                <a:solidFill>
                  <a:srgbClr val="3A3838"/>
                </a:solidFill>
                <a:latin typeface="Century Gothic"/>
                <a:cs typeface="Century Gothic"/>
              </a:rPr>
              <a:t>with</a:t>
            </a:r>
            <a:r>
              <a:rPr sz="1800" dirty="0">
                <a:solidFill>
                  <a:srgbClr val="3A3838"/>
                </a:solidFill>
                <a:latin typeface="Century Gothic"/>
                <a:cs typeface="Century Gothic"/>
              </a:rPr>
              <a:t> </a:t>
            </a:r>
            <a:r>
              <a:rPr sz="1800" spc="75" dirty="0">
                <a:solidFill>
                  <a:srgbClr val="3A3838"/>
                </a:solidFill>
                <a:latin typeface="Century Gothic"/>
                <a:cs typeface="Century Gothic"/>
              </a:rPr>
              <a:t>Disabilities</a:t>
            </a:r>
            <a:r>
              <a:rPr sz="1800" spc="15" dirty="0">
                <a:solidFill>
                  <a:srgbClr val="3A3838"/>
                </a:solidFill>
                <a:latin typeface="Century Gothic"/>
                <a:cs typeface="Century Gothic"/>
              </a:rPr>
              <a:t> </a:t>
            </a:r>
            <a:r>
              <a:rPr sz="1800" spc="-25" dirty="0">
                <a:solidFill>
                  <a:srgbClr val="3A3838"/>
                </a:solidFill>
                <a:latin typeface="Century Gothic"/>
                <a:cs typeface="Century Gothic"/>
              </a:rPr>
              <a:t>Act</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the</a:t>
            </a:r>
            <a:r>
              <a:rPr sz="1800" spc="5" dirty="0">
                <a:solidFill>
                  <a:srgbClr val="3A3838"/>
                </a:solidFill>
                <a:latin typeface="Century Gothic"/>
                <a:cs typeface="Century Gothic"/>
              </a:rPr>
              <a:t> </a:t>
            </a:r>
            <a:r>
              <a:rPr sz="1800" spc="55" dirty="0">
                <a:solidFill>
                  <a:srgbClr val="3A3838"/>
                </a:solidFill>
                <a:latin typeface="Century Gothic"/>
                <a:cs typeface="Century Gothic"/>
              </a:rPr>
              <a:t>definition</a:t>
            </a:r>
            <a:r>
              <a:rPr sz="1800" dirty="0">
                <a:solidFill>
                  <a:srgbClr val="3A3838"/>
                </a:solidFill>
                <a:latin typeface="Century Gothic"/>
                <a:cs typeface="Century Gothic"/>
              </a:rPr>
              <a:t> of</a:t>
            </a:r>
            <a:r>
              <a:rPr sz="1800" spc="30" dirty="0">
                <a:solidFill>
                  <a:srgbClr val="3A3838"/>
                </a:solidFill>
                <a:latin typeface="Century Gothic"/>
                <a:cs typeface="Century Gothic"/>
              </a:rPr>
              <a:t> </a:t>
            </a:r>
            <a:r>
              <a:rPr sz="1800" spc="45" dirty="0">
                <a:solidFill>
                  <a:srgbClr val="3A3838"/>
                </a:solidFill>
                <a:latin typeface="Century Gothic"/>
                <a:cs typeface="Century Gothic"/>
              </a:rPr>
              <a:t>disability</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ADA</a:t>
            </a:r>
            <a:r>
              <a:rPr sz="1800" spc="-15" dirty="0">
                <a:solidFill>
                  <a:srgbClr val="3A3838"/>
                </a:solidFill>
                <a:latin typeface="Century Gothic"/>
                <a:cs typeface="Century Gothic"/>
              </a:rPr>
              <a:t> </a:t>
            </a:r>
            <a:r>
              <a:rPr sz="1800" spc="40" dirty="0">
                <a:solidFill>
                  <a:srgbClr val="3A3838"/>
                </a:solidFill>
                <a:latin typeface="Century Gothic"/>
                <a:cs typeface="Century Gothic"/>
              </a:rPr>
              <a:t>guidelines</a:t>
            </a:r>
            <a:endParaRPr sz="1800">
              <a:latin typeface="Century Gothic"/>
              <a:cs typeface="Century Gothic"/>
            </a:endParaRPr>
          </a:p>
          <a:p>
            <a:pPr marL="299085" indent="-286385">
              <a:lnSpc>
                <a:spcPct val="100000"/>
              </a:lnSpc>
              <a:buFont typeface="Arial"/>
              <a:buChar char="•"/>
              <a:tabLst>
                <a:tab pos="299085" algn="l"/>
              </a:tabLst>
            </a:pPr>
            <a:r>
              <a:rPr sz="1800" spc="-10" dirty="0">
                <a:solidFill>
                  <a:srgbClr val="3A3838"/>
                </a:solidFill>
                <a:latin typeface="Century Gothic"/>
                <a:cs typeface="Century Gothic"/>
              </a:rPr>
              <a:t>people-</a:t>
            </a:r>
            <a:r>
              <a:rPr sz="1800" spc="125" dirty="0">
                <a:solidFill>
                  <a:srgbClr val="3A3838"/>
                </a:solidFill>
                <a:latin typeface="Century Gothic"/>
                <a:cs typeface="Century Gothic"/>
              </a:rPr>
              <a:t>first</a:t>
            </a:r>
            <a:r>
              <a:rPr sz="1800" dirty="0">
                <a:solidFill>
                  <a:srgbClr val="3A3838"/>
                </a:solidFill>
                <a:latin typeface="Century Gothic"/>
                <a:cs typeface="Century Gothic"/>
              </a:rPr>
              <a:t> </a:t>
            </a:r>
            <a:r>
              <a:rPr sz="1800" spc="-10" dirty="0">
                <a:solidFill>
                  <a:srgbClr val="3A3838"/>
                </a:solidFill>
                <a:latin typeface="Century Gothic"/>
                <a:cs typeface="Century Gothic"/>
              </a:rPr>
              <a:t>language</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service</a:t>
            </a:r>
            <a:r>
              <a:rPr sz="1800" spc="50" dirty="0">
                <a:solidFill>
                  <a:srgbClr val="3A3838"/>
                </a:solidFill>
                <a:latin typeface="Century Gothic"/>
                <a:cs typeface="Century Gothic"/>
              </a:rPr>
              <a:t> </a:t>
            </a:r>
            <a:r>
              <a:rPr sz="1800" spc="45" dirty="0">
                <a:solidFill>
                  <a:srgbClr val="3A3838"/>
                </a:solidFill>
                <a:latin typeface="Century Gothic"/>
                <a:cs typeface="Century Gothic"/>
              </a:rPr>
              <a:t>animals</a:t>
            </a:r>
            <a:endParaRPr sz="1800">
              <a:latin typeface="Century Gothic"/>
              <a:cs typeface="Century Gothic"/>
            </a:endParaRPr>
          </a:p>
        </p:txBody>
      </p:sp>
      <p:grpSp>
        <p:nvGrpSpPr>
          <p:cNvPr id="7" name="object 7"/>
          <p:cNvGrpSpPr/>
          <p:nvPr/>
        </p:nvGrpSpPr>
        <p:grpSpPr>
          <a:xfrm>
            <a:off x="-28575" y="6088762"/>
            <a:ext cx="12249150" cy="721995"/>
            <a:chOff x="-28575" y="6088762"/>
            <a:chExt cx="12249150" cy="721995"/>
          </a:xfrm>
        </p:grpSpPr>
        <p:sp>
          <p:nvSpPr>
            <p:cNvPr id="8" name="object 8"/>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B4C6E7"/>
            </a:solidFill>
          </p:spPr>
          <p:txBody>
            <a:bodyPr wrap="square" lIns="0" tIns="0" rIns="0" bIns="0" rtlCol="0"/>
            <a:lstStyle/>
            <a:p>
              <a:endParaRPr/>
            </a:p>
          </p:txBody>
        </p:sp>
        <p:sp>
          <p:nvSpPr>
            <p:cNvPr id="9" name="object 9"/>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0" name="object 10"/>
          <p:cNvSpPr txBox="1"/>
          <p:nvPr/>
        </p:nvSpPr>
        <p:spPr>
          <a:xfrm>
            <a:off x="6221729" y="6332931"/>
            <a:ext cx="570865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767070"/>
                </a:solidFill>
                <a:latin typeface="Century Gothic"/>
                <a:cs typeface="Century Gothic"/>
              </a:rPr>
              <a:t>Americans</a:t>
            </a:r>
            <a:r>
              <a:rPr sz="1800" spc="25" dirty="0">
                <a:solidFill>
                  <a:srgbClr val="767070"/>
                </a:solidFill>
                <a:latin typeface="Century Gothic"/>
                <a:cs typeface="Century Gothic"/>
              </a:rPr>
              <a:t> </a:t>
            </a:r>
            <a:r>
              <a:rPr sz="1800" spc="150" dirty="0">
                <a:solidFill>
                  <a:srgbClr val="767070"/>
                </a:solidFill>
                <a:latin typeface="Century Gothic"/>
                <a:cs typeface="Century Gothic"/>
              </a:rPr>
              <a:t>With</a:t>
            </a:r>
            <a:r>
              <a:rPr sz="1800" spc="20" dirty="0">
                <a:solidFill>
                  <a:srgbClr val="767070"/>
                </a:solidFill>
                <a:latin typeface="Century Gothic"/>
                <a:cs typeface="Century Gothic"/>
              </a:rPr>
              <a:t> </a:t>
            </a:r>
            <a:r>
              <a:rPr sz="1800" spc="75" dirty="0">
                <a:solidFill>
                  <a:srgbClr val="767070"/>
                </a:solidFill>
                <a:latin typeface="Century Gothic"/>
                <a:cs typeface="Century Gothic"/>
              </a:rPr>
              <a:t>Disabilities</a:t>
            </a:r>
            <a:r>
              <a:rPr sz="1800" spc="50" dirty="0">
                <a:solidFill>
                  <a:srgbClr val="767070"/>
                </a:solidFill>
                <a:latin typeface="Century Gothic"/>
                <a:cs typeface="Century Gothic"/>
              </a:rPr>
              <a:t> </a:t>
            </a:r>
            <a:r>
              <a:rPr sz="1800" spc="-10" dirty="0">
                <a:solidFill>
                  <a:srgbClr val="767070"/>
                </a:solidFill>
                <a:latin typeface="Century Gothic"/>
                <a:cs typeface="Century Gothic"/>
              </a:rPr>
              <a:t>Act</a:t>
            </a:r>
            <a:r>
              <a:rPr sz="1800" spc="30" dirty="0">
                <a:solidFill>
                  <a:srgbClr val="767070"/>
                </a:solidFill>
                <a:latin typeface="Century Gothic"/>
                <a:cs typeface="Century Gothic"/>
              </a:rPr>
              <a:t> </a:t>
            </a:r>
            <a:r>
              <a:rPr sz="1800" spc="-170" dirty="0">
                <a:solidFill>
                  <a:srgbClr val="767070"/>
                </a:solidFill>
                <a:latin typeface="Century Gothic"/>
                <a:cs typeface="Century Gothic"/>
              </a:rPr>
              <a:t>&amp;</a:t>
            </a:r>
            <a:r>
              <a:rPr sz="1800" spc="35" dirty="0">
                <a:solidFill>
                  <a:srgbClr val="767070"/>
                </a:solidFill>
                <a:latin typeface="Century Gothic"/>
                <a:cs typeface="Century Gothic"/>
              </a:rPr>
              <a:t> </a:t>
            </a:r>
            <a:r>
              <a:rPr sz="1800" dirty="0">
                <a:solidFill>
                  <a:srgbClr val="767070"/>
                </a:solidFill>
                <a:latin typeface="Century Gothic"/>
                <a:cs typeface="Century Gothic"/>
              </a:rPr>
              <a:t>Service</a:t>
            </a:r>
            <a:r>
              <a:rPr sz="1800" spc="60" dirty="0">
                <a:solidFill>
                  <a:srgbClr val="767070"/>
                </a:solidFill>
                <a:latin typeface="Century Gothic"/>
                <a:cs typeface="Century Gothic"/>
              </a:rPr>
              <a:t> Animals</a:t>
            </a:r>
            <a:endParaRPr sz="1800">
              <a:latin typeface="Century Gothic"/>
              <a:cs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0"/>
            <a:ext cx="12249150" cy="6810375"/>
            <a:chOff x="-28575" y="0"/>
            <a:chExt cx="12249150" cy="6810375"/>
          </a:xfrm>
        </p:grpSpPr>
        <p:pic>
          <p:nvPicPr>
            <p:cNvPr id="3" name="object 3"/>
            <p:cNvPicPr/>
            <p:nvPr/>
          </p:nvPicPr>
          <p:blipFill>
            <a:blip r:embed="rId2" cstate="print"/>
            <a:stretch>
              <a:fillRect/>
            </a:stretch>
          </p:blipFill>
          <p:spPr>
            <a:xfrm>
              <a:off x="0" y="0"/>
              <a:ext cx="12192000" cy="6298707"/>
            </a:xfrm>
            <a:prstGeom prst="rect">
              <a:avLst/>
            </a:prstGeom>
          </p:spPr>
        </p:pic>
        <p:pic>
          <p:nvPicPr>
            <p:cNvPr id="4" name="object 4"/>
            <p:cNvPicPr/>
            <p:nvPr/>
          </p:nvPicPr>
          <p:blipFill>
            <a:blip r:embed="rId3" cstate="print"/>
            <a:stretch>
              <a:fillRect/>
            </a:stretch>
          </p:blipFill>
          <p:spPr>
            <a:xfrm>
              <a:off x="0" y="0"/>
              <a:ext cx="12191999" cy="6207760"/>
            </a:xfrm>
            <a:prstGeom prst="rect">
              <a:avLst/>
            </a:prstGeom>
          </p:spPr>
        </p:pic>
        <p:sp>
          <p:nvSpPr>
            <p:cNvPr id="5" name="object 5"/>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6" name="object 6"/>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sp>
          <p:nvSpPr>
            <p:cNvPr id="7" name="object 7"/>
            <p:cNvSpPr/>
            <p:nvPr/>
          </p:nvSpPr>
          <p:spPr>
            <a:xfrm>
              <a:off x="986027" y="1114044"/>
              <a:ext cx="10220325" cy="2382520"/>
            </a:xfrm>
            <a:custGeom>
              <a:avLst/>
              <a:gdLst/>
              <a:ahLst/>
              <a:cxnLst/>
              <a:rect l="l" t="t" r="r" b="b"/>
              <a:pathLst>
                <a:path w="10220325" h="2382520">
                  <a:moveTo>
                    <a:pt x="10219944" y="0"/>
                  </a:moveTo>
                  <a:lnTo>
                    <a:pt x="397002" y="0"/>
                  </a:lnTo>
                  <a:lnTo>
                    <a:pt x="350704" y="2671"/>
                  </a:lnTo>
                  <a:lnTo>
                    <a:pt x="305974" y="10488"/>
                  </a:lnTo>
                  <a:lnTo>
                    <a:pt x="263111" y="23150"/>
                  </a:lnTo>
                  <a:lnTo>
                    <a:pt x="222412" y="40361"/>
                  </a:lnTo>
                  <a:lnTo>
                    <a:pt x="184176" y="61822"/>
                  </a:lnTo>
                  <a:lnTo>
                    <a:pt x="148699" y="87234"/>
                  </a:lnTo>
                  <a:lnTo>
                    <a:pt x="116281" y="116300"/>
                  </a:lnTo>
                  <a:lnTo>
                    <a:pt x="87218" y="148721"/>
                  </a:lnTo>
                  <a:lnTo>
                    <a:pt x="61809" y="184198"/>
                  </a:lnTo>
                  <a:lnTo>
                    <a:pt x="40352" y="222435"/>
                  </a:lnTo>
                  <a:lnTo>
                    <a:pt x="23145" y="263131"/>
                  </a:lnTo>
                  <a:lnTo>
                    <a:pt x="10485" y="305990"/>
                  </a:lnTo>
                  <a:lnTo>
                    <a:pt x="2670" y="350713"/>
                  </a:lnTo>
                  <a:lnTo>
                    <a:pt x="0" y="397001"/>
                  </a:lnTo>
                  <a:lnTo>
                    <a:pt x="0" y="2382011"/>
                  </a:lnTo>
                  <a:lnTo>
                    <a:pt x="9822942" y="2382011"/>
                  </a:lnTo>
                  <a:lnTo>
                    <a:pt x="9869230" y="2379340"/>
                  </a:lnTo>
                  <a:lnTo>
                    <a:pt x="9913953" y="2371523"/>
                  </a:lnTo>
                  <a:lnTo>
                    <a:pt x="9956812" y="2358861"/>
                  </a:lnTo>
                  <a:lnTo>
                    <a:pt x="9997508" y="2341650"/>
                  </a:lnTo>
                  <a:lnTo>
                    <a:pt x="10035745" y="2320189"/>
                  </a:lnTo>
                  <a:lnTo>
                    <a:pt x="10071222" y="2294777"/>
                  </a:lnTo>
                  <a:lnTo>
                    <a:pt x="10103643" y="2265711"/>
                  </a:lnTo>
                  <a:lnTo>
                    <a:pt x="10132709" y="2233290"/>
                  </a:lnTo>
                  <a:lnTo>
                    <a:pt x="10158121" y="2197813"/>
                  </a:lnTo>
                  <a:lnTo>
                    <a:pt x="10179582" y="2159576"/>
                  </a:lnTo>
                  <a:lnTo>
                    <a:pt x="10196793" y="2118880"/>
                  </a:lnTo>
                  <a:lnTo>
                    <a:pt x="10209455" y="2076021"/>
                  </a:lnTo>
                  <a:lnTo>
                    <a:pt x="10217272" y="2031298"/>
                  </a:lnTo>
                  <a:lnTo>
                    <a:pt x="10219944" y="1985009"/>
                  </a:lnTo>
                  <a:lnTo>
                    <a:pt x="10219944" y="0"/>
                  </a:lnTo>
                  <a:close/>
                </a:path>
              </a:pathLst>
            </a:custGeom>
            <a:solidFill>
              <a:srgbClr val="FFFFFF">
                <a:alpha val="69802"/>
              </a:srgbClr>
            </a:solidFill>
          </p:spPr>
          <p:txBody>
            <a:bodyPr wrap="square" lIns="0" tIns="0" rIns="0" bIns="0" rtlCol="0"/>
            <a:lstStyle/>
            <a:p>
              <a:endParaRPr/>
            </a:p>
          </p:txBody>
        </p:sp>
      </p:grpSp>
      <p:sp>
        <p:nvSpPr>
          <p:cNvPr id="8" name="object 8"/>
          <p:cNvSpPr txBox="1"/>
          <p:nvPr/>
        </p:nvSpPr>
        <p:spPr>
          <a:xfrm>
            <a:off x="1326641" y="1450594"/>
            <a:ext cx="9504680" cy="1671955"/>
          </a:xfrm>
          <a:prstGeom prst="rect">
            <a:avLst/>
          </a:prstGeom>
        </p:spPr>
        <p:txBody>
          <a:bodyPr vert="horz" wrap="square" lIns="0" tIns="12700" rIns="0" bIns="0" rtlCol="0">
            <a:spAutoFit/>
          </a:bodyPr>
          <a:lstStyle/>
          <a:p>
            <a:pPr marL="12700">
              <a:lnSpc>
                <a:spcPct val="100000"/>
              </a:lnSpc>
              <a:spcBef>
                <a:spcPts val="100"/>
              </a:spcBef>
            </a:pPr>
            <a:r>
              <a:rPr sz="1800" spc="165" dirty="0">
                <a:solidFill>
                  <a:srgbClr val="3A3838"/>
                </a:solidFill>
                <a:latin typeface="Century Gothic"/>
                <a:cs typeface="Century Gothic"/>
              </a:rPr>
              <a:t>This</a:t>
            </a:r>
            <a:r>
              <a:rPr sz="1800" spc="-10" dirty="0">
                <a:solidFill>
                  <a:srgbClr val="3A3838"/>
                </a:solidFill>
                <a:latin typeface="Century Gothic"/>
                <a:cs typeface="Century Gothic"/>
              </a:rPr>
              <a:t> </a:t>
            </a:r>
            <a:r>
              <a:rPr sz="1800" spc="65" dirty="0">
                <a:solidFill>
                  <a:srgbClr val="3A3838"/>
                </a:solidFill>
                <a:latin typeface="Century Gothic"/>
                <a:cs typeface="Century Gothic"/>
              </a:rPr>
              <a:t>lesson</a:t>
            </a:r>
            <a:r>
              <a:rPr sz="1800" spc="-30" dirty="0">
                <a:solidFill>
                  <a:srgbClr val="3A3838"/>
                </a:solidFill>
                <a:latin typeface="Century Gothic"/>
                <a:cs typeface="Century Gothic"/>
              </a:rPr>
              <a:t> </a:t>
            </a:r>
            <a:r>
              <a:rPr sz="1800" spc="50" dirty="0">
                <a:solidFill>
                  <a:srgbClr val="3A3838"/>
                </a:solidFill>
                <a:latin typeface="Century Gothic"/>
                <a:cs typeface="Century Gothic"/>
              </a:rPr>
              <a:t>will:</a:t>
            </a:r>
            <a:endParaRPr sz="1800">
              <a:latin typeface="Century Gothic"/>
              <a:cs typeface="Century Gothic"/>
            </a:endParaRPr>
          </a:p>
          <a:p>
            <a:pPr marL="299085" indent="-286385">
              <a:lnSpc>
                <a:spcPct val="100000"/>
              </a:lnSpc>
              <a:spcBef>
                <a:spcPts val="2160"/>
              </a:spcBef>
              <a:buFont typeface="Arial"/>
              <a:buChar char="•"/>
              <a:tabLst>
                <a:tab pos="299085" algn="l"/>
              </a:tabLst>
            </a:pPr>
            <a:r>
              <a:rPr sz="1800" dirty="0">
                <a:solidFill>
                  <a:srgbClr val="3A3838"/>
                </a:solidFill>
                <a:latin typeface="Century Gothic"/>
                <a:cs typeface="Century Gothic"/>
              </a:rPr>
              <a:t>provide</a:t>
            </a:r>
            <a:r>
              <a:rPr sz="1800" spc="40" dirty="0">
                <a:solidFill>
                  <a:srgbClr val="3A3838"/>
                </a:solidFill>
                <a:latin typeface="Century Gothic"/>
                <a:cs typeface="Century Gothic"/>
              </a:rPr>
              <a:t> </a:t>
            </a:r>
            <a:r>
              <a:rPr sz="1800" dirty="0">
                <a:solidFill>
                  <a:srgbClr val="3A3838"/>
                </a:solidFill>
                <a:latin typeface="Century Gothic"/>
                <a:cs typeface="Century Gothic"/>
              </a:rPr>
              <a:t>an</a:t>
            </a:r>
            <a:r>
              <a:rPr sz="1800" spc="30" dirty="0">
                <a:solidFill>
                  <a:srgbClr val="3A3838"/>
                </a:solidFill>
                <a:latin typeface="Century Gothic"/>
                <a:cs typeface="Century Gothic"/>
              </a:rPr>
              <a:t> </a:t>
            </a:r>
            <a:r>
              <a:rPr sz="1800" dirty="0">
                <a:solidFill>
                  <a:srgbClr val="3A3838"/>
                </a:solidFill>
                <a:latin typeface="Century Gothic"/>
                <a:cs typeface="Century Gothic"/>
              </a:rPr>
              <a:t>overview</a:t>
            </a:r>
            <a:r>
              <a:rPr sz="1800" spc="35" dirty="0">
                <a:solidFill>
                  <a:srgbClr val="3A3838"/>
                </a:solidFill>
                <a:latin typeface="Century Gothic"/>
                <a:cs typeface="Century Gothic"/>
              </a:rPr>
              <a:t> </a:t>
            </a:r>
            <a:r>
              <a:rPr sz="1800" dirty="0">
                <a:solidFill>
                  <a:srgbClr val="3A3838"/>
                </a:solidFill>
                <a:latin typeface="Century Gothic"/>
                <a:cs typeface="Century Gothic"/>
              </a:rPr>
              <a:t>of</a:t>
            </a:r>
            <a:r>
              <a:rPr sz="1800" spc="30" dirty="0">
                <a:solidFill>
                  <a:srgbClr val="3A3838"/>
                </a:solidFill>
                <a:latin typeface="Century Gothic"/>
                <a:cs typeface="Century Gothic"/>
              </a:rPr>
              <a:t> </a:t>
            </a:r>
            <a:r>
              <a:rPr sz="1800" dirty="0">
                <a:solidFill>
                  <a:srgbClr val="3A3838"/>
                </a:solidFill>
                <a:latin typeface="Century Gothic"/>
                <a:cs typeface="Century Gothic"/>
              </a:rPr>
              <a:t>the</a:t>
            </a:r>
            <a:r>
              <a:rPr sz="1800" spc="30" dirty="0">
                <a:solidFill>
                  <a:srgbClr val="3A3838"/>
                </a:solidFill>
                <a:latin typeface="Century Gothic"/>
                <a:cs typeface="Century Gothic"/>
              </a:rPr>
              <a:t> </a:t>
            </a:r>
            <a:r>
              <a:rPr sz="1800" b="1" spc="190" dirty="0">
                <a:solidFill>
                  <a:srgbClr val="3A3838"/>
                </a:solidFill>
                <a:latin typeface="Calibri"/>
                <a:cs typeface="Calibri"/>
              </a:rPr>
              <a:t>Medicare/Medicaid</a:t>
            </a:r>
            <a:r>
              <a:rPr sz="1800" b="1" spc="114" dirty="0">
                <a:solidFill>
                  <a:srgbClr val="3A3838"/>
                </a:solidFill>
                <a:latin typeface="Calibri"/>
                <a:cs typeface="Calibri"/>
              </a:rPr>
              <a:t> </a:t>
            </a:r>
            <a:r>
              <a:rPr sz="1800" spc="105" dirty="0">
                <a:solidFill>
                  <a:srgbClr val="3A3838"/>
                </a:solidFill>
                <a:latin typeface="Century Gothic"/>
                <a:cs typeface="Century Gothic"/>
              </a:rPr>
              <a:t>systems</a:t>
            </a:r>
            <a:r>
              <a:rPr sz="1800" spc="20" dirty="0">
                <a:solidFill>
                  <a:srgbClr val="3A3838"/>
                </a:solidFill>
                <a:latin typeface="Century Gothic"/>
                <a:cs typeface="Century Gothic"/>
              </a:rPr>
              <a:t> </a:t>
            </a:r>
            <a:r>
              <a:rPr sz="1800" dirty="0">
                <a:solidFill>
                  <a:srgbClr val="3A3838"/>
                </a:solidFill>
                <a:latin typeface="Century Gothic"/>
                <a:cs typeface="Century Gothic"/>
              </a:rPr>
              <a:t>of</a:t>
            </a:r>
            <a:r>
              <a:rPr sz="1800" spc="25" dirty="0">
                <a:solidFill>
                  <a:srgbClr val="3A3838"/>
                </a:solidFill>
                <a:latin typeface="Century Gothic"/>
                <a:cs typeface="Century Gothic"/>
              </a:rPr>
              <a:t> </a:t>
            </a:r>
            <a:r>
              <a:rPr sz="1800" dirty="0">
                <a:solidFill>
                  <a:srgbClr val="3A3838"/>
                </a:solidFill>
                <a:latin typeface="Century Gothic"/>
                <a:cs typeface="Century Gothic"/>
              </a:rPr>
              <a:t>health</a:t>
            </a:r>
            <a:r>
              <a:rPr sz="1800" spc="-5" dirty="0">
                <a:solidFill>
                  <a:srgbClr val="3A3838"/>
                </a:solidFill>
                <a:latin typeface="Century Gothic"/>
                <a:cs typeface="Century Gothic"/>
              </a:rPr>
              <a:t> </a:t>
            </a:r>
            <a:r>
              <a:rPr sz="1800" spc="-10" dirty="0">
                <a:solidFill>
                  <a:srgbClr val="3A3838"/>
                </a:solidFill>
                <a:latin typeface="Century Gothic"/>
                <a:cs typeface="Century Gothic"/>
              </a:rPr>
              <a:t>insurance</a:t>
            </a:r>
            <a:endParaRPr sz="1800">
              <a:latin typeface="Century Gothic"/>
              <a:cs typeface="Century Gothic"/>
            </a:endParaRPr>
          </a:p>
          <a:p>
            <a:pPr marL="299085" indent="-286385">
              <a:lnSpc>
                <a:spcPct val="100000"/>
              </a:lnSpc>
              <a:buFont typeface="Arial"/>
              <a:buChar char="•"/>
              <a:tabLst>
                <a:tab pos="299085" algn="l"/>
              </a:tabLst>
            </a:pPr>
            <a:r>
              <a:rPr sz="1800" spc="55" dirty="0">
                <a:solidFill>
                  <a:srgbClr val="3A3838"/>
                </a:solidFill>
                <a:latin typeface="Century Gothic"/>
                <a:cs typeface="Century Gothic"/>
              </a:rPr>
              <a:t>outline</a:t>
            </a:r>
            <a:r>
              <a:rPr sz="1800" spc="-40" dirty="0">
                <a:solidFill>
                  <a:srgbClr val="3A3838"/>
                </a:solidFill>
                <a:latin typeface="Century Gothic"/>
                <a:cs typeface="Century Gothic"/>
              </a:rPr>
              <a:t> </a:t>
            </a:r>
            <a:r>
              <a:rPr sz="1800" spc="-20" dirty="0">
                <a:solidFill>
                  <a:srgbClr val="3A3838"/>
                </a:solidFill>
                <a:latin typeface="Century Gothic"/>
                <a:cs typeface="Century Gothic"/>
              </a:rPr>
              <a:t>Modivcare’s</a:t>
            </a:r>
            <a:r>
              <a:rPr sz="1800" spc="-10" dirty="0">
                <a:solidFill>
                  <a:srgbClr val="3A3838"/>
                </a:solidFill>
                <a:latin typeface="Century Gothic"/>
                <a:cs typeface="Century Gothic"/>
              </a:rPr>
              <a:t> </a:t>
            </a:r>
            <a:r>
              <a:rPr sz="1800" b="1" spc="270" dirty="0">
                <a:solidFill>
                  <a:srgbClr val="3A3838"/>
                </a:solidFill>
                <a:latin typeface="Calibri"/>
                <a:cs typeface="Calibri"/>
              </a:rPr>
              <a:t>Code</a:t>
            </a:r>
            <a:r>
              <a:rPr sz="1800" b="1" spc="105" dirty="0">
                <a:solidFill>
                  <a:srgbClr val="3A3838"/>
                </a:solidFill>
                <a:latin typeface="Calibri"/>
                <a:cs typeface="Calibri"/>
              </a:rPr>
              <a:t> </a:t>
            </a:r>
            <a:r>
              <a:rPr sz="1800" b="1" spc="160" dirty="0">
                <a:solidFill>
                  <a:srgbClr val="3A3838"/>
                </a:solidFill>
                <a:latin typeface="Calibri"/>
                <a:cs typeface="Calibri"/>
              </a:rPr>
              <a:t>of</a:t>
            </a:r>
            <a:r>
              <a:rPr sz="1800" b="1" spc="95" dirty="0">
                <a:solidFill>
                  <a:srgbClr val="3A3838"/>
                </a:solidFill>
                <a:latin typeface="Calibri"/>
                <a:cs typeface="Calibri"/>
              </a:rPr>
              <a:t> </a:t>
            </a:r>
            <a:r>
              <a:rPr sz="1800" b="1" spc="250" dirty="0">
                <a:solidFill>
                  <a:srgbClr val="3A3838"/>
                </a:solidFill>
                <a:latin typeface="Calibri"/>
                <a:cs typeface="Calibri"/>
              </a:rPr>
              <a:t>Conduct</a:t>
            </a:r>
            <a:endParaRPr sz="1800">
              <a:latin typeface="Calibri"/>
              <a:cs typeface="Calibri"/>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review</a:t>
            </a:r>
            <a:r>
              <a:rPr sz="1800" spc="-5" dirty="0">
                <a:solidFill>
                  <a:srgbClr val="3A3838"/>
                </a:solidFill>
                <a:latin typeface="Century Gothic"/>
                <a:cs typeface="Century Gothic"/>
              </a:rPr>
              <a:t> </a:t>
            </a:r>
            <a:r>
              <a:rPr sz="1800" spc="-20" dirty="0">
                <a:solidFill>
                  <a:srgbClr val="3A3838"/>
                </a:solidFill>
                <a:latin typeface="Century Gothic"/>
                <a:cs typeface="Century Gothic"/>
              </a:rPr>
              <a:t>Modivcare’s</a:t>
            </a:r>
            <a:r>
              <a:rPr sz="1800" spc="20" dirty="0">
                <a:solidFill>
                  <a:srgbClr val="3A3838"/>
                </a:solidFill>
                <a:latin typeface="Century Gothic"/>
                <a:cs typeface="Century Gothic"/>
              </a:rPr>
              <a:t> </a:t>
            </a:r>
            <a:r>
              <a:rPr sz="1800" dirty="0">
                <a:solidFill>
                  <a:srgbClr val="3A3838"/>
                </a:solidFill>
                <a:latin typeface="Century Gothic"/>
                <a:cs typeface="Century Gothic"/>
              </a:rPr>
              <a:t>policy on</a:t>
            </a:r>
            <a:r>
              <a:rPr sz="1800" spc="-10" dirty="0">
                <a:solidFill>
                  <a:srgbClr val="3A3838"/>
                </a:solidFill>
                <a:latin typeface="Century Gothic"/>
                <a:cs typeface="Century Gothic"/>
              </a:rPr>
              <a:t> </a:t>
            </a:r>
            <a:r>
              <a:rPr sz="1800" b="1" spc="200" dirty="0">
                <a:solidFill>
                  <a:srgbClr val="3A3838"/>
                </a:solidFill>
                <a:latin typeface="Calibri"/>
                <a:cs typeface="Calibri"/>
              </a:rPr>
              <a:t>conflicts</a:t>
            </a:r>
            <a:r>
              <a:rPr sz="1800" b="1" spc="120" dirty="0">
                <a:solidFill>
                  <a:srgbClr val="3A3838"/>
                </a:solidFill>
                <a:latin typeface="Calibri"/>
                <a:cs typeface="Calibri"/>
              </a:rPr>
              <a:t> </a:t>
            </a:r>
            <a:r>
              <a:rPr sz="1800" b="1" spc="160" dirty="0">
                <a:solidFill>
                  <a:srgbClr val="3A3838"/>
                </a:solidFill>
                <a:latin typeface="Calibri"/>
                <a:cs typeface="Calibri"/>
              </a:rPr>
              <a:t>of</a:t>
            </a:r>
            <a:r>
              <a:rPr sz="1800" b="1" spc="120" dirty="0">
                <a:solidFill>
                  <a:srgbClr val="3A3838"/>
                </a:solidFill>
                <a:latin typeface="Calibri"/>
                <a:cs typeface="Calibri"/>
              </a:rPr>
              <a:t> </a:t>
            </a:r>
            <a:r>
              <a:rPr sz="1800" b="1" spc="190" dirty="0">
                <a:solidFill>
                  <a:srgbClr val="3A3838"/>
                </a:solidFill>
                <a:latin typeface="Calibri"/>
                <a:cs typeface="Calibri"/>
              </a:rPr>
              <a:t>interest</a:t>
            </a:r>
            <a:r>
              <a:rPr sz="1800" b="1" spc="120" dirty="0">
                <a:solidFill>
                  <a:srgbClr val="3A3838"/>
                </a:solidFill>
                <a:latin typeface="Calibri"/>
                <a:cs typeface="Calibri"/>
              </a:rPr>
              <a:t> </a:t>
            </a:r>
            <a:r>
              <a:rPr sz="1800" dirty="0">
                <a:solidFill>
                  <a:srgbClr val="3A3838"/>
                </a:solidFill>
                <a:latin typeface="Century Gothic"/>
                <a:cs typeface="Century Gothic"/>
              </a:rPr>
              <a:t>and</a:t>
            </a:r>
            <a:r>
              <a:rPr sz="1800" spc="-15" dirty="0">
                <a:solidFill>
                  <a:srgbClr val="3A3838"/>
                </a:solidFill>
                <a:latin typeface="Century Gothic"/>
                <a:cs typeface="Century Gothic"/>
              </a:rPr>
              <a:t> </a:t>
            </a:r>
            <a:r>
              <a:rPr sz="1800" b="1" spc="235" dirty="0">
                <a:solidFill>
                  <a:srgbClr val="3A3838"/>
                </a:solidFill>
                <a:latin typeface="Calibri"/>
                <a:cs typeface="Calibri"/>
              </a:rPr>
              <a:t>business</a:t>
            </a:r>
            <a:r>
              <a:rPr sz="1800" b="1" spc="90" dirty="0">
                <a:solidFill>
                  <a:srgbClr val="3A3838"/>
                </a:solidFill>
                <a:latin typeface="Calibri"/>
                <a:cs typeface="Calibri"/>
              </a:rPr>
              <a:t> </a:t>
            </a:r>
            <a:r>
              <a:rPr sz="1800" b="1" spc="190" dirty="0">
                <a:solidFill>
                  <a:srgbClr val="3A3838"/>
                </a:solidFill>
                <a:latin typeface="Calibri"/>
                <a:cs typeface="Calibri"/>
              </a:rPr>
              <a:t>gifts</a:t>
            </a:r>
            <a:endParaRPr sz="1800">
              <a:latin typeface="Calibri"/>
              <a:cs typeface="Calibri"/>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explain</a:t>
            </a:r>
            <a:r>
              <a:rPr sz="1800" spc="-5" dirty="0">
                <a:solidFill>
                  <a:srgbClr val="3A3838"/>
                </a:solidFill>
                <a:latin typeface="Century Gothic"/>
                <a:cs typeface="Century Gothic"/>
              </a:rPr>
              <a:t> </a:t>
            </a:r>
            <a:r>
              <a:rPr sz="1800" spc="50" dirty="0">
                <a:solidFill>
                  <a:srgbClr val="3A3838"/>
                </a:solidFill>
                <a:latin typeface="Century Gothic"/>
                <a:cs typeface="Century Gothic"/>
              </a:rPr>
              <a:t>how</a:t>
            </a:r>
            <a:r>
              <a:rPr sz="1800" dirty="0">
                <a:solidFill>
                  <a:srgbClr val="3A3838"/>
                </a:solidFill>
                <a:latin typeface="Century Gothic"/>
                <a:cs typeface="Century Gothic"/>
              </a:rPr>
              <a:t> you</a:t>
            </a:r>
            <a:r>
              <a:rPr sz="1800" spc="5" dirty="0">
                <a:solidFill>
                  <a:srgbClr val="3A3838"/>
                </a:solidFill>
                <a:latin typeface="Century Gothic"/>
                <a:cs typeface="Century Gothic"/>
              </a:rPr>
              <a:t> </a:t>
            </a:r>
            <a:r>
              <a:rPr sz="1800" spc="-70" dirty="0">
                <a:solidFill>
                  <a:srgbClr val="3A3838"/>
                </a:solidFill>
                <a:latin typeface="Century Gothic"/>
                <a:cs typeface="Century Gothic"/>
              </a:rPr>
              <a:t>can</a:t>
            </a:r>
            <a:r>
              <a:rPr sz="1800" spc="-15" dirty="0">
                <a:solidFill>
                  <a:srgbClr val="3A3838"/>
                </a:solidFill>
                <a:latin typeface="Century Gothic"/>
                <a:cs typeface="Century Gothic"/>
              </a:rPr>
              <a:t> </a:t>
            </a:r>
            <a:r>
              <a:rPr sz="1800" dirty="0">
                <a:solidFill>
                  <a:srgbClr val="3A3838"/>
                </a:solidFill>
                <a:latin typeface="Century Gothic"/>
                <a:cs typeface="Century Gothic"/>
              </a:rPr>
              <a:t>help </a:t>
            </a:r>
            <a:r>
              <a:rPr sz="1800" spc="-35" dirty="0">
                <a:solidFill>
                  <a:srgbClr val="3A3838"/>
                </a:solidFill>
                <a:latin typeface="Century Gothic"/>
                <a:cs typeface="Century Gothic"/>
              </a:rPr>
              <a:t>detect,</a:t>
            </a:r>
            <a:r>
              <a:rPr sz="1800" spc="-10" dirty="0">
                <a:solidFill>
                  <a:srgbClr val="3A3838"/>
                </a:solidFill>
                <a:latin typeface="Century Gothic"/>
                <a:cs typeface="Century Gothic"/>
              </a:rPr>
              <a:t> </a:t>
            </a:r>
            <a:r>
              <a:rPr sz="1800" dirty="0">
                <a:solidFill>
                  <a:srgbClr val="3A3838"/>
                </a:solidFill>
                <a:latin typeface="Century Gothic"/>
                <a:cs typeface="Century Gothic"/>
              </a:rPr>
              <a:t>prevent,</a:t>
            </a:r>
            <a:r>
              <a:rPr sz="1800" spc="-20" dirty="0">
                <a:solidFill>
                  <a:srgbClr val="3A3838"/>
                </a:solidFill>
                <a:latin typeface="Century Gothic"/>
                <a:cs typeface="Century Gothic"/>
              </a:rPr>
              <a:t> </a:t>
            </a:r>
            <a:r>
              <a:rPr sz="1800" spc="-10" dirty="0">
                <a:solidFill>
                  <a:srgbClr val="3A3838"/>
                </a:solidFill>
                <a:latin typeface="Century Gothic"/>
                <a:cs typeface="Century Gothic"/>
              </a:rPr>
              <a:t>and</a:t>
            </a:r>
            <a:r>
              <a:rPr sz="1800" spc="-15" dirty="0">
                <a:solidFill>
                  <a:srgbClr val="3A3838"/>
                </a:solidFill>
                <a:latin typeface="Century Gothic"/>
                <a:cs typeface="Century Gothic"/>
              </a:rPr>
              <a:t> </a:t>
            </a:r>
            <a:r>
              <a:rPr sz="1800" spc="55" dirty="0">
                <a:solidFill>
                  <a:srgbClr val="3A3838"/>
                </a:solidFill>
                <a:latin typeface="Century Gothic"/>
                <a:cs typeface="Century Gothic"/>
              </a:rPr>
              <a:t>mitigate</a:t>
            </a:r>
            <a:r>
              <a:rPr sz="1800" spc="35" dirty="0">
                <a:solidFill>
                  <a:srgbClr val="3A3838"/>
                </a:solidFill>
                <a:latin typeface="Century Gothic"/>
                <a:cs typeface="Century Gothic"/>
              </a:rPr>
              <a:t> </a:t>
            </a:r>
            <a:r>
              <a:rPr sz="1800" b="1" spc="150" dirty="0">
                <a:solidFill>
                  <a:srgbClr val="3A3838"/>
                </a:solidFill>
                <a:latin typeface="Calibri"/>
                <a:cs typeface="Calibri"/>
              </a:rPr>
              <a:t>fraud</a:t>
            </a:r>
            <a:r>
              <a:rPr sz="1800" spc="150" dirty="0">
                <a:solidFill>
                  <a:srgbClr val="3A3838"/>
                </a:solidFill>
                <a:latin typeface="Century Gothic"/>
                <a:cs typeface="Century Gothic"/>
              </a:rPr>
              <a:t>,</a:t>
            </a:r>
            <a:r>
              <a:rPr sz="1800" spc="5" dirty="0">
                <a:solidFill>
                  <a:srgbClr val="3A3838"/>
                </a:solidFill>
                <a:latin typeface="Century Gothic"/>
                <a:cs typeface="Century Gothic"/>
              </a:rPr>
              <a:t> </a:t>
            </a:r>
            <a:r>
              <a:rPr sz="1800" b="1" spc="180" dirty="0">
                <a:solidFill>
                  <a:srgbClr val="3A3838"/>
                </a:solidFill>
                <a:latin typeface="Calibri"/>
                <a:cs typeface="Calibri"/>
              </a:rPr>
              <a:t>waste</a:t>
            </a:r>
            <a:r>
              <a:rPr sz="1800" spc="180" dirty="0">
                <a:solidFill>
                  <a:srgbClr val="3A3838"/>
                </a:solidFill>
                <a:latin typeface="Century Gothic"/>
                <a:cs typeface="Century Gothic"/>
              </a:rPr>
              <a:t>,</a:t>
            </a:r>
            <a:r>
              <a:rPr sz="1800" spc="-5" dirty="0">
                <a:solidFill>
                  <a:srgbClr val="3A3838"/>
                </a:solidFill>
                <a:latin typeface="Century Gothic"/>
                <a:cs typeface="Century Gothic"/>
              </a:rPr>
              <a:t> </a:t>
            </a:r>
            <a:r>
              <a:rPr sz="1800" dirty="0">
                <a:solidFill>
                  <a:srgbClr val="3A3838"/>
                </a:solidFill>
                <a:latin typeface="Century Gothic"/>
                <a:cs typeface="Century Gothic"/>
              </a:rPr>
              <a:t>and</a:t>
            </a:r>
            <a:r>
              <a:rPr sz="1800" spc="-15" dirty="0">
                <a:solidFill>
                  <a:srgbClr val="3A3838"/>
                </a:solidFill>
                <a:latin typeface="Century Gothic"/>
                <a:cs typeface="Century Gothic"/>
              </a:rPr>
              <a:t> </a:t>
            </a:r>
            <a:r>
              <a:rPr sz="1800" b="1" spc="235" dirty="0">
                <a:solidFill>
                  <a:srgbClr val="3A3838"/>
                </a:solidFill>
                <a:latin typeface="Calibri"/>
                <a:cs typeface="Calibri"/>
              </a:rPr>
              <a:t>abuse</a:t>
            </a:r>
            <a:endParaRPr sz="1800">
              <a:latin typeface="Calibri"/>
              <a:cs typeface="Calibri"/>
            </a:endParaRPr>
          </a:p>
        </p:txBody>
      </p:sp>
      <p:sp>
        <p:nvSpPr>
          <p:cNvPr id="9" name="object 9"/>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77012"/>
            <a:ext cx="12192000" cy="4150360"/>
          </a:xfrm>
          <a:custGeom>
            <a:avLst/>
            <a:gdLst/>
            <a:ahLst/>
            <a:cxnLst/>
            <a:rect l="l" t="t" r="r" b="b"/>
            <a:pathLst>
              <a:path w="12192000" h="4150360">
                <a:moveTo>
                  <a:pt x="12192000" y="0"/>
                </a:moveTo>
                <a:lnTo>
                  <a:pt x="0" y="0"/>
                </a:lnTo>
                <a:lnTo>
                  <a:pt x="0" y="4149852"/>
                </a:lnTo>
                <a:lnTo>
                  <a:pt x="12192000" y="4149852"/>
                </a:lnTo>
                <a:lnTo>
                  <a:pt x="12192000" y="0"/>
                </a:lnTo>
                <a:close/>
              </a:path>
            </a:pathLst>
          </a:custGeom>
          <a:solidFill>
            <a:srgbClr val="FAE4D5"/>
          </a:solidFill>
        </p:spPr>
        <p:txBody>
          <a:bodyPr wrap="square" lIns="0" tIns="0" rIns="0" bIns="0" rtlCol="0"/>
          <a:lstStyle/>
          <a:p>
            <a:endParaRPr/>
          </a:p>
        </p:txBody>
      </p:sp>
      <p:sp>
        <p:nvSpPr>
          <p:cNvPr id="3" name="object 3"/>
          <p:cNvSpPr/>
          <p:nvPr/>
        </p:nvSpPr>
        <p:spPr>
          <a:xfrm>
            <a:off x="1647444" y="477012"/>
            <a:ext cx="10220325" cy="3823970"/>
          </a:xfrm>
          <a:custGeom>
            <a:avLst/>
            <a:gdLst/>
            <a:ahLst/>
            <a:cxnLst/>
            <a:rect l="l" t="t" r="r" b="b"/>
            <a:pathLst>
              <a:path w="10220325" h="3823970">
                <a:moveTo>
                  <a:pt x="10219944" y="0"/>
                </a:moveTo>
                <a:lnTo>
                  <a:pt x="637286" y="0"/>
                </a:lnTo>
                <a:lnTo>
                  <a:pt x="589730" y="1748"/>
                </a:lnTo>
                <a:lnTo>
                  <a:pt x="543122" y="6910"/>
                </a:lnTo>
                <a:lnTo>
                  <a:pt x="497587" y="15364"/>
                </a:lnTo>
                <a:lnTo>
                  <a:pt x="453246" y="26985"/>
                </a:lnTo>
                <a:lnTo>
                  <a:pt x="410223" y="41651"/>
                </a:lnTo>
                <a:lnTo>
                  <a:pt x="368642" y="59238"/>
                </a:lnTo>
                <a:lnTo>
                  <a:pt x="328625" y="79623"/>
                </a:lnTo>
                <a:lnTo>
                  <a:pt x="290297" y="102682"/>
                </a:lnTo>
                <a:lnTo>
                  <a:pt x="253780" y="128292"/>
                </a:lnTo>
                <a:lnTo>
                  <a:pt x="219198" y="156331"/>
                </a:lnTo>
                <a:lnTo>
                  <a:pt x="186674" y="186674"/>
                </a:lnTo>
                <a:lnTo>
                  <a:pt x="156331" y="219198"/>
                </a:lnTo>
                <a:lnTo>
                  <a:pt x="128292" y="253780"/>
                </a:lnTo>
                <a:lnTo>
                  <a:pt x="102682" y="290297"/>
                </a:lnTo>
                <a:lnTo>
                  <a:pt x="79623" y="328625"/>
                </a:lnTo>
                <a:lnTo>
                  <a:pt x="59238" y="368642"/>
                </a:lnTo>
                <a:lnTo>
                  <a:pt x="41651" y="410223"/>
                </a:lnTo>
                <a:lnTo>
                  <a:pt x="26985" y="453246"/>
                </a:lnTo>
                <a:lnTo>
                  <a:pt x="15364" y="497587"/>
                </a:lnTo>
                <a:lnTo>
                  <a:pt x="6910" y="543122"/>
                </a:lnTo>
                <a:lnTo>
                  <a:pt x="1748" y="589730"/>
                </a:lnTo>
                <a:lnTo>
                  <a:pt x="0" y="637286"/>
                </a:lnTo>
                <a:lnTo>
                  <a:pt x="0" y="3823716"/>
                </a:lnTo>
                <a:lnTo>
                  <a:pt x="9582658" y="3823716"/>
                </a:lnTo>
                <a:lnTo>
                  <a:pt x="9630213" y="3821967"/>
                </a:lnTo>
                <a:lnTo>
                  <a:pt x="9676821" y="3816805"/>
                </a:lnTo>
                <a:lnTo>
                  <a:pt x="9722356" y="3808351"/>
                </a:lnTo>
                <a:lnTo>
                  <a:pt x="9766697" y="3796730"/>
                </a:lnTo>
                <a:lnTo>
                  <a:pt x="9809720" y="3782064"/>
                </a:lnTo>
                <a:lnTo>
                  <a:pt x="9851301" y="3764477"/>
                </a:lnTo>
                <a:lnTo>
                  <a:pt x="9891318" y="3744092"/>
                </a:lnTo>
                <a:lnTo>
                  <a:pt x="9929646" y="3721033"/>
                </a:lnTo>
                <a:lnTo>
                  <a:pt x="9966163" y="3695423"/>
                </a:lnTo>
                <a:lnTo>
                  <a:pt x="10000745" y="3667384"/>
                </a:lnTo>
                <a:lnTo>
                  <a:pt x="10033269" y="3637041"/>
                </a:lnTo>
                <a:lnTo>
                  <a:pt x="10063612" y="3604517"/>
                </a:lnTo>
                <a:lnTo>
                  <a:pt x="10091651" y="3569935"/>
                </a:lnTo>
                <a:lnTo>
                  <a:pt x="10117261" y="3533418"/>
                </a:lnTo>
                <a:lnTo>
                  <a:pt x="10140320" y="3495090"/>
                </a:lnTo>
                <a:lnTo>
                  <a:pt x="10160705" y="3455073"/>
                </a:lnTo>
                <a:lnTo>
                  <a:pt x="10178292" y="3413492"/>
                </a:lnTo>
                <a:lnTo>
                  <a:pt x="10192958" y="3370469"/>
                </a:lnTo>
                <a:lnTo>
                  <a:pt x="10204579" y="3326128"/>
                </a:lnTo>
                <a:lnTo>
                  <a:pt x="10213033" y="3280593"/>
                </a:lnTo>
                <a:lnTo>
                  <a:pt x="10218195" y="3233985"/>
                </a:lnTo>
                <a:lnTo>
                  <a:pt x="10219944" y="3186430"/>
                </a:lnTo>
                <a:lnTo>
                  <a:pt x="10219944" y="0"/>
                </a:lnTo>
                <a:close/>
              </a:path>
            </a:pathLst>
          </a:custGeom>
          <a:solidFill>
            <a:srgbClr val="FFFFFF">
              <a:alpha val="69802"/>
            </a:srgbClr>
          </a:solidFill>
        </p:spPr>
        <p:txBody>
          <a:bodyPr wrap="square" lIns="0" tIns="0" rIns="0" bIns="0" rtlCol="0"/>
          <a:lstStyle/>
          <a:p>
            <a:endParaRPr/>
          </a:p>
        </p:txBody>
      </p:sp>
      <p:sp>
        <p:nvSpPr>
          <p:cNvPr id="4" name="object 4"/>
          <p:cNvSpPr txBox="1"/>
          <p:nvPr/>
        </p:nvSpPr>
        <p:spPr>
          <a:xfrm>
            <a:off x="6446265" y="889508"/>
            <a:ext cx="4953000" cy="2952115"/>
          </a:xfrm>
          <a:prstGeom prst="rect">
            <a:avLst/>
          </a:prstGeom>
        </p:spPr>
        <p:txBody>
          <a:bodyPr vert="horz" wrap="square" lIns="0" tIns="12065" rIns="0" bIns="0" rtlCol="0">
            <a:spAutoFit/>
          </a:bodyPr>
          <a:lstStyle/>
          <a:p>
            <a:pPr marL="12700" marR="5080">
              <a:lnSpc>
                <a:spcPct val="100000"/>
              </a:lnSpc>
              <a:spcBef>
                <a:spcPts val="95"/>
              </a:spcBef>
            </a:pPr>
            <a:r>
              <a:rPr sz="1600" spc="80" dirty="0">
                <a:solidFill>
                  <a:srgbClr val="3A3838"/>
                </a:solidFill>
                <a:latin typeface="Century Gothic"/>
                <a:cs typeface="Century Gothic"/>
              </a:rPr>
              <a:t>The</a:t>
            </a:r>
            <a:r>
              <a:rPr sz="1600" spc="15" dirty="0">
                <a:solidFill>
                  <a:srgbClr val="3A3838"/>
                </a:solidFill>
                <a:latin typeface="Century Gothic"/>
                <a:cs typeface="Century Gothic"/>
              </a:rPr>
              <a:t> </a:t>
            </a:r>
            <a:r>
              <a:rPr sz="1600" dirty="0">
                <a:solidFill>
                  <a:srgbClr val="3A3838"/>
                </a:solidFill>
                <a:latin typeface="Century Gothic"/>
                <a:cs typeface="Century Gothic"/>
              </a:rPr>
              <a:t>Americans</a:t>
            </a:r>
            <a:r>
              <a:rPr sz="1600" spc="60" dirty="0">
                <a:solidFill>
                  <a:srgbClr val="3A3838"/>
                </a:solidFill>
                <a:latin typeface="Century Gothic"/>
                <a:cs typeface="Century Gothic"/>
              </a:rPr>
              <a:t> </a:t>
            </a:r>
            <a:r>
              <a:rPr sz="1600" spc="90" dirty="0">
                <a:solidFill>
                  <a:srgbClr val="3A3838"/>
                </a:solidFill>
                <a:latin typeface="Century Gothic"/>
                <a:cs typeface="Century Gothic"/>
              </a:rPr>
              <a:t>with</a:t>
            </a:r>
            <a:r>
              <a:rPr sz="1600" spc="40" dirty="0">
                <a:solidFill>
                  <a:srgbClr val="3A3838"/>
                </a:solidFill>
                <a:latin typeface="Century Gothic"/>
                <a:cs typeface="Century Gothic"/>
              </a:rPr>
              <a:t> </a:t>
            </a:r>
            <a:r>
              <a:rPr sz="1600" spc="65" dirty="0">
                <a:solidFill>
                  <a:srgbClr val="3A3838"/>
                </a:solidFill>
                <a:latin typeface="Century Gothic"/>
                <a:cs typeface="Century Gothic"/>
              </a:rPr>
              <a:t>Disabilities</a:t>
            </a:r>
            <a:r>
              <a:rPr sz="1600" spc="20" dirty="0">
                <a:solidFill>
                  <a:srgbClr val="3A3838"/>
                </a:solidFill>
                <a:latin typeface="Century Gothic"/>
                <a:cs typeface="Century Gothic"/>
              </a:rPr>
              <a:t> </a:t>
            </a:r>
            <a:r>
              <a:rPr sz="1600" dirty="0">
                <a:solidFill>
                  <a:srgbClr val="3A3838"/>
                </a:solidFill>
                <a:latin typeface="Century Gothic"/>
                <a:cs typeface="Century Gothic"/>
              </a:rPr>
              <a:t>Act</a:t>
            </a:r>
            <a:r>
              <a:rPr sz="1600" spc="20" dirty="0">
                <a:solidFill>
                  <a:srgbClr val="3A3838"/>
                </a:solidFill>
                <a:latin typeface="Century Gothic"/>
                <a:cs typeface="Century Gothic"/>
              </a:rPr>
              <a:t> </a:t>
            </a:r>
            <a:r>
              <a:rPr sz="1600" spc="-10" dirty="0">
                <a:solidFill>
                  <a:srgbClr val="3A3838"/>
                </a:solidFill>
                <a:latin typeface="Century Gothic"/>
                <a:cs typeface="Century Gothic"/>
              </a:rPr>
              <a:t>(ADA) </a:t>
            </a:r>
            <a:r>
              <a:rPr sz="1600" spc="70" dirty="0">
                <a:solidFill>
                  <a:srgbClr val="3A3838"/>
                </a:solidFill>
                <a:latin typeface="Century Gothic"/>
                <a:cs typeface="Century Gothic"/>
              </a:rPr>
              <a:t>prohibits</a:t>
            </a:r>
            <a:r>
              <a:rPr sz="1600" spc="65" dirty="0">
                <a:solidFill>
                  <a:srgbClr val="3A3838"/>
                </a:solidFill>
                <a:latin typeface="Century Gothic"/>
                <a:cs typeface="Century Gothic"/>
              </a:rPr>
              <a:t> </a:t>
            </a:r>
            <a:r>
              <a:rPr sz="1600" spc="55" dirty="0">
                <a:solidFill>
                  <a:srgbClr val="3A3838"/>
                </a:solidFill>
                <a:latin typeface="Century Gothic"/>
                <a:cs typeface="Century Gothic"/>
              </a:rPr>
              <a:t>discrimination</a:t>
            </a:r>
            <a:r>
              <a:rPr sz="1600" spc="85" dirty="0">
                <a:solidFill>
                  <a:srgbClr val="3A3838"/>
                </a:solidFill>
                <a:latin typeface="Century Gothic"/>
                <a:cs typeface="Century Gothic"/>
              </a:rPr>
              <a:t> </a:t>
            </a:r>
            <a:r>
              <a:rPr sz="1600" dirty="0">
                <a:solidFill>
                  <a:srgbClr val="3A3838"/>
                </a:solidFill>
                <a:latin typeface="Century Gothic"/>
                <a:cs typeface="Century Gothic"/>
              </a:rPr>
              <a:t>on</a:t>
            </a:r>
            <a:r>
              <a:rPr sz="1600" spc="65" dirty="0">
                <a:solidFill>
                  <a:srgbClr val="3A3838"/>
                </a:solidFill>
                <a:latin typeface="Century Gothic"/>
                <a:cs typeface="Century Gothic"/>
              </a:rPr>
              <a:t> </a:t>
            </a:r>
            <a:r>
              <a:rPr sz="1600" dirty="0">
                <a:solidFill>
                  <a:srgbClr val="3A3838"/>
                </a:solidFill>
                <a:latin typeface="Century Gothic"/>
                <a:cs typeface="Century Gothic"/>
              </a:rPr>
              <a:t>the</a:t>
            </a:r>
            <a:r>
              <a:rPr sz="1600" spc="50" dirty="0">
                <a:solidFill>
                  <a:srgbClr val="3A3838"/>
                </a:solidFill>
                <a:latin typeface="Century Gothic"/>
                <a:cs typeface="Century Gothic"/>
              </a:rPr>
              <a:t> </a:t>
            </a:r>
            <a:r>
              <a:rPr sz="1600" dirty="0">
                <a:solidFill>
                  <a:srgbClr val="3A3838"/>
                </a:solidFill>
                <a:latin typeface="Century Gothic"/>
                <a:cs typeface="Century Gothic"/>
              </a:rPr>
              <a:t>basis</a:t>
            </a:r>
            <a:r>
              <a:rPr sz="1600" spc="85" dirty="0">
                <a:solidFill>
                  <a:srgbClr val="3A3838"/>
                </a:solidFill>
                <a:latin typeface="Century Gothic"/>
                <a:cs typeface="Century Gothic"/>
              </a:rPr>
              <a:t> </a:t>
            </a:r>
            <a:r>
              <a:rPr sz="1600" dirty="0">
                <a:solidFill>
                  <a:srgbClr val="3A3838"/>
                </a:solidFill>
                <a:latin typeface="Century Gothic"/>
                <a:cs typeface="Century Gothic"/>
              </a:rPr>
              <a:t>of</a:t>
            </a:r>
            <a:r>
              <a:rPr sz="1600" spc="60" dirty="0">
                <a:solidFill>
                  <a:srgbClr val="3A3838"/>
                </a:solidFill>
                <a:latin typeface="Century Gothic"/>
                <a:cs typeface="Century Gothic"/>
              </a:rPr>
              <a:t> </a:t>
            </a:r>
            <a:r>
              <a:rPr sz="1600" spc="40" dirty="0">
                <a:solidFill>
                  <a:srgbClr val="3A3838"/>
                </a:solidFill>
                <a:latin typeface="Century Gothic"/>
                <a:cs typeface="Century Gothic"/>
              </a:rPr>
              <a:t>disability </a:t>
            </a:r>
            <a:r>
              <a:rPr sz="1600" spc="100" dirty="0">
                <a:solidFill>
                  <a:srgbClr val="3A3838"/>
                </a:solidFill>
                <a:latin typeface="Century Gothic"/>
                <a:cs typeface="Century Gothic"/>
              </a:rPr>
              <a:t>in</a:t>
            </a:r>
            <a:r>
              <a:rPr sz="1600" spc="40" dirty="0">
                <a:solidFill>
                  <a:srgbClr val="3A3838"/>
                </a:solidFill>
                <a:latin typeface="Century Gothic"/>
                <a:cs typeface="Century Gothic"/>
              </a:rPr>
              <a:t> </a:t>
            </a:r>
            <a:r>
              <a:rPr sz="1600" dirty="0">
                <a:solidFill>
                  <a:srgbClr val="3A3838"/>
                </a:solidFill>
                <a:latin typeface="Century Gothic"/>
                <a:cs typeface="Century Gothic"/>
              </a:rPr>
              <a:t>employment,</a:t>
            </a:r>
            <a:r>
              <a:rPr sz="1600" spc="85" dirty="0">
                <a:solidFill>
                  <a:srgbClr val="3A3838"/>
                </a:solidFill>
                <a:latin typeface="Century Gothic"/>
                <a:cs typeface="Century Gothic"/>
              </a:rPr>
              <a:t> </a:t>
            </a:r>
            <a:r>
              <a:rPr sz="1600" dirty="0">
                <a:solidFill>
                  <a:srgbClr val="3A3838"/>
                </a:solidFill>
                <a:latin typeface="Century Gothic"/>
                <a:cs typeface="Century Gothic"/>
              </a:rPr>
              <a:t>state</a:t>
            </a:r>
            <a:r>
              <a:rPr sz="1600" spc="75" dirty="0">
                <a:solidFill>
                  <a:srgbClr val="3A3838"/>
                </a:solidFill>
                <a:latin typeface="Century Gothic"/>
                <a:cs typeface="Century Gothic"/>
              </a:rPr>
              <a:t> </a:t>
            </a:r>
            <a:r>
              <a:rPr sz="1600" dirty="0">
                <a:solidFill>
                  <a:srgbClr val="3A3838"/>
                </a:solidFill>
                <a:latin typeface="Century Gothic"/>
                <a:cs typeface="Century Gothic"/>
              </a:rPr>
              <a:t>and</a:t>
            </a:r>
            <a:r>
              <a:rPr sz="1600" spc="65" dirty="0">
                <a:solidFill>
                  <a:srgbClr val="3A3838"/>
                </a:solidFill>
                <a:latin typeface="Century Gothic"/>
                <a:cs typeface="Century Gothic"/>
              </a:rPr>
              <a:t> </a:t>
            </a:r>
            <a:r>
              <a:rPr sz="1600" spc="-20" dirty="0">
                <a:solidFill>
                  <a:srgbClr val="3A3838"/>
                </a:solidFill>
                <a:latin typeface="Century Gothic"/>
                <a:cs typeface="Century Gothic"/>
              </a:rPr>
              <a:t>local</a:t>
            </a:r>
            <a:r>
              <a:rPr sz="1600" spc="55" dirty="0">
                <a:solidFill>
                  <a:srgbClr val="3A3838"/>
                </a:solidFill>
                <a:latin typeface="Century Gothic"/>
                <a:cs typeface="Century Gothic"/>
              </a:rPr>
              <a:t> </a:t>
            </a:r>
            <a:r>
              <a:rPr sz="1600" spc="-10" dirty="0">
                <a:solidFill>
                  <a:srgbClr val="3A3838"/>
                </a:solidFill>
                <a:latin typeface="Century Gothic"/>
                <a:cs typeface="Century Gothic"/>
              </a:rPr>
              <a:t>government, </a:t>
            </a:r>
            <a:r>
              <a:rPr sz="1600" dirty="0">
                <a:solidFill>
                  <a:srgbClr val="3A3838"/>
                </a:solidFill>
                <a:latin typeface="Century Gothic"/>
                <a:cs typeface="Century Gothic"/>
              </a:rPr>
              <a:t>public</a:t>
            </a:r>
            <a:r>
              <a:rPr sz="1600" spc="30" dirty="0">
                <a:solidFill>
                  <a:srgbClr val="3A3838"/>
                </a:solidFill>
                <a:latin typeface="Century Gothic"/>
                <a:cs typeface="Century Gothic"/>
              </a:rPr>
              <a:t> </a:t>
            </a:r>
            <a:r>
              <a:rPr sz="1600" dirty="0">
                <a:solidFill>
                  <a:srgbClr val="3A3838"/>
                </a:solidFill>
                <a:latin typeface="Century Gothic"/>
                <a:cs typeface="Century Gothic"/>
              </a:rPr>
              <a:t>accommodations,</a:t>
            </a:r>
            <a:r>
              <a:rPr sz="1600" spc="110" dirty="0">
                <a:solidFill>
                  <a:srgbClr val="3A3838"/>
                </a:solidFill>
                <a:latin typeface="Century Gothic"/>
                <a:cs typeface="Century Gothic"/>
              </a:rPr>
              <a:t> </a:t>
            </a:r>
            <a:r>
              <a:rPr sz="1600" dirty="0">
                <a:solidFill>
                  <a:srgbClr val="3A3838"/>
                </a:solidFill>
                <a:latin typeface="Century Gothic"/>
                <a:cs typeface="Century Gothic"/>
              </a:rPr>
              <a:t>commercial</a:t>
            </a:r>
            <a:r>
              <a:rPr sz="1600" spc="60" dirty="0">
                <a:solidFill>
                  <a:srgbClr val="3A3838"/>
                </a:solidFill>
                <a:latin typeface="Century Gothic"/>
                <a:cs typeface="Century Gothic"/>
              </a:rPr>
              <a:t> </a:t>
            </a:r>
            <a:r>
              <a:rPr sz="1600" spc="-10" dirty="0">
                <a:solidFill>
                  <a:srgbClr val="3A3838"/>
                </a:solidFill>
                <a:latin typeface="Century Gothic"/>
                <a:cs typeface="Century Gothic"/>
              </a:rPr>
              <a:t>facilities, </a:t>
            </a:r>
            <a:r>
              <a:rPr sz="1600" spc="10" dirty="0">
                <a:solidFill>
                  <a:srgbClr val="3A3838"/>
                </a:solidFill>
                <a:latin typeface="Century Gothic"/>
                <a:cs typeface="Century Gothic"/>
              </a:rPr>
              <a:t>transportation,</a:t>
            </a:r>
            <a:r>
              <a:rPr sz="1600" spc="165" dirty="0">
                <a:solidFill>
                  <a:srgbClr val="3A3838"/>
                </a:solidFill>
                <a:latin typeface="Century Gothic"/>
                <a:cs typeface="Century Gothic"/>
              </a:rPr>
              <a:t> </a:t>
            </a:r>
            <a:r>
              <a:rPr sz="1600" spc="10" dirty="0">
                <a:solidFill>
                  <a:srgbClr val="3A3838"/>
                </a:solidFill>
                <a:latin typeface="Century Gothic"/>
                <a:cs typeface="Century Gothic"/>
              </a:rPr>
              <a:t>and</a:t>
            </a:r>
            <a:r>
              <a:rPr sz="1600" spc="135" dirty="0">
                <a:solidFill>
                  <a:srgbClr val="3A3838"/>
                </a:solidFill>
                <a:latin typeface="Century Gothic"/>
                <a:cs typeface="Century Gothic"/>
              </a:rPr>
              <a:t> </a:t>
            </a:r>
            <a:r>
              <a:rPr sz="1600" spc="-10" dirty="0">
                <a:solidFill>
                  <a:srgbClr val="3A3838"/>
                </a:solidFill>
                <a:latin typeface="Century Gothic"/>
                <a:cs typeface="Century Gothic"/>
              </a:rPr>
              <a:t>telecommunications.</a:t>
            </a:r>
            <a:endParaRPr sz="1600">
              <a:latin typeface="Century Gothic"/>
              <a:cs typeface="Century Gothic"/>
            </a:endParaRPr>
          </a:p>
          <a:p>
            <a:pPr marL="12700" marR="65405">
              <a:lnSpc>
                <a:spcPct val="100000"/>
              </a:lnSpc>
              <a:spcBef>
                <a:spcPts val="1920"/>
              </a:spcBef>
            </a:pPr>
            <a:r>
              <a:rPr sz="1600" spc="85" dirty="0">
                <a:solidFill>
                  <a:srgbClr val="3A3838"/>
                </a:solidFill>
                <a:latin typeface="Century Gothic"/>
                <a:cs typeface="Century Gothic"/>
              </a:rPr>
              <a:t>To</a:t>
            </a:r>
            <a:r>
              <a:rPr sz="1600" spc="-50" dirty="0">
                <a:solidFill>
                  <a:srgbClr val="3A3838"/>
                </a:solidFill>
                <a:latin typeface="Century Gothic"/>
                <a:cs typeface="Century Gothic"/>
              </a:rPr>
              <a:t> </a:t>
            </a:r>
            <a:r>
              <a:rPr sz="1600" dirty="0">
                <a:solidFill>
                  <a:srgbClr val="3A3838"/>
                </a:solidFill>
                <a:latin typeface="Century Gothic"/>
                <a:cs typeface="Century Gothic"/>
              </a:rPr>
              <a:t>be</a:t>
            </a:r>
            <a:r>
              <a:rPr sz="1600" spc="-45" dirty="0">
                <a:solidFill>
                  <a:srgbClr val="3A3838"/>
                </a:solidFill>
                <a:latin typeface="Century Gothic"/>
                <a:cs typeface="Century Gothic"/>
              </a:rPr>
              <a:t> </a:t>
            </a:r>
            <a:r>
              <a:rPr sz="1600" dirty="0">
                <a:solidFill>
                  <a:srgbClr val="3A3838"/>
                </a:solidFill>
                <a:latin typeface="Century Gothic"/>
                <a:cs typeface="Century Gothic"/>
              </a:rPr>
              <a:t>protected</a:t>
            </a:r>
            <a:r>
              <a:rPr sz="1600" spc="-15" dirty="0">
                <a:solidFill>
                  <a:srgbClr val="3A3838"/>
                </a:solidFill>
                <a:latin typeface="Century Gothic"/>
                <a:cs typeface="Century Gothic"/>
              </a:rPr>
              <a:t> </a:t>
            </a:r>
            <a:r>
              <a:rPr sz="1600" dirty="0">
                <a:solidFill>
                  <a:srgbClr val="3A3838"/>
                </a:solidFill>
                <a:latin typeface="Century Gothic"/>
                <a:cs typeface="Century Gothic"/>
              </a:rPr>
              <a:t>by</a:t>
            </a:r>
            <a:r>
              <a:rPr sz="1600" spc="-45" dirty="0">
                <a:solidFill>
                  <a:srgbClr val="3A3838"/>
                </a:solidFill>
                <a:latin typeface="Century Gothic"/>
                <a:cs typeface="Century Gothic"/>
              </a:rPr>
              <a:t> </a:t>
            </a:r>
            <a:r>
              <a:rPr sz="1600" dirty="0">
                <a:solidFill>
                  <a:srgbClr val="3A3838"/>
                </a:solidFill>
                <a:latin typeface="Century Gothic"/>
                <a:cs typeface="Century Gothic"/>
              </a:rPr>
              <a:t>the</a:t>
            </a:r>
            <a:r>
              <a:rPr sz="1600" spc="-45" dirty="0">
                <a:solidFill>
                  <a:srgbClr val="3A3838"/>
                </a:solidFill>
                <a:latin typeface="Century Gothic"/>
                <a:cs typeface="Century Gothic"/>
              </a:rPr>
              <a:t> </a:t>
            </a:r>
            <a:r>
              <a:rPr sz="1600" dirty="0">
                <a:solidFill>
                  <a:srgbClr val="3A3838"/>
                </a:solidFill>
                <a:latin typeface="Century Gothic"/>
                <a:cs typeface="Century Gothic"/>
              </a:rPr>
              <a:t>ADA,</a:t>
            </a:r>
            <a:r>
              <a:rPr sz="1600" spc="-20" dirty="0">
                <a:solidFill>
                  <a:srgbClr val="3A3838"/>
                </a:solidFill>
                <a:latin typeface="Century Gothic"/>
                <a:cs typeface="Century Gothic"/>
              </a:rPr>
              <a:t> </a:t>
            </a:r>
            <a:r>
              <a:rPr sz="1600" dirty="0">
                <a:solidFill>
                  <a:srgbClr val="3A3838"/>
                </a:solidFill>
                <a:latin typeface="Century Gothic"/>
                <a:cs typeface="Century Gothic"/>
              </a:rPr>
              <a:t>one</a:t>
            </a:r>
            <a:r>
              <a:rPr sz="1600" spc="-40" dirty="0">
                <a:solidFill>
                  <a:srgbClr val="3A3838"/>
                </a:solidFill>
                <a:latin typeface="Century Gothic"/>
                <a:cs typeface="Century Gothic"/>
              </a:rPr>
              <a:t> </a:t>
            </a:r>
            <a:r>
              <a:rPr sz="1600" spc="135" dirty="0">
                <a:solidFill>
                  <a:srgbClr val="3A3838"/>
                </a:solidFill>
                <a:latin typeface="Century Gothic"/>
                <a:cs typeface="Century Gothic"/>
              </a:rPr>
              <a:t>must</a:t>
            </a:r>
            <a:r>
              <a:rPr sz="1600" spc="-25" dirty="0">
                <a:solidFill>
                  <a:srgbClr val="3A3838"/>
                </a:solidFill>
                <a:latin typeface="Century Gothic"/>
                <a:cs typeface="Century Gothic"/>
              </a:rPr>
              <a:t> </a:t>
            </a:r>
            <a:r>
              <a:rPr sz="1600" spc="-20" dirty="0">
                <a:solidFill>
                  <a:srgbClr val="3A3838"/>
                </a:solidFill>
                <a:latin typeface="Century Gothic"/>
                <a:cs typeface="Century Gothic"/>
              </a:rPr>
              <a:t>have</a:t>
            </a:r>
            <a:r>
              <a:rPr sz="1600" spc="-35" dirty="0">
                <a:solidFill>
                  <a:srgbClr val="3A3838"/>
                </a:solidFill>
                <a:latin typeface="Century Gothic"/>
                <a:cs typeface="Century Gothic"/>
              </a:rPr>
              <a:t> </a:t>
            </a:r>
            <a:r>
              <a:rPr sz="1600" spc="-50" dirty="0">
                <a:solidFill>
                  <a:srgbClr val="3A3838"/>
                </a:solidFill>
                <a:latin typeface="Century Gothic"/>
                <a:cs typeface="Century Gothic"/>
              </a:rPr>
              <a:t>a </a:t>
            </a:r>
            <a:r>
              <a:rPr sz="1600" spc="50" dirty="0">
                <a:solidFill>
                  <a:srgbClr val="3A3838"/>
                </a:solidFill>
                <a:latin typeface="Century Gothic"/>
                <a:cs typeface="Century Gothic"/>
              </a:rPr>
              <a:t>disability</a:t>
            </a:r>
            <a:r>
              <a:rPr sz="1600" spc="5" dirty="0">
                <a:solidFill>
                  <a:srgbClr val="3A3838"/>
                </a:solidFill>
                <a:latin typeface="Century Gothic"/>
                <a:cs typeface="Century Gothic"/>
              </a:rPr>
              <a:t> </a:t>
            </a:r>
            <a:r>
              <a:rPr sz="1600" dirty="0">
                <a:solidFill>
                  <a:srgbClr val="3A3838"/>
                </a:solidFill>
                <a:latin typeface="Century Gothic"/>
                <a:cs typeface="Century Gothic"/>
              </a:rPr>
              <a:t>or </a:t>
            </a:r>
            <a:r>
              <a:rPr sz="1600" spc="-20" dirty="0">
                <a:solidFill>
                  <a:srgbClr val="3A3838"/>
                </a:solidFill>
                <a:latin typeface="Century Gothic"/>
                <a:cs typeface="Century Gothic"/>
              </a:rPr>
              <a:t>have</a:t>
            </a:r>
            <a:r>
              <a:rPr sz="1600" spc="15" dirty="0">
                <a:solidFill>
                  <a:srgbClr val="3A3838"/>
                </a:solidFill>
                <a:latin typeface="Century Gothic"/>
                <a:cs typeface="Century Gothic"/>
              </a:rPr>
              <a:t> </a:t>
            </a:r>
            <a:r>
              <a:rPr sz="1600" spc="-160" dirty="0">
                <a:solidFill>
                  <a:srgbClr val="3A3838"/>
                </a:solidFill>
                <a:latin typeface="Century Gothic"/>
                <a:cs typeface="Century Gothic"/>
              </a:rPr>
              <a:t>a</a:t>
            </a:r>
            <a:r>
              <a:rPr sz="1600" spc="15" dirty="0">
                <a:solidFill>
                  <a:srgbClr val="3A3838"/>
                </a:solidFill>
                <a:latin typeface="Century Gothic"/>
                <a:cs typeface="Century Gothic"/>
              </a:rPr>
              <a:t> </a:t>
            </a:r>
            <a:r>
              <a:rPr sz="1600" spc="50" dirty="0">
                <a:solidFill>
                  <a:srgbClr val="3A3838"/>
                </a:solidFill>
                <a:latin typeface="Century Gothic"/>
                <a:cs typeface="Century Gothic"/>
              </a:rPr>
              <a:t>relationship</a:t>
            </a:r>
            <a:r>
              <a:rPr sz="1600" spc="25" dirty="0">
                <a:solidFill>
                  <a:srgbClr val="3A3838"/>
                </a:solidFill>
                <a:latin typeface="Century Gothic"/>
                <a:cs typeface="Century Gothic"/>
              </a:rPr>
              <a:t> </a:t>
            </a:r>
            <a:r>
              <a:rPr sz="1600" dirty="0">
                <a:solidFill>
                  <a:srgbClr val="3A3838"/>
                </a:solidFill>
                <a:latin typeface="Century Gothic"/>
                <a:cs typeface="Century Gothic"/>
              </a:rPr>
              <a:t>or</a:t>
            </a:r>
            <a:r>
              <a:rPr sz="1600" spc="5" dirty="0">
                <a:solidFill>
                  <a:srgbClr val="3A3838"/>
                </a:solidFill>
                <a:latin typeface="Century Gothic"/>
                <a:cs typeface="Century Gothic"/>
              </a:rPr>
              <a:t> </a:t>
            </a:r>
            <a:r>
              <a:rPr sz="1600" spc="-10" dirty="0">
                <a:solidFill>
                  <a:srgbClr val="3A3838"/>
                </a:solidFill>
                <a:latin typeface="Century Gothic"/>
                <a:cs typeface="Century Gothic"/>
              </a:rPr>
              <a:t>association </a:t>
            </a:r>
            <a:r>
              <a:rPr sz="1600" spc="90" dirty="0">
                <a:solidFill>
                  <a:srgbClr val="3A3838"/>
                </a:solidFill>
                <a:latin typeface="Century Gothic"/>
                <a:cs typeface="Century Gothic"/>
              </a:rPr>
              <a:t>with</a:t>
            </a:r>
            <a:r>
              <a:rPr sz="1600" spc="95" dirty="0">
                <a:solidFill>
                  <a:srgbClr val="3A3838"/>
                </a:solidFill>
                <a:latin typeface="Century Gothic"/>
                <a:cs typeface="Century Gothic"/>
              </a:rPr>
              <a:t> </a:t>
            </a:r>
            <a:r>
              <a:rPr sz="1600" dirty="0">
                <a:solidFill>
                  <a:srgbClr val="3A3838"/>
                </a:solidFill>
                <a:latin typeface="Century Gothic"/>
                <a:cs typeface="Century Gothic"/>
              </a:rPr>
              <a:t>an</a:t>
            </a:r>
            <a:r>
              <a:rPr sz="1600" spc="120" dirty="0">
                <a:solidFill>
                  <a:srgbClr val="3A3838"/>
                </a:solidFill>
                <a:latin typeface="Century Gothic"/>
                <a:cs typeface="Century Gothic"/>
              </a:rPr>
              <a:t> </a:t>
            </a:r>
            <a:r>
              <a:rPr sz="1600" dirty="0">
                <a:solidFill>
                  <a:srgbClr val="3A3838"/>
                </a:solidFill>
                <a:latin typeface="Century Gothic"/>
                <a:cs typeface="Century Gothic"/>
              </a:rPr>
              <a:t>individual</a:t>
            </a:r>
            <a:r>
              <a:rPr sz="1600" spc="75" dirty="0">
                <a:solidFill>
                  <a:srgbClr val="3A3838"/>
                </a:solidFill>
                <a:latin typeface="Century Gothic"/>
                <a:cs typeface="Century Gothic"/>
              </a:rPr>
              <a:t> </a:t>
            </a:r>
            <a:r>
              <a:rPr sz="1600" spc="90" dirty="0">
                <a:solidFill>
                  <a:srgbClr val="3A3838"/>
                </a:solidFill>
                <a:latin typeface="Century Gothic"/>
                <a:cs typeface="Century Gothic"/>
              </a:rPr>
              <a:t>with </a:t>
            </a:r>
            <a:r>
              <a:rPr sz="1600" spc="-160" dirty="0">
                <a:solidFill>
                  <a:srgbClr val="3A3838"/>
                </a:solidFill>
                <a:latin typeface="Century Gothic"/>
                <a:cs typeface="Century Gothic"/>
              </a:rPr>
              <a:t>a</a:t>
            </a:r>
            <a:r>
              <a:rPr sz="1600" spc="95" dirty="0">
                <a:solidFill>
                  <a:srgbClr val="3A3838"/>
                </a:solidFill>
                <a:latin typeface="Century Gothic"/>
                <a:cs typeface="Century Gothic"/>
              </a:rPr>
              <a:t> </a:t>
            </a:r>
            <a:r>
              <a:rPr sz="1600" dirty="0">
                <a:solidFill>
                  <a:srgbClr val="3A3838"/>
                </a:solidFill>
                <a:latin typeface="Century Gothic"/>
                <a:cs typeface="Century Gothic"/>
              </a:rPr>
              <a:t>disability.</a:t>
            </a:r>
            <a:r>
              <a:rPr sz="1600" spc="80" dirty="0">
                <a:solidFill>
                  <a:srgbClr val="3A3838"/>
                </a:solidFill>
                <a:latin typeface="Century Gothic"/>
                <a:cs typeface="Century Gothic"/>
              </a:rPr>
              <a:t> </a:t>
            </a:r>
            <a:r>
              <a:rPr sz="1600" spc="105" dirty="0">
                <a:solidFill>
                  <a:srgbClr val="3A3838"/>
                </a:solidFill>
                <a:latin typeface="Century Gothic"/>
                <a:cs typeface="Century Gothic"/>
              </a:rPr>
              <a:t>For </a:t>
            </a:r>
            <a:r>
              <a:rPr sz="1600" spc="-10" dirty="0">
                <a:solidFill>
                  <a:srgbClr val="3A3838"/>
                </a:solidFill>
                <a:latin typeface="Century Gothic"/>
                <a:cs typeface="Century Gothic"/>
              </a:rPr>
              <a:t>example, </a:t>
            </a:r>
            <a:r>
              <a:rPr sz="1600" dirty="0">
                <a:solidFill>
                  <a:srgbClr val="3A3838"/>
                </a:solidFill>
                <a:latin typeface="Century Gothic"/>
                <a:cs typeface="Century Gothic"/>
              </a:rPr>
              <a:t>parents</a:t>
            </a:r>
            <a:r>
              <a:rPr sz="1600" spc="110" dirty="0">
                <a:solidFill>
                  <a:srgbClr val="3A3838"/>
                </a:solidFill>
                <a:latin typeface="Century Gothic"/>
                <a:cs typeface="Century Gothic"/>
              </a:rPr>
              <a:t> </a:t>
            </a:r>
            <a:r>
              <a:rPr sz="1600" dirty="0">
                <a:solidFill>
                  <a:srgbClr val="3A3838"/>
                </a:solidFill>
                <a:latin typeface="Century Gothic"/>
                <a:cs typeface="Century Gothic"/>
              </a:rPr>
              <a:t>of</a:t>
            </a:r>
            <a:r>
              <a:rPr sz="1600" spc="45" dirty="0">
                <a:solidFill>
                  <a:srgbClr val="3A3838"/>
                </a:solidFill>
                <a:latin typeface="Century Gothic"/>
                <a:cs typeface="Century Gothic"/>
              </a:rPr>
              <a:t> </a:t>
            </a:r>
            <a:r>
              <a:rPr sz="1600" spc="-160" dirty="0">
                <a:solidFill>
                  <a:srgbClr val="3A3838"/>
                </a:solidFill>
                <a:latin typeface="Century Gothic"/>
                <a:cs typeface="Century Gothic"/>
              </a:rPr>
              <a:t>a</a:t>
            </a:r>
            <a:r>
              <a:rPr sz="1600" spc="80" dirty="0">
                <a:solidFill>
                  <a:srgbClr val="3A3838"/>
                </a:solidFill>
                <a:latin typeface="Century Gothic"/>
                <a:cs typeface="Century Gothic"/>
              </a:rPr>
              <a:t> </a:t>
            </a:r>
            <a:r>
              <a:rPr sz="1600" dirty="0">
                <a:solidFill>
                  <a:srgbClr val="3A3838"/>
                </a:solidFill>
                <a:latin typeface="Century Gothic"/>
                <a:cs typeface="Century Gothic"/>
              </a:rPr>
              <a:t>child</a:t>
            </a:r>
            <a:r>
              <a:rPr sz="1600" spc="65" dirty="0">
                <a:solidFill>
                  <a:srgbClr val="3A3838"/>
                </a:solidFill>
                <a:latin typeface="Century Gothic"/>
                <a:cs typeface="Century Gothic"/>
              </a:rPr>
              <a:t> </a:t>
            </a:r>
            <a:r>
              <a:rPr sz="1600" spc="90" dirty="0">
                <a:solidFill>
                  <a:srgbClr val="3A3838"/>
                </a:solidFill>
                <a:latin typeface="Century Gothic"/>
                <a:cs typeface="Century Gothic"/>
              </a:rPr>
              <a:t>with</a:t>
            </a:r>
            <a:r>
              <a:rPr sz="1600" spc="75" dirty="0">
                <a:solidFill>
                  <a:srgbClr val="3A3838"/>
                </a:solidFill>
                <a:latin typeface="Century Gothic"/>
                <a:cs typeface="Century Gothic"/>
              </a:rPr>
              <a:t> </a:t>
            </a:r>
            <a:r>
              <a:rPr sz="1600" spc="-160" dirty="0">
                <a:solidFill>
                  <a:srgbClr val="3A3838"/>
                </a:solidFill>
                <a:latin typeface="Century Gothic"/>
                <a:cs typeface="Century Gothic"/>
              </a:rPr>
              <a:t>a</a:t>
            </a:r>
            <a:r>
              <a:rPr sz="1600" spc="75" dirty="0">
                <a:solidFill>
                  <a:srgbClr val="3A3838"/>
                </a:solidFill>
                <a:latin typeface="Century Gothic"/>
                <a:cs typeface="Century Gothic"/>
              </a:rPr>
              <a:t> </a:t>
            </a:r>
            <a:r>
              <a:rPr sz="1600" dirty="0">
                <a:solidFill>
                  <a:srgbClr val="3A3838"/>
                </a:solidFill>
                <a:latin typeface="Century Gothic"/>
                <a:cs typeface="Century Gothic"/>
              </a:rPr>
              <a:t>qualified</a:t>
            </a:r>
            <a:r>
              <a:rPr sz="1600" spc="50" dirty="0">
                <a:solidFill>
                  <a:srgbClr val="3A3838"/>
                </a:solidFill>
                <a:latin typeface="Century Gothic"/>
                <a:cs typeface="Century Gothic"/>
              </a:rPr>
              <a:t> </a:t>
            </a:r>
            <a:r>
              <a:rPr sz="1600" spc="-10" dirty="0">
                <a:solidFill>
                  <a:srgbClr val="3A3838"/>
                </a:solidFill>
                <a:latin typeface="Century Gothic"/>
                <a:cs typeface="Century Gothic"/>
              </a:rPr>
              <a:t>disability</a:t>
            </a:r>
            <a:r>
              <a:rPr sz="1600" spc="500" dirty="0">
                <a:solidFill>
                  <a:srgbClr val="3A3838"/>
                </a:solidFill>
                <a:latin typeface="Century Gothic"/>
                <a:cs typeface="Century Gothic"/>
              </a:rPr>
              <a:t> </a:t>
            </a:r>
            <a:r>
              <a:rPr sz="1600" dirty="0">
                <a:solidFill>
                  <a:srgbClr val="3A3838"/>
                </a:solidFill>
                <a:latin typeface="Century Gothic"/>
                <a:cs typeface="Century Gothic"/>
              </a:rPr>
              <a:t>under</a:t>
            </a:r>
            <a:r>
              <a:rPr sz="1600" spc="55" dirty="0">
                <a:solidFill>
                  <a:srgbClr val="3A3838"/>
                </a:solidFill>
                <a:latin typeface="Century Gothic"/>
                <a:cs typeface="Century Gothic"/>
              </a:rPr>
              <a:t> </a:t>
            </a:r>
            <a:r>
              <a:rPr sz="1600" dirty="0">
                <a:solidFill>
                  <a:srgbClr val="3A3838"/>
                </a:solidFill>
                <a:latin typeface="Century Gothic"/>
                <a:cs typeface="Century Gothic"/>
              </a:rPr>
              <a:t>the</a:t>
            </a:r>
            <a:r>
              <a:rPr sz="1600" spc="40" dirty="0">
                <a:solidFill>
                  <a:srgbClr val="3A3838"/>
                </a:solidFill>
                <a:latin typeface="Century Gothic"/>
                <a:cs typeface="Century Gothic"/>
              </a:rPr>
              <a:t> </a:t>
            </a:r>
            <a:r>
              <a:rPr sz="1600" dirty="0">
                <a:solidFill>
                  <a:srgbClr val="3A3838"/>
                </a:solidFill>
                <a:latin typeface="Century Gothic"/>
                <a:cs typeface="Century Gothic"/>
              </a:rPr>
              <a:t>ADA</a:t>
            </a:r>
            <a:r>
              <a:rPr sz="1600" spc="65" dirty="0">
                <a:solidFill>
                  <a:srgbClr val="3A3838"/>
                </a:solidFill>
                <a:latin typeface="Century Gothic"/>
                <a:cs typeface="Century Gothic"/>
              </a:rPr>
              <a:t> </a:t>
            </a:r>
            <a:r>
              <a:rPr sz="1600" dirty="0">
                <a:solidFill>
                  <a:srgbClr val="3A3838"/>
                </a:solidFill>
                <a:latin typeface="Century Gothic"/>
                <a:cs typeface="Century Gothic"/>
              </a:rPr>
              <a:t>would</a:t>
            </a:r>
            <a:r>
              <a:rPr sz="1600" spc="40" dirty="0">
                <a:solidFill>
                  <a:srgbClr val="3A3838"/>
                </a:solidFill>
                <a:latin typeface="Century Gothic"/>
                <a:cs typeface="Century Gothic"/>
              </a:rPr>
              <a:t> </a:t>
            </a:r>
            <a:r>
              <a:rPr sz="1600" dirty="0">
                <a:solidFill>
                  <a:srgbClr val="3A3838"/>
                </a:solidFill>
                <a:latin typeface="Century Gothic"/>
                <a:cs typeface="Century Gothic"/>
              </a:rPr>
              <a:t>also</a:t>
            </a:r>
            <a:r>
              <a:rPr sz="1600" spc="55" dirty="0">
                <a:solidFill>
                  <a:srgbClr val="3A3838"/>
                </a:solidFill>
                <a:latin typeface="Century Gothic"/>
                <a:cs typeface="Century Gothic"/>
              </a:rPr>
              <a:t> </a:t>
            </a:r>
            <a:r>
              <a:rPr sz="1600" dirty="0">
                <a:solidFill>
                  <a:srgbClr val="3A3838"/>
                </a:solidFill>
                <a:latin typeface="Century Gothic"/>
                <a:cs typeface="Century Gothic"/>
              </a:rPr>
              <a:t>be</a:t>
            </a:r>
            <a:r>
              <a:rPr sz="1600" spc="40" dirty="0">
                <a:solidFill>
                  <a:srgbClr val="3A3838"/>
                </a:solidFill>
                <a:latin typeface="Century Gothic"/>
                <a:cs typeface="Century Gothic"/>
              </a:rPr>
              <a:t> </a:t>
            </a:r>
            <a:r>
              <a:rPr sz="1600" dirty="0">
                <a:solidFill>
                  <a:srgbClr val="3A3838"/>
                </a:solidFill>
                <a:latin typeface="Century Gothic"/>
                <a:cs typeface="Century Gothic"/>
              </a:rPr>
              <a:t>protected</a:t>
            </a:r>
            <a:r>
              <a:rPr sz="1600" spc="70" dirty="0">
                <a:solidFill>
                  <a:srgbClr val="3A3838"/>
                </a:solidFill>
                <a:latin typeface="Century Gothic"/>
                <a:cs typeface="Century Gothic"/>
              </a:rPr>
              <a:t> </a:t>
            </a:r>
            <a:r>
              <a:rPr sz="1600" dirty="0">
                <a:solidFill>
                  <a:srgbClr val="3A3838"/>
                </a:solidFill>
                <a:latin typeface="Century Gothic"/>
                <a:cs typeface="Century Gothic"/>
              </a:rPr>
              <a:t>as</a:t>
            </a:r>
            <a:r>
              <a:rPr sz="1600" spc="55" dirty="0">
                <a:solidFill>
                  <a:srgbClr val="3A3838"/>
                </a:solidFill>
                <a:latin typeface="Century Gothic"/>
                <a:cs typeface="Century Gothic"/>
              </a:rPr>
              <a:t> </a:t>
            </a:r>
            <a:r>
              <a:rPr sz="1600" spc="-20" dirty="0">
                <a:solidFill>
                  <a:srgbClr val="3A3838"/>
                </a:solidFill>
                <a:latin typeface="Century Gothic"/>
                <a:cs typeface="Century Gothic"/>
              </a:rPr>
              <a:t>long </a:t>
            </a:r>
            <a:r>
              <a:rPr sz="1600" dirty="0">
                <a:solidFill>
                  <a:srgbClr val="3A3838"/>
                </a:solidFill>
                <a:latin typeface="Century Gothic"/>
                <a:cs typeface="Century Gothic"/>
              </a:rPr>
              <a:t>as</a:t>
            </a:r>
            <a:r>
              <a:rPr sz="1600" spc="90" dirty="0">
                <a:solidFill>
                  <a:srgbClr val="3A3838"/>
                </a:solidFill>
                <a:latin typeface="Century Gothic"/>
                <a:cs typeface="Century Gothic"/>
              </a:rPr>
              <a:t> </a:t>
            </a:r>
            <a:r>
              <a:rPr sz="1600" dirty="0">
                <a:solidFill>
                  <a:srgbClr val="3A3838"/>
                </a:solidFill>
                <a:latin typeface="Century Gothic"/>
                <a:cs typeface="Century Gothic"/>
              </a:rPr>
              <a:t>they</a:t>
            </a:r>
            <a:r>
              <a:rPr sz="1600" spc="70" dirty="0">
                <a:solidFill>
                  <a:srgbClr val="3A3838"/>
                </a:solidFill>
                <a:latin typeface="Century Gothic"/>
                <a:cs typeface="Century Gothic"/>
              </a:rPr>
              <a:t> </a:t>
            </a:r>
            <a:r>
              <a:rPr sz="1600" dirty="0">
                <a:solidFill>
                  <a:srgbClr val="3A3838"/>
                </a:solidFill>
                <a:latin typeface="Century Gothic"/>
                <a:cs typeface="Century Gothic"/>
              </a:rPr>
              <a:t>were</a:t>
            </a:r>
            <a:r>
              <a:rPr sz="1600" spc="95" dirty="0">
                <a:solidFill>
                  <a:srgbClr val="3A3838"/>
                </a:solidFill>
                <a:latin typeface="Century Gothic"/>
                <a:cs typeface="Century Gothic"/>
              </a:rPr>
              <a:t> </a:t>
            </a:r>
            <a:r>
              <a:rPr sz="1600" dirty="0">
                <a:solidFill>
                  <a:srgbClr val="3A3838"/>
                </a:solidFill>
                <a:latin typeface="Century Gothic"/>
                <a:cs typeface="Century Gothic"/>
              </a:rPr>
              <a:t>providing</a:t>
            </a:r>
            <a:r>
              <a:rPr sz="1600" spc="90" dirty="0">
                <a:solidFill>
                  <a:srgbClr val="3A3838"/>
                </a:solidFill>
                <a:latin typeface="Century Gothic"/>
                <a:cs typeface="Century Gothic"/>
              </a:rPr>
              <a:t> </a:t>
            </a:r>
            <a:r>
              <a:rPr sz="1600" spc="-55" dirty="0">
                <a:solidFill>
                  <a:srgbClr val="3A3838"/>
                </a:solidFill>
                <a:latin typeface="Century Gothic"/>
                <a:cs typeface="Century Gothic"/>
              </a:rPr>
              <a:t>care</a:t>
            </a:r>
            <a:r>
              <a:rPr sz="1600" spc="90" dirty="0">
                <a:solidFill>
                  <a:srgbClr val="3A3838"/>
                </a:solidFill>
                <a:latin typeface="Century Gothic"/>
                <a:cs typeface="Century Gothic"/>
              </a:rPr>
              <a:t> </a:t>
            </a:r>
            <a:r>
              <a:rPr sz="1600" dirty="0">
                <a:solidFill>
                  <a:srgbClr val="3A3838"/>
                </a:solidFill>
                <a:latin typeface="Century Gothic"/>
                <a:cs typeface="Century Gothic"/>
              </a:rPr>
              <a:t>to</a:t>
            </a:r>
            <a:r>
              <a:rPr sz="1600" spc="75" dirty="0">
                <a:solidFill>
                  <a:srgbClr val="3A3838"/>
                </a:solidFill>
                <a:latin typeface="Century Gothic"/>
                <a:cs typeface="Century Gothic"/>
              </a:rPr>
              <a:t> </a:t>
            </a:r>
            <a:r>
              <a:rPr sz="1600" dirty="0">
                <a:solidFill>
                  <a:srgbClr val="3A3838"/>
                </a:solidFill>
                <a:latin typeface="Century Gothic"/>
                <a:cs typeface="Century Gothic"/>
              </a:rPr>
              <a:t>the</a:t>
            </a:r>
            <a:r>
              <a:rPr sz="1600" spc="85" dirty="0">
                <a:solidFill>
                  <a:srgbClr val="3A3838"/>
                </a:solidFill>
                <a:latin typeface="Century Gothic"/>
                <a:cs typeface="Century Gothic"/>
              </a:rPr>
              <a:t> </a:t>
            </a:r>
            <a:r>
              <a:rPr sz="1600" spc="-10" dirty="0">
                <a:solidFill>
                  <a:srgbClr val="3A3838"/>
                </a:solidFill>
                <a:latin typeface="Century Gothic"/>
                <a:cs typeface="Century Gothic"/>
              </a:rPr>
              <a:t>child.</a:t>
            </a:r>
            <a:endParaRPr sz="1600">
              <a:latin typeface="Century Gothic"/>
              <a:cs typeface="Century Gothic"/>
            </a:endParaRPr>
          </a:p>
        </p:txBody>
      </p:sp>
      <p:grpSp>
        <p:nvGrpSpPr>
          <p:cNvPr id="5" name="object 5"/>
          <p:cNvGrpSpPr/>
          <p:nvPr/>
        </p:nvGrpSpPr>
        <p:grpSpPr>
          <a:xfrm>
            <a:off x="-28575" y="6088762"/>
            <a:ext cx="12249150" cy="721995"/>
            <a:chOff x="-28575" y="6088762"/>
            <a:chExt cx="12249150" cy="721995"/>
          </a:xfrm>
        </p:grpSpPr>
        <p:sp>
          <p:nvSpPr>
            <p:cNvPr id="6" name="object 6"/>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B4C6E7"/>
            </a:solidFill>
          </p:spPr>
          <p:txBody>
            <a:bodyPr wrap="square" lIns="0" tIns="0" rIns="0" bIns="0" rtlCol="0"/>
            <a:lstStyle/>
            <a:p>
              <a:endParaRPr/>
            </a:p>
          </p:txBody>
        </p:sp>
        <p:sp>
          <p:nvSpPr>
            <p:cNvPr id="7" name="object 7"/>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pic>
        <p:nvPicPr>
          <p:cNvPr id="8" name="object 8"/>
          <p:cNvPicPr/>
          <p:nvPr/>
        </p:nvPicPr>
        <p:blipFill>
          <a:blip r:embed="rId2" cstate="print"/>
          <a:stretch>
            <a:fillRect/>
          </a:stretch>
        </p:blipFill>
        <p:spPr>
          <a:xfrm>
            <a:off x="0" y="477012"/>
            <a:ext cx="6224015" cy="4149852"/>
          </a:xfrm>
          <a:prstGeom prst="rect">
            <a:avLst/>
          </a:prstGeom>
        </p:spPr>
      </p:pic>
      <p:sp>
        <p:nvSpPr>
          <p:cNvPr id="9" name="object 9"/>
          <p:cNvSpPr/>
          <p:nvPr/>
        </p:nvSpPr>
        <p:spPr>
          <a:xfrm>
            <a:off x="0" y="4701540"/>
            <a:ext cx="12192000" cy="990600"/>
          </a:xfrm>
          <a:custGeom>
            <a:avLst/>
            <a:gdLst/>
            <a:ahLst/>
            <a:cxnLst/>
            <a:rect l="l" t="t" r="r" b="b"/>
            <a:pathLst>
              <a:path w="12192000" h="990600">
                <a:moveTo>
                  <a:pt x="12192000" y="0"/>
                </a:moveTo>
                <a:lnTo>
                  <a:pt x="0" y="0"/>
                </a:lnTo>
                <a:lnTo>
                  <a:pt x="0" y="990600"/>
                </a:lnTo>
                <a:lnTo>
                  <a:pt x="12192000" y="990600"/>
                </a:lnTo>
                <a:lnTo>
                  <a:pt x="12192000" y="0"/>
                </a:lnTo>
                <a:close/>
              </a:path>
            </a:pathLst>
          </a:custGeom>
          <a:solidFill>
            <a:srgbClr val="FAE4D5"/>
          </a:solidFill>
        </p:spPr>
        <p:txBody>
          <a:bodyPr wrap="square" lIns="0" tIns="0" rIns="0" bIns="0" rtlCol="0"/>
          <a:lstStyle/>
          <a:p>
            <a:endParaRPr/>
          </a:p>
        </p:txBody>
      </p:sp>
      <p:sp>
        <p:nvSpPr>
          <p:cNvPr id="10" name="object 10"/>
          <p:cNvSpPr txBox="1"/>
          <p:nvPr/>
        </p:nvSpPr>
        <p:spPr>
          <a:xfrm>
            <a:off x="3567176" y="4897882"/>
            <a:ext cx="5591175" cy="574040"/>
          </a:xfrm>
          <a:prstGeom prst="rect">
            <a:avLst/>
          </a:prstGeom>
        </p:spPr>
        <p:txBody>
          <a:bodyPr vert="horz" wrap="square" lIns="0" tIns="12700" rIns="0" bIns="0" rtlCol="0">
            <a:spAutoFit/>
          </a:bodyPr>
          <a:lstStyle/>
          <a:p>
            <a:pPr marL="12700" marR="5080" indent="385445">
              <a:lnSpc>
                <a:spcPct val="100000"/>
              </a:lnSpc>
              <a:spcBef>
                <a:spcPts val="100"/>
              </a:spcBef>
            </a:pPr>
            <a:r>
              <a:rPr sz="1200" spc="60" dirty="0">
                <a:solidFill>
                  <a:srgbClr val="3A3838"/>
                </a:solidFill>
                <a:latin typeface="Century Gothic"/>
                <a:cs typeface="Century Gothic"/>
              </a:rPr>
              <a:t>The</a:t>
            </a:r>
            <a:r>
              <a:rPr sz="1200" spc="30" dirty="0">
                <a:solidFill>
                  <a:srgbClr val="3A3838"/>
                </a:solidFill>
                <a:latin typeface="Century Gothic"/>
                <a:cs typeface="Century Gothic"/>
              </a:rPr>
              <a:t> </a:t>
            </a:r>
            <a:r>
              <a:rPr sz="1200" dirty="0">
                <a:solidFill>
                  <a:srgbClr val="3A3838"/>
                </a:solidFill>
                <a:latin typeface="Century Gothic"/>
                <a:cs typeface="Century Gothic"/>
              </a:rPr>
              <a:t>ADA</a:t>
            </a:r>
            <a:r>
              <a:rPr sz="1200" spc="45" dirty="0">
                <a:solidFill>
                  <a:srgbClr val="3A3838"/>
                </a:solidFill>
                <a:latin typeface="Century Gothic"/>
                <a:cs typeface="Century Gothic"/>
              </a:rPr>
              <a:t> </a:t>
            </a:r>
            <a:r>
              <a:rPr sz="1200" dirty="0">
                <a:solidFill>
                  <a:srgbClr val="3A3838"/>
                </a:solidFill>
                <a:latin typeface="Century Gothic"/>
                <a:cs typeface="Century Gothic"/>
              </a:rPr>
              <a:t>Amendments</a:t>
            </a:r>
            <a:r>
              <a:rPr sz="1200" spc="40" dirty="0">
                <a:solidFill>
                  <a:srgbClr val="3A3838"/>
                </a:solidFill>
                <a:latin typeface="Century Gothic"/>
                <a:cs typeface="Century Gothic"/>
              </a:rPr>
              <a:t> </a:t>
            </a:r>
            <a:r>
              <a:rPr sz="1200" spc="-10" dirty="0">
                <a:solidFill>
                  <a:srgbClr val="3A3838"/>
                </a:solidFill>
                <a:latin typeface="Century Gothic"/>
                <a:cs typeface="Century Gothic"/>
              </a:rPr>
              <a:t>Act</a:t>
            </a:r>
            <a:r>
              <a:rPr sz="1200" spc="25" dirty="0">
                <a:solidFill>
                  <a:srgbClr val="3A3838"/>
                </a:solidFill>
                <a:latin typeface="Century Gothic"/>
                <a:cs typeface="Century Gothic"/>
              </a:rPr>
              <a:t> </a:t>
            </a:r>
            <a:r>
              <a:rPr sz="1200" dirty="0">
                <a:solidFill>
                  <a:srgbClr val="3A3838"/>
                </a:solidFill>
                <a:latin typeface="Century Gothic"/>
                <a:cs typeface="Century Gothic"/>
              </a:rPr>
              <a:t>of</a:t>
            </a:r>
            <a:r>
              <a:rPr sz="1200" spc="45" dirty="0">
                <a:solidFill>
                  <a:srgbClr val="3A3838"/>
                </a:solidFill>
                <a:latin typeface="Century Gothic"/>
                <a:cs typeface="Century Gothic"/>
              </a:rPr>
              <a:t> </a:t>
            </a:r>
            <a:r>
              <a:rPr sz="1200" spc="90" dirty="0">
                <a:solidFill>
                  <a:srgbClr val="3A3838"/>
                </a:solidFill>
                <a:latin typeface="Century Gothic"/>
                <a:cs typeface="Century Gothic"/>
              </a:rPr>
              <a:t>2008</a:t>
            </a:r>
            <a:r>
              <a:rPr sz="1200" spc="45" dirty="0">
                <a:solidFill>
                  <a:srgbClr val="3A3838"/>
                </a:solidFill>
                <a:latin typeface="Century Gothic"/>
                <a:cs typeface="Century Gothic"/>
              </a:rPr>
              <a:t> </a:t>
            </a:r>
            <a:r>
              <a:rPr sz="1200" dirty="0">
                <a:solidFill>
                  <a:srgbClr val="3A3838"/>
                </a:solidFill>
                <a:latin typeface="Century Gothic"/>
                <a:cs typeface="Century Gothic"/>
              </a:rPr>
              <a:t>(also</a:t>
            </a:r>
            <a:r>
              <a:rPr sz="1200" spc="50" dirty="0">
                <a:solidFill>
                  <a:srgbClr val="3A3838"/>
                </a:solidFill>
                <a:latin typeface="Century Gothic"/>
                <a:cs typeface="Century Gothic"/>
              </a:rPr>
              <a:t> known</a:t>
            </a:r>
            <a:r>
              <a:rPr sz="1200" spc="30" dirty="0">
                <a:solidFill>
                  <a:srgbClr val="3A3838"/>
                </a:solidFill>
                <a:latin typeface="Century Gothic"/>
                <a:cs typeface="Century Gothic"/>
              </a:rPr>
              <a:t> </a:t>
            </a:r>
            <a:r>
              <a:rPr sz="1200" dirty="0">
                <a:solidFill>
                  <a:srgbClr val="3A3838"/>
                </a:solidFill>
                <a:latin typeface="Century Gothic"/>
                <a:cs typeface="Century Gothic"/>
              </a:rPr>
              <a:t>as</a:t>
            </a:r>
            <a:r>
              <a:rPr sz="1200" spc="40" dirty="0">
                <a:solidFill>
                  <a:srgbClr val="3A3838"/>
                </a:solidFill>
                <a:latin typeface="Century Gothic"/>
                <a:cs typeface="Century Gothic"/>
              </a:rPr>
              <a:t> </a:t>
            </a:r>
            <a:r>
              <a:rPr sz="1200" dirty="0">
                <a:solidFill>
                  <a:srgbClr val="3A3838"/>
                </a:solidFill>
                <a:latin typeface="Century Gothic"/>
                <a:cs typeface="Century Gothic"/>
              </a:rPr>
              <a:t>the</a:t>
            </a:r>
            <a:r>
              <a:rPr sz="1200" spc="35" dirty="0">
                <a:solidFill>
                  <a:srgbClr val="3A3838"/>
                </a:solidFill>
                <a:latin typeface="Century Gothic"/>
                <a:cs typeface="Century Gothic"/>
              </a:rPr>
              <a:t> </a:t>
            </a:r>
            <a:r>
              <a:rPr sz="1200" spc="-10" dirty="0">
                <a:solidFill>
                  <a:srgbClr val="3A3838"/>
                </a:solidFill>
                <a:latin typeface="Century Gothic"/>
                <a:cs typeface="Century Gothic"/>
              </a:rPr>
              <a:t>ADAAA) broadened</a:t>
            </a:r>
            <a:r>
              <a:rPr sz="1200" spc="45" dirty="0">
                <a:solidFill>
                  <a:srgbClr val="3A3838"/>
                </a:solidFill>
                <a:latin typeface="Century Gothic"/>
                <a:cs typeface="Century Gothic"/>
              </a:rPr>
              <a:t> </a:t>
            </a:r>
            <a:r>
              <a:rPr sz="1200" dirty="0">
                <a:solidFill>
                  <a:srgbClr val="3A3838"/>
                </a:solidFill>
                <a:latin typeface="Century Gothic"/>
                <a:cs typeface="Century Gothic"/>
              </a:rPr>
              <a:t>the</a:t>
            </a:r>
            <a:r>
              <a:rPr sz="1200" spc="60" dirty="0">
                <a:solidFill>
                  <a:srgbClr val="3A3838"/>
                </a:solidFill>
                <a:latin typeface="Century Gothic"/>
                <a:cs typeface="Century Gothic"/>
              </a:rPr>
              <a:t> </a:t>
            </a:r>
            <a:r>
              <a:rPr sz="1200" dirty="0">
                <a:solidFill>
                  <a:srgbClr val="3A3838"/>
                </a:solidFill>
                <a:latin typeface="Century Gothic"/>
                <a:cs typeface="Century Gothic"/>
              </a:rPr>
              <a:t>definition</a:t>
            </a:r>
            <a:r>
              <a:rPr sz="1200" spc="55" dirty="0">
                <a:solidFill>
                  <a:srgbClr val="3A3838"/>
                </a:solidFill>
                <a:latin typeface="Century Gothic"/>
                <a:cs typeface="Century Gothic"/>
              </a:rPr>
              <a:t> </a:t>
            </a:r>
            <a:r>
              <a:rPr sz="1200" dirty="0">
                <a:solidFill>
                  <a:srgbClr val="3A3838"/>
                </a:solidFill>
                <a:latin typeface="Century Gothic"/>
                <a:cs typeface="Century Gothic"/>
              </a:rPr>
              <a:t>of</a:t>
            </a:r>
            <a:r>
              <a:rPr sz="1200" spc="70" dirty="0">
                <a:solidFill>
                  <a:srgbClr val="3A3838"/>
                </a:solidFill>
                <a:latin typeface="Century Gothic"/>
                <a:cs typeface="Century Gothic"/>
              </a:rPr>
              <a:t> </a:t>
            </a:r>
            <a:r>
              <a:rPr sz="1200" dirty="0">
                <a:solidFill>
                  <a:srgbClr val="3A3838"/>
                </a:solidFill>
                <a:latin typeface="Century Gothic"/>
                <a:cs typeface="Century Gothic"/>
              </a:rPr>
              <a:t>the</a:t>
            </a:r>
            <a:r>
              <a:rPr sz="1200" spc="60" dirty="0">
                <a:solidFill>
                  <a:srgbClr val="3A3838"/>
                </a:solidFill>
                <a:latin typeface="Century Gothic"/>
                <a:cs typeface="Century Gothic"/>
              </a:rPr>
              <a:t> </a:t>
            </a:r>
            <a:r>
              <a:rPr sz="1200" dirty="0">
                <a:solidFill>
                  <a:srgbClr val="3A3838"/>
                </a:solidFill>
                <a:latin typeface="Century Gothic"/>
                <a:cs typeface="Century Gothic"/>
              </a:rPr>
              <a:t>ADA</a:t>
            </a:r>
            <a:r>
              <a:rPr sz="1200" spc="55" dirty="0">
                <a:solidFill>
                  <a:srgbClr val="3A3838"/>
                </a:solidFill>
                <a:latin typeface="Century Gothic"/>
                <a:cs typeface="Century Gothic"/>
              </a:rPr>
              <a:t> </a:t>
            </a:r>
            <a:r>
              <a:rPr sz="1200" dirty="0">
                <a:solidFill>
                  <a:srgbClr val="3A3838"/>
                </a:solidFill>
                <a:latin typeface="Century Gothic"/>
                <a:cs typeface="Century Gothic"/>
              </a:rPr>
              <a:t>by</a:t>
            </a:r>
            <a:r>
              <a:rPr sz="1200" spc="70" dirty="0">
                <a:solidFill>
                  <a:srgbClr val="3A3838"/>
                </a:solidFill>
                <a:latin typeface="Century Gothic"/>
                <a:cs typeface="Century Gothic"/>
              </a:rPr>
              <a:t> </a:t>
            </a:r>
            <a:r>
              <a:rPr sz="1200" dirty="0">
                <a:solidFill>
                  <a:srgbClr val="3A3838"/>
                </a:solidFill>
                <a:latin typeface="Century Gothic"/>
                <a:cs typeface="Century Gothic"/>
              </a:rPr>
              <a:t>making</a:t>
            </a:r>
            <a:r>
              <a:rPr sz="1200" spc="80" dirty="0">
                <a:solidFill>
                  <a:srgbClr val="3A3838"/>
                </a:solidFill>
                <a:latin typeface="Century Gothic"/>
                <a:cs typeface="Century Gothic"/>
              </a:rPr>
              <a:t> </a:t>
            </a:r>
            <a:r>
              <a:rPr sz="1200" spc="75" dirty="0">
                <a:solidFill>
                  <a:srgbClr val="3A3838"/>
                </a:solidFill>
                <a:latin typeface="Century Gothic"/>
                <a:cs typeface="Century Gothic"/>
              </a:rPr>
              <a:t>it</a:t>
            </a:r>
            <a:r>
              <a:rPr sz="1200" spc="55" dirty="0">
                <a:solidFill>
                  <a:srgbClr val="3A3838"/>
                </a:solidFill>
                <a:latin typeface="Century Gothic"/>
                <a:cs typeface="Century Gothic"/>
              </a:rPr>
              <a:t> </a:t>
            </a:r>
            <a:r>
              <a:rPr sz="1200" dirty="0">
                <a:solidFill>
                  <a:srgbClr val="3A3838"/>
                </a:solidFill>
                <a:latin typeface="Century Gothic"/>
                <a:cs typeface="Century Gothic"/>
              </a:rPr>
              <a:t>easier</a:t>
            </a:r>
            <a:r>
              <a:rPr sz="1200" spc="75" dirty="0">
                <a:solidFill>
                  <a:srgbClr val="3A3838"/>
                </a:solidFill>
                <a:latin typeface="Century Gothic"/>
                <a:cs typeface="Century Gothic"/>
              </a:rPr>
              <a:t> </a:t>
            </a:r>
            <a:r>
              <a:rPr sz="1200" dirty="0">
                <a:solidFill>
                  <a:srgbClr val="3A3838"/>
                </a:solidFill>
                <a:latin typeface="Century Gothic"/>
                <a:cs typeface="Century Gothic"/>
              </a:rPr>
              <a:t>for</a:t>
            </a:r>
            <a:r>
              <a:rPr sz="1200" spc="60" dirty="0">
                <a:solidFill>
                  <a:srgbClr val="3A3838"/>
                </a:solidFill>
                <a:latin typeface="Century Gothic"/>
                <a:cs typeface="Century Gothic"/>
              </a:rPr>
              <a:t> </a:t>
            </a:r>
            <a:r>
              <a:rPr sz="1200" dirty="0">
                <a:solidFill>
                  <a:srgbClr val="3A3838"/>
                </a:solidFill>
                <a:latin typeface="Century Gothic"/>
                <a:cs typeface="Century Gothic"/>
              </a:rPr>
              <a:t>an</a:t>
            </a:r>
            <a:r>
              <a:rPr sz="1200" spc="65" dirty="0">
                <a:solidFill>
                  <a:srgbClr val="3A3838"/>
                </a:solidFill>
                <a:latin typeface="Century Gothic"/>
                <a:cs typeface="Century Gothic"/>
              </a:rPr>
              <a:t> </a:t>
            </a:r>
            <a:r>
              <a:rPr sz="1200" spc="-10" dirty="0">
                <a:solidFill>
                  <a:srgbClr val="3A3838"/>
                </a:solidFill>
                <a:latin typeface="Century Gothic"/>
                <a:cs typeface="Century Gothic"/>
              </a:rPr>
              <a:t>individual </a:t>
            </a:r>
            <a:r>
              <a:rPr sz="1200" dirty="0">
                <a:solidFill>
                  <a:srgbClr val="3A3838"/>
                </a:solidFill>
                <a:latin typeface="Century Gothic"/>
                <a:cs typeface="Century Gothic"/>
              </a:rPr>
              <a:t>seeking</a:t>
            </a:r>
            <a:r>
              <a:rPr sz="1200" spc="120" dirty="0">
                <a:solidFill>
                  <a:srgbClr val="3A3838"/>
                </a:solidFill>
                <a:latin typeface="Century Gothic"/>
                <a:cs typeface="Century Gothic"/>
              </a:rPr>
              <a:t> </a:t>
            </a:r>
            <a:r>
              <a:rPr sz="1200" dirty="0">
                <a:solidFill>
                  <a:srgbClr val="3A3838"/>
                </a:solidFill>
                <a:latin typeface="Century Gothic"/>
                <a:cs typeface="Century Gothic"/>
              </a:rPr>
              <a:t>protection</a:t>
            </a:r>
            <a:r>
              <a:rPr sz="1200" spc="70" dirty="0">
                <a:solidFill>
                  <a:srgbClr val="3A3838"/>
                </a:solidFill>
                <a:latin typeface="Century Gothic"/>
                <a:cs typeface="Century Gothic"/>
              </a:rPr>
              <a:t> </a:t>
            </a:r>
            <a:r>
              <a:rPr sz="1200" dirty="0">
                <a:solidFill>
                  <a:srgbClr val="3A3838"/>
                </a:solidFill>
                <a:latin typeface="Century Gothic"/>
                <a:cs typeface="Century Gothic"/>
              </a:rPr>
              <a:t>under</a:t>
            </a:r>
            <a:r>
              <a:rPr sz="1200" spc="100" dirty="0">
                <a:solidFill>
                  <a:srgbClr val="3A3838"/>
                </a:solidFill>
                <a:latin typeface="Century Gothic"/>
                <a:cs typeface="Century Gothic"/>
              </a:rPr>
              <a:t> </a:t>
            </a:r>
            <a:r>
              <a:rPr sz="1200" dirty="0">
                <a:solidFill>
                  <a:srgbClr val="3A3838"/>
                </a:solidFill>
                <a:latin typeface="Century Gothic"/>
                <a:cs typeface="Century Gothic"/>
              </a:rPr>
              <a:t>the</a:t>
            </a:r>
            <a:r>
              <a:rPr sz="1200" spc="105" dirty="0">
                <a:solidFill>
                  <a:srgbClr val="3A3838"/>
                </a:solidFill>
                <a:latin typeface="Century Gothic"/>
                <a:cs typeface="Century Gothic"/>
              </a:rPr>
              <a:t> </a:t>
            </a:r>
            <a:r>
              <a:rPr sz="1200" dirty="0">
                <a:solidFill>
                  <a:srgbClr val="3A3838"/>
                </a:solidFill>
                <a:latin typeface="Century Gothic"/>
                <a:cs typeface="Century Gothic"/>
              </a:rPr>
              <a:t>ADA</a:t>
            </a:r>
            <a:r>
              <a:rPr sz="1200" spc="90" dirty="0">
                <a:solidFill>
                  <a:srgbClr val="3A3838"/>
                </a:solidFill>
                <a:latin typeface="Century Gothic"/>
                <a:cs typeface="Century Gothic"/>
              </a:rPr>
              <a:t> </a:t>
            </a:r>
            <a:r>
              <a:rPr sz="1200" dirty="0">
                <a:solidFill>
                  <a:srgbClr val="3A3838"/>
                </a:solidFill>
                <a:latin typeface="Century Gothic"/>
                <a:cs typeface="Century Gothic"/>
              </a:rPr>
              <a:t>to</a:t>
            </a:r>
            <a:r>
              <a:rPr sz="1200" spc="95" dirty="0">
                <a:solidFill>
                  <a:srgbClr val="3A3838"/>
                </a:solidFill>
                <a:latin typeface="Century Gothic"/>
                <a:cs typeface="Century Gothic"/>
              </a:rPr>
              <a:t> </a:t>
            </a:r>
            <a:r>
              <a:rPr sz="1200" dirty="0">
                <a:solidFill>
                  <a:srgbClr val="3A3838"/>
                </a:solidFill>
                <a:latin typeface="Century Gothic"/>
                <a:cs typeface="Century Gothic"/>
              </a:rPr>
              <a:t>establish</a:t>
            </a:r>
            <a:r>
              <a:rPr sz="1200" spc="114" dirty="0">
                <a:solidFill>
                  <a:srgbClr val="3A3838"/>
                </a:solidFill>
                <a:latin typeface="Century Gothic"/>
                <a:cs typeface="Century Gothic"/>
              </a:rPr>
              <a:t> </a:t>
            </a:r>
            <a:r>
              <a:rPr sz="1200" dirty="0">
                <a:solidFill>
                  <a:srgbClr val="3A3838"/>
                </a:solidFill>
                <a:latin typeface="Century Gothic"/>
                <a:cs typeface="Century Gothic"/>
              </a:rPr>
              <a:t>that</a:t>
            </a:r>
            <a:r>
              <a:rPr sz="1200" spc="95" dirty="0">
                <a:solidFill>
                  <a:srgbClr val="3A3838"/>
                </a:solidFill>
                <a:latin typeface="Century Gothic"/>
                <a:cs typeface="Century Gothic"/>
              </a:rPr>
              <a:t> </a:t>
            </a:r>
            <a:r>
              <a:rPr sz="1200" dirty="0">
                <a:solidFill>
                  <a:srgbClr val="3A3838"/>
                </a:solidFill>
                <a:latin typeface="Century Gothic"/>
                <a:cs typeface="Century Gothic"/>
              </a:rPr>
              <a:t>they</a:t>
            </a:r>
            <a:r>
              <a:rPr sz="1200" spc="100" dirty="0">
                <a:solidFill>
                  <a:srgbClr val="3A3838"/>
                </a:solidFill>
                <a:latin typeface="Century Gothic"/>
                <a:cs typeface="Century Gothic"/>
              </a:rPr>
              <a:t> </a:t>
            </a:r>
            <a:r>
              <a:rPr sz="1200" spc="-20" dirty="0">
                <a:solidFill>
                  <a:srgbClr val="3A3838"/>
                </a:solidFill>
                <a:latin typeface="Century Gothic"/>
                <a:cs typeface="Century Gothic"/>
              </a:rPr>
              <a:t>have</a:t>
            </a:r>
            <a:r>
              <a:rPr sz="1200" spc="105" dirty="0">
                <a:solidFill>
                  <a:srgbClr val="3A3838"/>
                </a:solidFill>
                <a:latin typeface="Century Gothic"/>
                <a:cs typeface="Century Gothic"/>
              </a:rPr>
              <a:t> </a:t>
            </a:r>
            <a:r>
              <a:rPr sz="1200" spc="-130" dirty="0">
                <a:solidFill>
                  <a:srgbClr val="3A3838"/>
                </a:solidFill>
                <a:latin typeface="Century Gothic"/>
                <a:cs typeface="Century Gothic"/>
              </a:rPr>
              <a:t>a</a:t>
            </a:r>
            <a:r>
              <a:rPr sz="1200" spc="110" dirty="0">
                <a:solidFill>
                  <a:srgbClr val="3A3838"/>
                </a:solidFill>
                <a:latin typeface="Century Gothic"/>
                <a:cs typeface="Century Gothic"/>
              </a:rPr>
              <a:t> </a:t>
            </a:r>
            <a:r>
              <a:rPr sz="1200" spc="-10" dirty="0">
                <a:solidFill>
                  <a:srgbClr val="3A3838"/>
                </a:solidFill>
                <a:latin typeface="Century Gothic"/>
                <a:cs typeface="Century Gothic"/>
              </a:rPr>
              <a:t>disability.</a:t>
            </a:r>
            <a:endParaRPr sz="1200">
              <a:latin typeface="Century Gothic"/>
              <a:cs typeface="Century Gothic"/>
            </a:endParaRPr>
          </a:p>
        </p:txBody>
      </p:sp>
      <p:sp>
        <p:nvSpPr>
          <p:cNvPr id="11" name="object 11"/>
          <p:cNvSpPr txBox="1"/>
          <p:nvPr/>
        </p:nvSpPr>
        <p:spPr>
          <a:xfrm>
            <a:off x="6221729" y="6332931"/>
            <a:ext cx="570865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767070"/>
                </a:solidFill>
                <a:latin typeface="Century Gothic"/>
                <a:cs typeface="Century Gothic"/>
              </a:rPr>
              <a:t>Americans</a:t>
            </a:r>
            <a:r>
              <a:rPr sz="1800" spc="25" dirty="0">
                <a:solidFill>
                  <a:srgbClr val="767070"/>
                </a:solidFill>
                <a:latin typeface="Century Gothic"/>
                <a:cs typeface="Century Gothic"/>
              </a:rPr>
              <a:t> </a:t>
            </a:r>
            <a:r>
              <a:rPr sz="1800" spc="150" dirty="0">
                <a:solidFill>
                  <a:srgbClr val="767070"/>
                </a:solidFill>
                <a:latin typeface="Century Gothic"/>
                <a:cs typeface="Century Gothic"/>
              </a:rPr>
              <a:t>With</a:t>
            </a:r>
            <a:r>
              <a:rPr sz="1800" spc="20" dirty="0">
                <a:solidFill>
                  <a:srgbClr val="767070"/>
                </a:solidFill>
                <a:latin typeface="Century Gothic"/>
                <a:cs typeface="Century Gothic"/>
              </a:rPr>
              <a:t> </a:t>
            </a:r>
            <a:r>
              <a:rPr sz="1800" spc="75" dirty="0">
                <a:solidFill>
                  <a:srgbClr val="767070"/>
                </a:solidFill>
                <a:latin typeface="Century Gothic"/>
                <a:cs typeface="Century Gothic"/>
              </a:rPr>
              <a:t>Disabilities</a:t>
            </a:r>
            <a:r>
              <a:rPr sz="1800" spc="50" dirty="0">
                <a:solidFill>
                  <a:srgbClr val="767070"/>
                </a:solidFill>
                <a:latin typeface="Century Gothic"/>
                <a:cs typeface="Century Gothic"/>
              </a:rPr>
              <a:t> </a:t>
            </a:r>
            <a:r>
              <a:rPr sz="1800" spc="-10" dirty="0">
                <a:solidFill>
                  <a:srgbClr val="767070"/>
                </a:solidFill>
                <a:latin typeface="Century Gothic"/>
                <a:cs typeface="Century Gothic"/>
              </a:rPr>
              <a:t>Act</a:t>
            </a:r>
            <a:r>
              <a:rPr sz="1800" spc="30" dirty="0">
                <a:solidFill>
                  <a:srgbClr val="767070"/>
                </a:solidFill>
                <a:latin typeface="Century Gothic"/>
                <a:cs typeface="Century Gothic"/>
              </a:rPr>
              <a:t> </a:t>
            </a:r>
            <a:r>
              <a:rPr sz="1800" spc="-170" dirty="0">
                <a:solidFill>
                  <a:srgbClr val="767070"/>
                </a:solidFill>
                <a:latin typeface="Century Gothic"/>
                <a:cs typeface="Century Gothic"/>
              </a:rPr>
              <a:t>&amp;</a:t>
            </a:r>
            <a:r>
              <a:rPr sz="1800" spc="35" dirty="0">
                <a:solidFill>
                  <a:srgbClr val="767070"/>
                </a:solidFill>
                <a:latin typeface="Century Gothic"/>
                <a:cs typeface="Century Gothic"/>
              </a:rPr>
              <a:t> </a:t>
            </a:r>
            <a:r>
              <a:rPr sz="1800" dirty="0">
                <a:solidFill>
                  <a:srgbClr val="767070"/>
                </a:solidFill>
                <a:latin typeface="Century Gothic"/>
                <a:cs typeface="Century Gothic"/>
              </a:rPr>
              <a:t>Service</a:t>
            </a:r>
            <a:r>
              <a:rPr sz="1800" spc="60" dirty="0">
                <a:solidFill>
                  <a:srgbClr val="767070"/>
                </a:solidFill>
                <a:latin typeface="Century Gothic"/>
                <a:cs typeface="Century Gothic"/>
              </a:rPr>
              <a:t> Animals</a:t>
            </a:r>
            <a:endParaRPr sz="1800">
              <a:latin typeface="Century Gothic"/>
              <a:cs typeface="Century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B4C6E7"/>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pic>
        <p:nvPicPr>
          <p:cNvPr id="5" name="object 5"/>
          <p:cNvPicPr/>
          <p:nvPr/>
        </p:nvPicPr>
        <p:blipFill>
          <a:blip r:embed="rId2" cstate="print"/>
          <a:stretch>
            <a:fillRect/>
          </a:stretch>
        </p:blipFill>
        <p:spPr>
          <a:xfrm>
            <a:off x="234695" y="990600"/>
            <a:ext cx="5634228" cy="1362455"/>
          </a:xfrm>
          <a:prstGeom prst="rect">
            <a:avLst/>
          </a:prstGeom>
        </p:spPr>
      </p:pic>
      <p:sp>
        <p:nvSpPr>
          <p:cNvPr id="6" name="object 6"/>
          <p:cNvSpPr txBox="1"/>
          <p:nvPr/>
        </p:nvSpPr>
        <p:spPr>
          <a:xfrm>
            <a:off x="1600961" y="1524126"/>
            <a:ext cx="2903220" cy="330835"/>
          </a:xfrm>
          <a:prstGeom prst="rect">
            <a:avLst/>
          </a:prstGeom>
        </p:spPr>
        <p:txBody>
          <a:bodyPr vert="horz" wrap="square" lIns="0" tIns="13335" rIns="0" bIns="0" rtlCol="0">
            <a:spAutoFit/>
          </a:bodyPr>
          <a:lstStyle/>
          <a:p>
            <a:pPr marL="12700">
              <a:lnSpc>
                <a:spcPct val="100000"/>
              </a:lnSpc>
              <a:spcBef>
                <a:spcPts val="105"/>
              </a:spcBef>
            </a:pPr>
            <a:r>
              <a:rPr sz="2000" b="1" spc="270" dirty="0">
                <a:solidFill>
                  <a:srgbClr val="3A3838"/>
                </a:solidFill>
                <a:latin typeface="Calibri"/>
                <a:cs typeface="Calibri"/>
              </a:rPr>
              <a:t>DEFINING</a:t>
            </a:r>
            <a:r>
              <a:rPr sz="2000" b="1" spc="85" dirty="0">
                <a:solidFill>
                  <a:srgbClr val="3A3838"/>
                </a:solidFill>
                <a:latin typeface="Calibri"/>
                <a:cs typeface="Calibri"/>
              </a:rPr>
              <a:t> </a:t>
            </a:r>
            <a:r>
              <a:rPr sz="2000" b="1" spc="254" dirty="0">
                <a:solidFill>
                  <a:srgbClr val="3A3838"/>
                </a:solidFill>
                <a:latin typeface="Calibri"/>
                <a:cs typeface="Calibri"/>
              </a:rPr>
              <a:t>DISABILITY</a:t>
            </a:r>
            <a:endParaRPr sz="2000">
              <a:latin typeface="Calibri"/>
              <a:cs typeface="Calibri"/>
            </a:endParaRPr>
          </a:p>
        </p:txBody>
      </p:sp>
      <p:pic>
        <p:nvPicPr>
          <p:cNvPr id="7" name="object 7"/>
          <p:cNvPicPr/>
          <p:nvPr/>
        </p:nvPicPr>
        <p:blipFill>
          <a:blip r:embed="rId2" cstate="print"/>
          <a:stretch>
            <a:fillRect/>
          </a:stretch>
        </p:blipFill>
        <p:spPr>
          <a:xfrm>
            <a:off x="6187440" y="3948684"/>
            <a:ext cx="5632704" cy="1360931"/>
          </a:xfrm>
          <a:prstGeom prst="rect">
            <a:avLst/>
          </a:prstGeom>
        </p:spPr>
      </p:pic>
      <p:sp>
        <p:nvSpPr>
          <p:cNvPr id="8" name="object 8"/>
          <p:cNvSpPr txBox="1"/>
          <p:nvPr/>
        </p:nvSpPr>
        <p:spPr>
          <a:xfrm>
            <a:off x="7424166" y="4481576"/>
            <a:ext cx="3166745" cy="330835"/>
          </a:xfrm>
          <a:prstGeom prst="rect">
            <a:avLst/>
          </a:prstGeom>
        </p:spPr>
        <p:txBody>
          <a:bodyPr vert="horz" wrap="square" lIns="0" tIns="12700" rIns="0" bIns="0" rtlCol="0">
            <a:spAutoFit/>
          </a:bodyPr>
          <a:lstStyle/>
          <a:p>
            <a:pPr marL="12700">
              <a:lnSpc>
                <a:spcPct val="100000"/>
              </a:lnSpc>
              <a:spcBef>
                <a:spcPts val="100"/>
              </a:spcBef>
            </a:pPr>
            <a:r>
              <a:rPr sz="2000" b="1" spc="275" dirty="0">
                <a:solidFill>
                  <a:srgbClr val="3A3838"/>
                </a:solidFill>
                <a:latin typeface="Calibri"/>
                <a:cs typeface="Calibri"/>
              </a:rPr>
              <a:t>DEFINING</a:t>
            </a:r>
            <a:r>
              <a:rPr sz="2000" b="1" spc="70" dirty="0">
                <a:solidFill>
                  <a:srgbClr val="3A3838"/>
                </a:solidFill>
                <a:latin typeface="Calibri"/>
                <a:cs typeface="Calibri"/>
              </a:rPr>
              <a:t> </a:t>
            </a:r>
            <a:r>
              <a:rPr sz="2000" b="1" spc="245" dirty="0">
                <a:solidFill>
                  <a:srgbClr val="3A3838"/>
                </a:solidFill>
                <a:latin typeface="Calibri"/>
                <a:cs typeface="Calibri"/>
              </a:rPr>
              <a:t>IMPAIRMENT</a:t>
            </a:r>
            <a:endParaRPr sz="2000">
              <a:latin typeface="Calibri"/>
              <a:cs typeface="Calibri"/>
            </a:endParaRPr>
          </a:p>
        </p:txBody>
      </p:sp>
      <p:sp>
        <p:nvSpPr>
          <p:cNvPr id="12" name="object 12"/>
          <p:cNvSpPr txBox="1"/>
          <p:nvPr/>
        </p:nvSpPr>
        <p:spPr>
          <a:xfrm>
            <a:off x="6221729" y="6332931"/>
            <a:ext cx="570865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767070"/>
                </a:solidFill>
                <a:latin typeface="Century Gothic"/>
                <a:cs typeface="Century Gothic"/>
              </a:rPr>
              <a:t>Americans</a:t>
            </a:r>
            <a:r>
              <a:rPr sz="1800" spc="25" dirty="0">
                <a:solidFill>
                  <a:srgbClr val="767070"/>
                </a:solidFill>
                <a:latin typeface="Century Gothic"/>
                <a:cs typeface="Century Gothic"/>
              </a:rPr>
              <a:t> </a:t>
            </a:r>
            <a:r>
              <a:rPr sz="1800" spc="150" dirty="0">
                <a:solidFill>
                  <a:srgbClr val="767070"/>
                </a:solidFill>
                <a:latin typeface="Century Gothic"/>
                <a:cs typeface="Century Gothic"/>
              </a:rPr>
              <a:t>With</a:t>
            </a:r>
            <a:r>
              <a:rPr sz="1800" spc="20" dirty="0">
                <a:solidFill>
                  <a:srgbClr val="767070"/>
                </a:solidFill>
                <a:latin typeface="Century Gothic"/>
                <a:cs typeface="Century Gothic"/>
              </a:rPr>
              <a:t> </a:t>
            </a:r>
            <a:r>
              <a:rPr sz="1800" spc="75" dirty="0">
                <a:solidFill>
                  <a:srgbClr val="767070"/>
                </a:solidFill>
                <a:latin typeface="Century Gothic"/>
                <a:cs typeface="Century Gothic"/>
              </a:rPr>
              <a:t>Disabilities</a:t>
            </a:r>
            <a:r>
              <a:rPr sz="1800" spc="50" dirty="0">
                <a:solidFill>
                  <a:srgbClr val="767070"/>
                </a:solidFill>
                <a:latin typeface="Century Gothic"/>
                <a:cs typeface="Century Gothic"/>
              </a:rPr>
              <a:t> </a:t>
            </a:r>
            <a:r>
              <a:rPr sz="1800" spc="-10" dirty="0">
                <a:solidFill>
                  <a:srgbClr val="767070"/>
                </a:solidFill>
                <a:latin typeface="Century Gothic"/>
                <a:cs typeface="Century Gothic"/>
              </a:rPr>
              <a:t>Act</a:t>
            </a:r>
            <a:r>
              <a:rPr sz="1800" spc="30" dirty="0">
                <a:solidFill>
                  <a:srgbClr val="767070"/>
                </a:solidFill>
                <a:latin typeface="Century Gothic"/>
                <a:cs typeface="Century Gothic"/>
              </a:rPr>
              <a:t> </a:t>
            </a:r>
            <a:r>
              <a:rPr sz="1800" spc="-170" dirty="0">
                <a:solidFill>
                  <a:srgbClr val="767070"/>
                </a:solidFill>
                <a:latin typeface="Century Gothic"/>
                <a:cs typeface="Century Gothic"/>
              </a:rPr>
              <a:t>&amp;</a:t>
            </a:r>
            <a:r>
              <a:rPr sz="1800" spc="35" dirty="0">
                <a:solidFill>
                  <a:srgbClr val="767070"/>
                </a:solidFill>
                <a:latin typeface="Century Gothic"/>
                <a:cs typeface="Century Gothic"/>
              </a:rPr>
              <a:t> </a:t>
            </a:r>
            <a:r>
              <a:rPr sz="1800" dirty="0">
                <a:solidFill>
                  <a:srgbClr val="767070"/>
                </a:solidFill>
                <a:latin typeface="Century Gothic"/>
                <a:cs typeface="Century Gothic"/>
              </a:rPr>
              <a:t>Service</a:t>
            </a:r>
            <a:r>
              <a:rPr sz="1800" spc="60" dirty="0">
                <a:solidFill>
                  <a:srgbClr val="767070"/>
                </a:solidFill>
                <a:latin typeface="Century Gothic"/>
                <a:cs typeface="Century Gothic"/>
              </a:rPr>
              <a:t> Animals</a:t>
            </a:r>
            <a:endParaRPr sz="1800">
              <a:latin typeface="Century Gothic"/>
              <a:cs typeface="Century Gothic"/>
            </a:endParaRPr>
          </a:p>
        </p:txBody>
      </p:sp>
      <p:sp>
        <p:nvSpPr>
          <p:cNvPr id="9" name="object 9"/>
          <p:cNvSpPr txBox="1"/>
          <p:nvPr/>
        </p:nvSpPr>
        <p:spPr>
          <a:xfrm>
            <a:off x="912977" y="2437638"/>
            <a:ext cx="4566285" cy="2494915"/>
          </a:xfrm>
          <a:prstGeom prst="rect">
            <a:avLst/>
          </a:prstGeom>
        </p:spPr>
        <p:txBody>
          <a:bodyPr vert="horz" wrap="square" lIns="0" tIns="12700" rIns="0" bIns="0" rtlCol="0">
            <a:spAutoFit/>
          </a:bodyPr>
          <a:lstStyle/>
          <a:p>
            <a:pPr marL="12700" marR="349885" algn="just">
              <a:lnSpc>
                <a:spcPct val="100000"/>
              </a:lnSpc>
              <a:spcBef>
                <a:spcPts val="100"/>
              </a:spcBef>
            </a:pPr>
            <a:r>
              <a:rPr sz="1800" spc="90" dirty="0">
                <a:solidFill>
                  <a:srgbClr val="3A3838"/>
                </a:solidFill>
                <a:latin typeface="Century Gothic"/>
                <a:cs typeface="Century Gothic"/>
              </a:rPr>
              <a:t>The</a:t>
            </a:r>
            <a:r>
              <a:rPr sz="1800" spc="95" dirty="0">
                <a:solidFill>
                  <a:srgbClr val="3A3838"/>
                </a:solidFill>
                <a:latin typeface="Century Gothic"/>
                <a:cs typeface="Century Gothic"/>
              </a:rPr>
              <a:t> </a:t>
            </a:r>
            <a:r>
              <a:rPr sz="1800" dirty="0">
                <a:solidFill>
                  <a:srgbClr val="3A3838"/>
                </a:solidFill>
                <a:latin typeface="Century Gothic"/>
                <a:cs typeface="Century Gothic"/>
              </a:rPr>
              <a:t>ADA</a:t>
            </a:r>
            <a:r>
              <a:rPr sz="1800" spc="70" dirty="0">
                <a:solidFill>
                  <a:srgbClr val="3A3838"/>
                </a:solidFill>
                <a:latin typeface="Century Gothic"/>
                <a:cs typeface="Century Gothic"/>
              </a:rPr>
              <a:t> </a:t>
            </a:r>
            <a:r>
              <a:rPr sz="1800" dirty="0">
                <a:solidFill>
                  <a:srgbClr val="3A3838"/>
                </a:solidFill>
                <a:latin typeface="Century Gothic"/>
                <a:cs typeface="Century Gothic"/>
              </a:rPr>
              <a:t>defines</a:t>
            </a:r>
            <a:r>
              <a:rPr sz="1800" spc="60" dirty="0">
                <a:solidFill>
                  <a:srgbClr val="3A3838"/>
                </a:solidFill>
                <a:latin typeface="Century Gothic"/>
                <a:cs typeface="Century Gothic"/>
              </a:rPr>
              <a:t> </a:t>
            </a:r>
            <a:r>
              <a:rPr sz="1800" dirty="0">
                <a:solidFill>
                  <a:srgbClr val="3A3838"/>
                </a:solidFill>
                <a:latin typeface="Century Gothic"/>
                <a:cs typeface="Century Gothic"/>
              </a:rPr>
              <a:t>an</a:t>
            </a:r>
            <a:r>
              <a:rPr sz="1800" spc="95" dirty="0">
                <a:solidFill>
                  <a:srgbClr val="3A3838"/>
                </a:solidFill>
                <a:latin typeface="Century Gothic"/>
                <a:cs typeface="Century Gothic"/>
              </a:rPr>
              <a:t> </a:t>
            </a:r>
            <a:r>
              <a:rPr sz="1800" dirty="0">
                <a:solidFill>
                  <a:srgbClr val="3A3838"/>
                </a:solidFill>
                <a:latin typeface="Century Gothic"/>
                <a:cs typeface="Century Gothic"/>
              </a:rPr>
              <a:t>individual</a:t>
            </a:r>
            <a:r>
              <a:rPr sz="1800" spc="100" dirty="0">
                <a:solidFill>
                  <a:srgbClr val="3A3838"/>
                </a:solidFill>
                <a:latin typeface="Century Gothic"/>
                <a:cs typeface="Century Gothic"/>
              </a:rPr>
              <a:t> </a:t>
            </a:r>
            <a:r>
              <a:rPr sz="1800" spc="105" dirty="0">
                <a:solidFill>
                  <a:srgbClr val="3A3838"/>
                </a:solidFill>
                <a:latin typeface="Century Gothic"/>
                <a:cs typeface="Century Gothic"/>
              </a:rPr>
              <a:t>with</a:t>
            </a:r>
            <a:r>
              <a:rPr sz="1800" spc="85" dirty="0">
                <a:solidFill>
                  <a:srgbClr val="3A3838"/>
                </a:solidFill>
                <a:latin typeface="Century Gothic"/>
                <a:cs typeface="Century Gothic"/>
              </a:rPr>
              <a:t> </a:t>
            </a:r>
            <a:r>
              <a:rPr sz="1800" spc="-50" dirty="0">
                <a:solidFill>
                  <a:srgbClr val="3A3838"/>
                </a:solidFill>
                <a:latin typeface="Century Gothic"/>
                <a:cs typeface="Century Gothic"/>
              </a:rPr>
              <a:t>a </a:t>
            </a:r>
            <a:r>
              <a:rPr sz="1800" spc="55" dirty="0">
                <a:solidFill>
                  <a:srgbClr val="3A3838"/>
                </a:solidFill>
                <a:latin typeface="Century Gothic"/>
                <a:cs typeface="Century Gothic"/>
              </a:rPr>
              <a:t>disability</a:t>
            </a:r>
            <a:r>
              <a:rPr sz="1800" dirty="0">
                <a:solidFill>
                  <a:srgbClr val="3A3838"/>
                </a:solidFill>
                <a:latin typeface="Century Gothic"/>
                <a:cs typeface="Century Gothic"/>
              </a:rPr>
              <a:t> as</a:t>
            </a:r>
            <a:r>
              <a:rPr sz="1800" spc="-15" dirty="0">
                <a:solidFill>
                  <a:srgbClr val="3A3838"/>
                </a:solidFill>
                <a:latin typeface="Century Gothic"/>
                <a:cs typeface="Century Gothic"/>
              </a:rPr>
              <a:t> </a:t>
            </a:r>
            <a:r>
              <a:rPr sz="1800" spc="-180" dirty="0">
                <a:solidFill>
                  <a:srgbClr val="3A3838"/>
                </a:solidFill>
                <a:latin typeface="Century Gothic"/>
                <a:cs typeface="Century Gothic"/>
              </a:rPr>
              <a:t>a</a:t>
            </a:r>
            <a:r>
              <a:rPr sz="1800" spc="-5" dirty="0">
                <a:solidFill>
                  <a:srgbClr val="3A3838"/>
                </a:solidFill>
                <a:latin typeface="Century Gothic"/>
                <a:cs typeface="Century Gothic"/>
              </a:rPr>
              <a:t> </a:t>
            </a:r>
            <a:r>
              <a:rPr sz="1800" spc="50" dirty="0">
                <a:solidFill>
                  <a:srgbClr val="3A3838"/>
                </a:solidFill>
                <a:latin typeface="Century Gothic"/>
                <a:cs typeface="Century Gothic"/>
              </a:rPr>
              <a:t>person</a:t>
            </a:r>
            <a:r>
              <a:rPr sz="1800" spc="-20" dirty="0">
                <a:solidFill>
                  <a:srgbClr val="3A3838"/>
                </a:solidFill>
                <a:latin typeface="Century Gothic"/>
                <a:cs typeface="Century Gothic"/>
              </a:rPr>
              <a:t> who:</a:t>
            </a:r>
            <a:endParaRPr sz="1800">
              <a:latin typeface="Century Gothic"/>
              <a:cs typeface="Century Gothic"/>
            </a:endParaRPr>
          </a:p>
          <a:p>
            <a:pPr marL="299085" marR="57785" indent="-287020" algn="just">
              <a:lnSpc>
                <a:spcPct val="100000"/>
              </a:lnSpc>
              <a:buFont typeface="Arial"/>
              <a:buChar char="•"/>
              <a:tabLst>
                <a:tab pos="299085" algn="l"/>
              </a:tabLst>
            </a:pPr>
            <a:r>
              <a:rPr sz="1800" spc="35" dirty="0">
                <a:solidFill>
                  <a:srgbClr val="3A3838"/>
                </a:solidFill>
                <a:latin typeface="Century Gothic"/>
                <a:cs typeface="Century Gothic"/>
              </a:rPr>
              <a:t>has</a:t>
            </a:r>
            <a:r>
              <a:rPr sz="1800" spc="-50" dirty="0">
                <a:solidFill>
                  <a:srgbClr val="3A3838"/>
                </a:solidFill>
                <a:latin typeface="Century Gothic"/>
                <a:cs typeface="Century Gothic"/>
              </a:rPr>
              <a:t> </a:t>
            </a:r>
            <a:r>
              <a:rPr sz="1800" spc="-175" dirty="0">
                <a:solidFill>
                  <a:srgbClr val="3A3838"/>
                </a:solidFill>
                <a:latin typeface="Century Gothic"/>
                <a:cs typeface="Century Gothic"/>
              </a:rPr>
              <a:t>a</a:t>
            </a:r>
            <a:r>
              <a:rPr sz="1800" spc="-25" dirty="0">
                <a:solidFill>
                  <a:srgbClr val="3A3838"/>
                </a:solidFill>
                <a:latin typeface="Century Gothic"/>
                <a:cs typeface="Century Gothic"/>
              </a:rPr>
              <a:t> </a:t>
            </a:r>
            <a:r>
              <a:rPr sz="1800" spc="20" dirty="0">
                <a:solidFill>
                  <a:srgbClr val="3A3838"/>
                </a:solidFill>
                <a:latin typeface="Century Gothic"/>
                <a:cs typeface="Century Gothic"/>
              </a:rPr>
              <a:t>physical</a:t>
            </a:r>
            <a:r>
              <a:rPr sz="1800" spc="-30" dirty="0">
                <a:solidFill>
                  <a:srgbClr val="3A3838"/>
                </a:solidFill>
                <a:latin typeface="Century Gothic"/>
                <a:cs typeface="Century Gothic"/>
              </a:rPr>
              <a:t> </a:t>
            </a:r>
            <a:r>
              <a:rPr sz="1800" spc="65" dirty="0">
                <a:solidFill>
                  <a:srgbClr val="3A3838"/>
                </a:solidFill>
                <a:latin typeface="Century Gothic"/>
                <a:cs typeface="Century Gothic"/>
              </a:rPr>
              <a:t>or</a:t>
            </a:r>
            <a:r>
              <a:rPr sz="1800" spc="-20" dirty="0">
                <a:solidFill>
                  <a:srgbClr val="3A3838"/>
                </a:solidFill>
                <a:latin typeface="Century Gothic"/>
                <a:cs typeface="Century Gothic"/>
              </a:rPr>
              <a:t> </a:t>
            </a:r>
            <a:r>
              <a:rPr sz="1800" spc="50" dirty="0">
                <a:solidFill>
                  <a:srgbClr val="3A3838"/>
                </a:solidFill>
                <a:latin typeface="Century Gothic"/>
                <a:cs typeface="Century Gothic"/>
              </a:rPr>
              <a:t>mental</a:t>
            </a:r>
            <a:r>
              <a:rPr sz="1800" spc="-50" dirty="0">
                <a:solidFill>
                  <a:srgbClr val="3A3838"/>
                </a:solidFill>
                <a:latin typeface="Century Gothic"/>
                <a:cs typeface="Century Gothic"/>
              </a:rPr>
              <a:t> </a:t>
            </a:r>
            <a:r>
              <a:rPr sz="1800" spc="80" dirty="0">
                <a:solidFill>
                  <a:srgbClr val="3A3838"/>
                </a:solidFill>
                <a:latin typeface="Century Gothic"/>
                <a:cs typeface="Century Gothic"/>
              </a:rPr>
              <a:t>impairment</a:t>
            </a:r>
            <a:r>
              <a:rPr sz="1800" spc="95" dirty="0">
                <a:solidFill>
                  <a:srgbClr val="3A3838"/>
                </a:solidFill>
                <a:latin typeface="Century Gothic"/>
                <a:cs typeface="Century Gothic"/>
              </a:rPr>
              <a:t> </a:t>
            </a:r>
            <a:r>
              <a:rPr sz="1800" spc="40" dirty="0">
                <a:solidFill>
                  <a:srgbClr val="3A3838"/>
                </a:solidFill>
                <a:latin typeface="Century Gothic"/>
                <a:cs typeface="Century Gothic"/>
              </a:rPr>
              <a:t>that</a:t>
            </a:r>
            <a:r>
              <a:rPr sz="1800" spc="-55" dirty="0">
                <a:solidFill>
                  <a:srgbClr val="3A3838"/>
                </a:solidFill>
                <a:latin typeface="Century Gothic"/>
                <a:cs typeface="Century Gothic"/>
              </a:rPr>
              <a:t> </a:t>
            </a:r>
            <a:r>
              <a:rPr sz="1800" spc="60" dirty="0">
                <a:solidFill>
                  <a:srgbClr val="3A3838"/>
                </a:solidFill>
                <a:latin typeface="Century Gothic"/>
                <a:cs typeface="Century Gothic"/>
              </a:rPr>
              <a:t>substantially</a:t>
            </a:r>
            <a:r>
              <a:rPr sz="1800" spc="-35" dirty="0">
                <a:solidFill>
                  <a:srgbClr val="3A3838"/>
                </a:solidFill>
                <a:latin typeface="Century Gothic"/>
                <a:cs typeface="Century Gothic"/>
              </a:rPr>
              <a:t> </a:t>
            </a:r>
            <a:r>
              <a:rPr sz="1800" spc="135" dirty="0">
                <a:solidFill>
                  <a:srgbClr val="3A3838"/>
                </a:solidFill>
                <a:latin typeface="Century Gothic"/>
                <a:cs typeface="Century Gothic"/>
              </a:rPr>
              <a:t>limits</a:t>
            </a:r>
            <a:r>
              <a:rPr sz="1800" spc="-15" dirty="0">
                <a:solidFill>
                  <a:srgbClr val="3A3838"/>
                </a:solidFill>
                <a:latin typeface="Century Gothic"/>
                <a:cs typeface="Century Gothic"/>
              </a:rPr>
              <a:t> one</a:t>
            </a:r>
            <a:r>
              <a:rPr sz="1800" spc="-40" dirty="0">
                <a:solidFill>
                  <a:srgbClr val="3A3838"/>
                </a:solidFill>
                <a:latin typeface="Century Gothic"/>
                <a:cs typeface="Century Gothic"/>
              </a:rPr>
              <a:t> </a:t>
            </a:r>
            <a:r>
              <a:rPr sz="1800" spc="65" dirty="0">
                <a:solidFill>
                  <a:srgbClr val="3A3838"/>
                </a:solidFill>
                <a:latin typeface="Century Gothic"/>
                <a:cs typeface="Century Gothic"/>
              </a:rPr>
              <a:t>or</a:t>
            </a:r>
            <a:r>
              <a:rPr sz="1800" spc="-25" dirty="0">
                <a:solidFill>
                  <a:srgbClr val="3A3838"/>
                </a:solidFill>
                <a:latin typeface="Century Gothic"/>
                <a:cs typeface="Century Gothic"/>
              </a:rPr>
              <a:t> </a:t>
            </a:r>
            <a:r>
              <a:rPr sz="1800" spc="55" dirty="0">
                <a:solidFill>
                  <a:srgbClr val="3A3838"/>
                </a:solidFill>
                <a:latin typeface="Century Gothic"/>
                <a:cs typeface="Century Gothic"/>
              </a:rPr>
              <a:t>more</a:t>
            </a:r>
            <a:r>
              <a:rPr sz="1800" spc="25" dirty="0">
                <a:solidFill>
                  <a:srgbClr val="3A3838"/>
                </a:solidFill>
                <a:latin typeface="Century Gothic"/>
                <a:cs typeface="Century Gothic"/>
              </a:rPr>
              <a:t> </a:t>
            </a:r>
            <a:r>
              <a:rPr sz="1800" spc="55" dirty="0">
                <a:solidFill>
                  <a:srgbClr val="3A3838"/>
                </a:solidFill>
                <a:latin typeface="Century Gothic"/>
                <a:cs typeface="Century Gothic"/>
              </a:rPr>
              <a:t>major</a:t>
            </a:r>
            <a:r>
              <a:rPr sz="1800" spc="-30" dirty="0">
                <a:solidFill>
                  <a:srgbClr val="3A3838"/>
                </a:solidFill>
                <a:latin typeface="Century Gothic"/>
                <a:cs typeface="Century Gothic"/>
              </a:rPr>
              <a:t> </a:t>
            </a:r>
            <a:r>
              <a:rPr sz="1800" spc="40" dirty="0">
                <a:solidFill>
                  <a:srgbClr val="3A3838"/>
                </a:solidFill>
                <a:latin typeface="Century Gothic"/>
                <a:cs typeface="Century Gothic"/>
              </a:rPr>
              <a:t>life</a:t>
            </a:r>
            <a:r>
              <a:rPr sz="1800" spc="-10" dirty="0">
                <a:solidFill>
                  <a:srgbClr val="3A3838"/>
                </a:solidFill>
                <a:latin typeface="Century Gothic"/>
                <a:cs typeface="Century Gothic"/>
              </a:rPr>
              <a:t> </a:t>
            </a:r>
            <a:r>
              <a:rPr sz="1800" spc="25" dirty="0">
                <a:solidFill>
                  <a:srgbClr val="3A3838"/>
                </a:solidFill>
                <a:latin typeface="Century Gothic"/>
                <a:cs typeface="Century Gothic"/>
              </a:rPr>
              <a:t>activities</a:t>
            </a:r>
            <a:endParaRPr sz="1800">
              <a:latin typeface="Century Gothic"/>
              <a:cs typeface="Century Gothic"/>
            </a:endParaRPr>
          </a:p>
          <a:p>
            <a:pPr marL="299085" indent="-286385" algn="just">
              <a:lnSpc>
                <a:spcPct val="100000"/>
              </a:lnSpc>
              <a:buFont typeface="Arial"/>
              <a:buChar char="•"/>
              <a:tabLst>
                <a:tab pos="299085" algn="l"/>
              </a:tabLst>
            </a:pPr>
            <a:r>
              <a:rPr sz="1800" dirty="0">
                <a:solidFill>
                  <a:srgbClr val="3A3838"/>
                </a:solidFill>
                <a:latin typeface="Century Gothic"/>
                <a:cs typeface="Century Gothic"/>
              </a:rPr>
              <a:t>has</a:t>
            </a:r>
            <a:r>
              <a:rPr sz="1800" spc="-15" dirty="0">
                <a:solidFill>
                  <a:srgbClr val="3A3838"/>
                </a:solidFill>
                <a:latin typeface="Century Gothic"/>
                <a:cs typeface="Century Gothic"/>
              </a:rPr>
              <a:t> </a:t>
            </a:r>
            <a:r>
              <a:rPr sz="1800" spc="-180" dirty="0">
                <a:solidFill>
                  <a:srgbClr val="3A3838"/>
                </a:solidFill>
                <a:latin typeface="Century Gothic"/>
                <a:cs typeface="Century Gothic"/>
              </a:rPr>
              <a:t>a</a:t>
            </a:r>
            <a:r>
              <a:rPr sz="1800" spc="10" dirty="0">
                <a:solidFill>
                  <a:srgbClr val="3A3838"/>
                </a:solidFill>
                <a:latin typeface="Century Gothic"/>
                <a:cs typeface="Century Gothic"/>
              </a:rPr>
              <a:t> </a:t>
            </a:r>
            <a:r>
              <a:rPr sz="1800" spc="90" dirty="0">
                <a:solidFill>
                  <a:srgbClr val="3A3838"/>
                </a:solidFill>
                <a:latin typeface="Century Gothic"/>
                <a:cs typeface="Century Gothic"/>
              </a:rPr>
              <a:t>history</a:t>
            </a:r>
            <a:r>
              <a:rPr sz="1800" spc="-5" dirty="0">
                <a:solidFill>
                  <a:srgbClr val="3A3838"/>
                </a:solidFill>
                <a:latin typeface="Century Gothic"/>
                <a:cs typeface="Century Gothic"/>
              </a:rPr>
              <a:t> </a:t>
            </a:r>
            <a:r>
              <a:rPr sz="1800" spc="65" dirty="0">
                <a:solidFill>
                  <a:srgbClr val="3A3838"/>
                </a:solidFill>
                <a:latin typeface="Century Gothic"/>
                <a:cs typeface="Century Gothic"/>
              </a:rPr>
              <a:t>or</a:t>
            </a:r>
            <a:r>
              <a:rPr sz="1800" spc="15" dirty="0">
                <a:solidFill>
                  <a:srgbClr val="3A3838"/>
                </a:solidFill>
                <a:latin typeface="Century Gothic"/>
                <a:cs typeface="Century Gothic"/>
              </a:rPr>
              <a:t> </a:t>
            </a:r>
            <a:r>
              <a:rPr sz="1800" dirty="0">
                <a:solidFill>
                  <a:srgbClr val="3A3838"/>
                </a:solidFill>
                <a:latin typeface="Century Gothic"/>
                <a:cs typeface="Century Gothic"/>
              </a:rPr>
              <a:t>record</a:t>
            </a:r>
            <a:r>
              <a:rPr sz="1800" spc="10" dirty="0">
                <a:solidFill>
                  <a:srgbClr val="3A3838"/>
                </a:solidFill>
                <a:latin typeface="Century Gothic"/>
                <a:cs typeface="Century Gothic"/>
              </a:rPr>
              <a:t> </a:t>
            </a:r>
            <a:r>
              <a:rPr sz="1800" dirty="0">
                <a:solidFill>
                  <a:srgbClr val="3A3838"/>
                </a:solidFill>
                <a:latin typeface="Century Gothic"/>
                <a:cs typeface="Century Gothic"/>
              </a:rPr>
              <a:t>of</a:t>
            </a:r>
            <a:r>
              <a:rPr sz="1800" spc="20" dirty="0">
                <a:solidFill>
                  <a:srgbClr val="3A3838"/>
                </a:solidFill>
                <a:latin typeface="Century Gothic"/>
                <a:cs typeface="Century Gothic"/>
              </a:rPr>
              <a:t> </a:t>
            </a:r>
            <a:r>
              <a:rPr sz="1800" spc="30" dirty="0">
                <a:solidFill>
                  <a:srgbClr val="3A3838"/>
                </a:solidFill>
                <a:latin typeface="Century Gothic"/>
                <a:cs typeface="Century Gothic"/>
              </a:rPr>
              <a:t>such</a:t>
            </a:r>
            <a:endParaRPr sz="1800">
              <a:latin typeface="Century Gothic"/>
              <a:cs typeface="Century Gothic"/>
            </a:endParaRPr>
          </a:p>
          <a:p>
            <a:pPr marL="299085">
              <a:lnSpc>
                <a:spcPct val="100000"/>
              </a:lnSpc>
            </a:pPr>
            <a:r>
              <a:rPr sz="1800" spc="70" dirty="0">
                <a:solidFill>
                  <a:srgbClr val="3A3838"/>
                </a:solidFill>
                <a:latin typeface="Century Gothic"/>
                <a:cs typeface="Century Gothic"/>
              </a:rPr>
              <a:t>impairment</a:t>
            </a:r>
            <a:endParaRPr sz="1800">
              <a:latin typeface="Century Gothic"/>
              <a:cs typeface="Century Gothic"/>
            </a:endParaRPr>
          </a:p>
          <a:p>
            <a:pPr marL="299085" marR="5080" indent="-287020">
              <a:lnSpc>
                <a:spcPct val="100000"/>
              </a:lnSpc>
              <a:buFont typeface="Arial"/>
              <a:buChar char="•"/>
              <a:tabLst>
                <a:tab pos="299085" algn="l"/>
              </a:tabLst>
            </a:pPr>
            <a:r>
              <a:rPr sz="1800" spc="145" dirty="0">
                <a:solidFill>
                  <a:srgbClr val="3A3838"/>
                </a:solidFill>
                <a:latin typeface="Century Gothic"/>
                <a:cs typeface="Century Gothic"/>
              </a:rPr>
              <a:t>is</a:t>
            </a:r>
            <a:r>
              <a:rPr sz="1800" spc="-15" dirty="0">
                <a:solidFill>
                  <a:srgbClr val="3A3838"/>
                </a:solidFill>
                <a:latin typeface="Century Gothic"/>
                <a:cs typeface="Century Gothic"/>
              </a:rPr>
              <a:t> </a:t>
            </a:r>
            <a:r>
              <a:rPr sz="1800" spc="-10" dirty="0">
                <a:solidFill>
                  <a:srgbClr val="3A3838"/>
                </a:solidFill>
                <a:latin typeface="Century Gothic"/>
                <a:cs typeface="Century Gothic"/>
              </a:rPr>
              <a:t>perceived</a:t>
            </a:r>
            <a:r>
              <a:rPr sz="1800" spc="-5" dirty="0">
                <a:solidFill>
                  <a:srgbClr val="3A3838"/>
                </a:solidFill>
                <a:latin typeface="Century Gothic"/>
                <a:cs typeface="Century Gothic"/>
              </a:rPr>
              <a:t> </a:t>
            </a:r>
            <a:r>
              <a:rPr sz="1800" dirty="0">
                <a:solidFill>
                  <a:srgbClr val="3A3838"/>
                </a:solidFill>
                <a:latin typeface="Century Gothic"/>
                <a:cs typeface="Century Gothic"/>
              </a:rPr>
              <a:t>by </a:t>
            </a:r>
            <a:r>
              <a:rPr sz="1800" spc="70" dirty="0">
                <a:solidFill>
                  <a:srgbClr val="3A3838"/>
                </a:solidFill>
                <a:latin typeface="Century Gothic"/>
                <a:cs typeface="Century Gothic"/>
              </a:rPr>
              <a:t>others</a:t>
            </a:r>
            <a:r>
              <a:rPr sz="1800" spc="-30" dirty="0">
                <a:solidFill>
                  <a:srgbClr val="3A3838"/>
                </a:solidFill>
                <a:latin typeface="Century Gothic"/>
                <a:cs typeface="Century Gothic"/>
              </a:rPr>
              <a:t> </a:t>
            </a:r>
            <a:r>
              <a:rPr sz="1800" dirty="0">
                <a:solidFill>
                  <a:srgbClr val="3A3838"/>
                </a:solidFill>
                <a:latin typeface="Century Gothic"/>
                <a:cs typeface="Century Gothic"/>
              </a:rPr>
              <a:t>as</a:t>
            </a:r>
            <a:r>
              <a:rPr sz="1800" spc="-20" dirty="0">
                <a:solidFill>
                  <a:srgbClr val="3A3838"/>
                </a:solidFill>
                <a:latin typeface="Century Gothic"/>
                <a:cs typeface="Century Gothic"/>
              </a:rPr>
              <a:t> </a:t>
            </a:r>
            <a:r>
              <a:rPr sz="1800" dirty="0">
                <a:solidFill>
                  <a:srgbClr val="3A3838"/>
                </a:solidFill>
                <a:latin typeface="Century Gothic"/>
                <a:cs typeface="Century Gothic"/>
              </a:rPr>
              <a:t>having</a:t>
            </a:r>
            <a:r>
              <a:rPr sz="1800" spc="-30" dirty="0">
                <a:solidFill>
                  <a:srgbClr val="3A3838"/>
                </a:solidFill>
                <a:latin typeface="Century Gothic"/>
                <a:cs typeface="Century Gothic"/>
              </a:rPr>
              <a:t> </a:t>
            </a:r>
            <a:r>
              <a:rPr sz="1800" spc="30" dirty="0">
                <a:solidFill>
                  <a:srgbClr val="3A3838"/>
                </a:solidFill>
                <a:latin typeface="Century Gothic"/>
                <a:cs typeface="Century Gothic"/>
              </a:rPr>
              <a:t>such </a:t>
            </a:r>
            <a:r>
              <a:rPr sz="1800" spc="70" dirty="0">
                <a:solidFill>
                  <a:srgbClr val="3A3838"/>
                </a:solidFill>
                <a:latin typeface="Century Gothic"/>
                <a:cs typeface="Century Gothic"/>
              </a:rPr>
              <a:t>impairment</a:t>
            </a:r>
            <a:endParaRPr sz="1800">
              <a:latin typeface="Century Gothic"/>
              <a:cs typeface="Century Gothic"/>
            </a:endParaRPr>
          </a:p>
        </p:txBody>
      </p:sp>
      <p:sp>
        <p:nvSpPr>
          <p:cNvPr id="10" name="object 10"/>
          <p:cNvSpPr txBox="1"/>
          <p:nvPr/>
        </p:nvSpPr>
        <p:spPr>
          <a:xfrm>
            <a:off x="6498463" y="737996"/>
            <a:ext cx="4380865" cy="57404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3A3838"/>
                </a:solidFill>
                <a:latin typeface="Century Gothic"/>
                <a:cs typeface="Century Gothic"/>
              </a:rPr>
              <a:t>An </a:t>
            </a:r>
            <a:r>
              <a:rPr sz="1800" spc="75" dirty="0">
                <a:solidFill>
                  <a:srgbClr val="3A3838"/>
                </a:solidFill>
                <a:latin typeface="Century Gothic"/>
                <a:cs typeface="Century Gothic"/>
              </a:rPr>
              <a:t>impairment</a:t>
            </a:r>
            <a:r>
              <a:rPr sz="1800" spc="30" dirty="0">
                <a:solidFill>
                  <a:srgbClr val="3A3838"/>
                </a:solidFill>
                <a:latin typeface="Century Gothic"/>
                <a:cs typeface="Century Gothic"/>
              </a:rPr>
              <a:t> </a:t>
            </a:r>
            <a:r>
              <a:rPr sz="1800" spc="145" dirty="0">
                <a:solidFill>
                  <a:srgbClr val="3A3838"/>
                </a:solidFill>
                <a:latin typeface="Century Gothic"/>
                <a:cs typeface="Century Gothic"/>
              </a:rPr>
              <a:t>is</a:t>
            </a:r>
            <a:r>
              <a:rPr sz="1800" spc="15" dirty="0">
                <a:solidFill>
                  <a:srgbClr val="3A3838"/>
                </a:solidFill>
                <a:latin typeface="Century Gothic"/>
                <a:cs typeface="Century Gothic"/>
              </a:rPr>
              <a:t> </a:t>
            </a:r>
            <a:r>
              <a:rPr sz="1800" spc="-180" dirty="0">
                <a:solidFill>
                  <a:srgbClr val="3A3838"/>
                </a:solidFill>
                <a:latin typeface="Century Gothic"/>
                <a:cs typeface="Century Gothic"/>
              </a:rPr>
              <a:t>a</a:t>
            </a:r>
            <a:r>
              <a:rPr sz="1800" spc="20" dirty="0">
                <a:solidFill>
                  <a:srgbClr val="3A3838"/>
                </a:solidFill>
                <a:latin typeface="Century Gothic"/>
                <a:cs typeface="Century Gothic"/>
              </a:rPr>
              <a:t> </a:t>
            </a:r>
            <a:r>
              <a:rPr sz="1800" dirty="0">
                <a:solidFill>
                  <a:srgbClr val="3A3838"/>
                </a:solidFill>
                <a:latin typeface="Century Gothic"/>
                <a:cs typeface="Century Gothic"/>
              </a:rPr>
              <a:t>physical</a:t>
            </a:r>
            <a:r>
              <a:rPr sz="1800" spc="15" dirty="0">
                <a:solidFill>
                  <a:srgbClr val="3A3838"/>
                </a:solidFill>
                <a:latin typeface="Century Gothic"/>
                <a:cs typeface="Century Gothic"/>
              </a:rPr>
              <a:t> </a:t>
            </a:r>
            <a:r>
              <a:rPr sz="1800" spc="65" dirty="0">
                <a:solidFill>
                  <a:srgbClr val="3A3838"/>
                </a:solidFill>
                <a:latin typeface="Century Gothic"/>
                <a:cs typeface="Century Gothic"/>
              </a:rPr>
              <a:t>or</a:t>
            </a:r>
            <a:r>
              <a:rPr sz="1800" spc="25" dirty="0">
                <a:solidFill>
                  <a:srgbClr val="3A3838"/>
                </a:solidFill>
                <a:latin typeface="Century Gothic"/>
                <a:cs typeface="Century Gothic"/>
              </a:rPr>
              <a:t> </a:t>
            </a:r>
            <a:r>
              <a:rPr sz="1800" spc="-10" dirty="0">
                <a:solidFill>
                  <a:srgbClr val="3A3838"/>
                </a:solidFill>
                <a:latin typeface="Century Gothic"/>
                <a:cs typeface="Century Gothic"/>
              </a:rPr>
              <a:t>mental </a:t>
            </a:r>
            <a:r>
              <a:rPr sz="1800" dirty="0">
                <a:solidFill>
                  <a:srgbClr val="3A3838"/>
                </a:solidFill>
                <a:latin typeface="Century Gothic"/>
                <a:cs typeface="Century Gothic"/>
              </a:rPr>
              <a:t>disorder,</a:t>
            </a:r>
            <a:r>
              <a:rPr sz="1800" spc="45" dirty="0">
                <a:solidFill>
                  <a:srgbClr val="3A3838"/>
                </a:solidFill>
                <a:latin typeface="Century Gothic"/>
                <a:cs typeface="Century Gothic"/>
              </a:rPr>
              <a:t> </a:t>
            </a:r>
            <a:r>
              <a:rPr sz="1800" spc="-10" dirty="0">
                <a:solidFill>
                  <a:srgbClr val="3A3838"/>
                </a:solidFill>
                <a:latin typeface="Century Gothic"/>
                <a:cs typeface="Century Gothic"/>
              </a:rPr>
              <a:t>and</a:t>
            </a:r>
            <a:r>
              <a:rPr sz="1800" spc="15" dirty="0">
                <a:solidFill>
                  <a:srgbClr val="3A3838"/>
                </a:solidFill>
                <a:latin typeface="Century Gothic"/>
                <a:cs typeface="Century Gothic"/>
              </a:rPr>
              <a:t> </a:t>
            </a:r>
            <a:r>
              <a:rPr sz="1800" spc="114" dirty="0">
                <a:solidFill>
                  <a:srgbClr val="3A3838"/>
                </a:solidFill>
                <a:latin typeface="Century Gothic"/>
                <a:cs typeface="Century Gothic"/>
              </a:rPr>
              <a:t>it</a:t>
            </a:r>
            <a:r>
              <a:rPr sz="1800" spc="30" dirty="0">
                <a:solidFill>
                  <a:srgbClr val="3A3838"/>
                </a:solidFill>
                <a:latin typeface="Century Gothic"/>
                <a:cs typeface="Century Gothic"/>
              </a:rPr>
              <a:t> </a:t>
            </a:r>
            <a:r>
              <a:rPr sz="1800" dirty="0">
                <a:solidFill>
                  <a:srgbClr val="3A3838"/>
                </a:solidFill>
                <a:latin typeface="Century Gothic"/>
                <a:cs typeface="Century Gothic"/>
              </a:rPr>
              <a:t>does</a:t>
            </a:r>
            <a:r>
              <a:rPr sz="1800" spc="20" dirty="0">
                <a:solidFill>
                  <a:srgbClr val="3A3838"/>
                </a:solidFill>
                <a:latin typeface="Century Gothic"/>
                <a:cs typeface="Century Gothic"/>
              </a:rPr>
              <a:t> </a:t>
            </a:r>
            <a:r>
              <a:rPr sz="1800" spc="60" dirty="0">
                <a:solidFill>
                  <a:srgbClr val="3A3838"/>
                </a:solidFill>
                <a:latin typeface="Century Gothic"/>
                <a:cs typeface="Century Gothic"/>
              </a:rPr>
              <a:t>not</a:t>
            </a:r>
            <a:r>
              <a:rPr sz="1800" spc="-5" dirty="0">
                <a:solidFill>
                  <a:srgbClr val="3A3838"/>
                </a:solidFill>
                <a:latin typeface="Century Gothic"/>
                <a:cs typeface="Century Gothic"/>
              </a:rPr>
              <a:t> </a:t>
            </a:r>
            <a:r>
              <a:rPr sz="1800" spc="-10" dirty="0">
                <a:solidFill>
                  <a:srgbClr val="3A3838"/>
                </a:solidFill>
                <a:latin typeface="Century Gothic"/>
                <a:cs typeface="Century Gothic"/>
              </a:rPr>
              <a:t>include:</a:t>
            </a:r>
            <a:endParaRPr sz="1800">
              <a:latin typeface="Century Gothic"/>
              <a:cs typeface="Century Gothic"/>
            </a:endParaRPr>
          </a:p>
        </p:txBody>
      </p:sp>
      <p:sp>
        <p:nvSpPr>
          <p:cNvPr id="11" name="object 11"/>
          <p:cNvSpPr txBox="1"/>
          <p:nvPr/>
        </p:nvSpPr>
        <p:spPr>
          <a:xfrm>
            <a:off x="6498463" y="1286636"/>
            <a:ext cx="4845685" cy="2494915"/>
          </a:xfrm>
          <a:prstGeom prst="rect">
            <a:avLst/>
          </a:prstGeom>
        </p:spPr>
        <p:txBody>
          <a:bodyPr vert="horz" wrap="square" lIns="0" tIns="12700" rIns="0" bIns="0" rtlCol="0">
            <a:spAutoFit/>
          </a:bodyPr>
          <a:lstStyle/>
          <a:p>
            <a:pPr marL="299085" marR="5080" indent="-287020">
              <a:lnSpc>
                <a:spcPct val="100000"/>
              </a:lnSpc>
              <a:spcBef>
                <a:spcPts val="100"/>
              </a:spcBef>
              <a:buFont typeface="Arial"/>
              <a:buChar char="•"/>
              <a:tabLst>
                <a:tab pos="299085" algn="l"/>
              </a:tabLst>
            </a:pPr>
            <a:r>
              <a:rPr sz="1800" spc="65" dirty="0">
                <a:solidFill>
                  <a:srgbClr val="3A3838"/>
                </a:solidFill>
                <a:latin typeface="Century Gothic"/>
                <a:cs typeface="Century Gothic"/>
              </a:rPr>
              <a:t>normal</a:t>
            </a:r>
            <a:r>
              <a:rPr sz="1800" spc="150" dirty="0">
                <a:solidFill>
                  <a:srgbClr val="3A3838"/>
                </a:solidFill>
                <a:latin typeface="Century Gothic"/>
                <a:cs typeface="Century Gothic"/>
              </a:rPr>
              <a:t> </a:t>
            </a:r>
            <a:r>
              <a:rPr sz="1800" dirty="0">
                <a:solidFill>
                  <a:srgbClr val="3A3838"/>
                </a:solidFill>
                <a:latin typeface="Century Gothic"/>
                <a:cs typeface="Century Gothic"/>
              </a:rPr>
              <a:t>physical</a:t>
            </a:r>
            <a:r>
              <a:rPr sz="1800" spc="155" dirty="0">
                <a:solidFill>
                  <a:srgbClr val="3A3838"/>
                </a:solidFill>
                <a:latin typeface="Century Gothic"/>
                <a:cs typeface="Century Gothic"/>
              </a:rPr>
              <a:t> </a:t>
            </a:r>
            <a:r>
              <a:rPr sz="1800" dirty="0">
                <a:solidFill>
                  <a:srgbClr val="3A3838"/>
                </a:solidFill>
                <a:latin typeface="Century Gothic"/>
                <a:cs typeface="Century Gothic"/>
              </a:rPr>
              <a:t>characteristics</a:t>
            </a:r>
            <a:r>
              <a:rPr sz="1800" spc="155" dirty="0">
                <a:solidFill>
                  <a:srgbClr val="3A3838"/>
                </a:solidFill>
                <a:latin typeface="Century Gothic"/>
                <a:cs typeface="Century Gothic"/>
              </a:rPr>
              <a:t> </a:t>
            </a:r>
            <a:r>
              <a:rPr sz="1800" dirty="0">
                <a:solidFill>
                  <a:srgbClr val="3A3838"/>
                </a:solidFill>
                <a:latin typeface="Century Gothic"/>
                <a:cs typeface="Century Gothic"/>
              </a:rPr>
              <a:t>(such</a:t>
            </a:r>
            <a:r>
              <a:rPr sz="1800" spc="165" dirty="0">
                <a:solidFill>
                  <a:srgbClr val="3A3838"/>
                </a:solidFill>
                <a:latin typeface="Century Gothic"/>
                <a:cs typeface="Century Gothic"/>
              </a:rPr>
              <a:t> </a:t>
            </a:r>
            <a:r>
              <a:rPr sz="1800" spc="-25" dirty="0">
                <a:solidFill>
                  <a:srgbClr val="3A3838"/>
                </a:solidFill>
                <a:latin typeface="Century Gothic"/>
                <a:cs typeface="Century Gothic"/>
              </a:rPr>
              <a:t>as </a:t>
            </a:r>
            <a:r>
              <a:rPr sz="1800" spc="60" dirty="0">
                <a:solidFill>
                  <a:srgbClr val="3A3838"/>
                </a:solidFill>
                <a:latin typeface="Century Gothic"/>
                <a:cs typeface="Century Gothic"/>
              </a:rPr>
              <a:t>hair</a:t>
            </a:r>
            <a:r>
              <a:rPr sz="1800" spc="-50" dirty="0">
                <a:solidFill>
                  <a:srgbClr val="3A3838"/>
                </a:solidFill>
                <a:latin typeface="Century Gothic"/>
                <a:cs typeface="Century Gothic"/>
              </a:rPr>
              <a:t> </a:t>
            </a:r>
            <a:r>
              <a:rPr sz="1800" spc="65" dirty="0">
                <a:solidFill>
                  <a:srgbClr val="3A3838"/>
                </a:solidFill>
                <a:latin typeface="Century Gothic"/>
                <a:cs typeface="Century Gothic"/>
              </a:rPr>
              <a:t>or</a:t>
            </a:r>
            <a:r>
              <a:rPr sz="1800" spc="-35" dirty="0">
                <a:solidFill>
                  <a:srgbClr val="3A3838"/>
                </a:solidFill>
                <a:latin typeface="Century Gothic"/>
                <a:cs typeface="Century Gothic"/>
              </a:rPr>
              <a:t> </a:t>
            </a:r>
            <a:r>
              <a:rPr sz="1800" spc="-40" dirty="0">
                <a:solidFill>
                  <a:srgbClr val="3A3838"/>
                </a:solidFill>
                <a:latin typeface="Century Gothic"/>
                <a:cs typeface="Century Gothic"/>
              </a:rPr>
              <a:t>eye</a:t>
            </a:r>
            <a:r>
              <a:rPr sz="1800" spc="-35" dirty="0">
                <a:solidFill>
                  <a:srgbClr val="3A3838"/>
                </a:solidFill>
                <a:latin typeface="Century Gothic"/>
                <a:cs typeface="Century Gothic"/>
              </a:rPr>
              <a:t> </a:t>
            </a:r>
            <a:r>
              <a:rPr sz="1800" spc="-10" dirty="0">
                <a:solidFill>
                  <a:srgbClr val="3A3838"/>
                </a:solidFill>
                <a:latin typeface="Century Gothic"/>
                <a:cs typeface="Century Gothic"/>
              </a:rPr>
              <a:t>color)</a:t>
            </a:r>
            <a:endParaRPr sz="1800">
              <a:latin typeface="Century Gothic"/>
              <a:cs typeface="Century Gothic"/>
            </a:endParaRPr>
          </a:p>
          <a:p>
            <a:pPr marL="299085" indent="-286385">
              <a:lnSpc>
                <a:spcPct val="100000"/>
              </a:lnSpc>
              <a:buFont typeface="Arial"/>
              <a:buChar char="•"/>
              <a:tabLst>
                <a:tab pos="299085" algn="l"/>
              </a:tabLst>
            </a:pPr>
            <a:r>
              <a:rPr sz="1800" spc="10" dirty="0">
                <a:solidFill>
                  <a:srgbClr val="3A3838"/>
                </a:solidFill>
                <a:latin typeface="Century Gothic"/>
                <a:cs typeface="Century Gothic"/>
              </a:rPr>
              <a:t>conditions</a:t>
            </a:r>
            <a:r>
              <a:rPr sz="1800" spc="20" dirty="0">
                <a:solidFill>
                  <a:srgbClr val="3A3838"/>
                </a:solidFill>
                <a:latin typeface="Century Gothic"/>
                <a:cs typeface="Century Gothic"/>
              </a:rPr>
              <a:t> </a:t>
            </a:r>
            <a:r>
              <a:rPr sz="1800" spc="10" dirty="0">
                <a:solidFill>
                  <a:srgbClr val="3A3838"/>
                </a:solidFill>
                <a:latin typeface="Century Gothic"/>
                <a:cs typeface="Century Gothic"/>
              </a:rPr>
              <a:t>that</a:t>
            </a:r>
            <a:r>
              <a:rPr sz="1800" spc="15" dirty="0">
                <a:solidFill>
                  <a:srgbClr val="3A3838"/>
                </a:solidFill>
                <a:latin typeface="Century Gothic"/>
                <a:cs typeface="Century Gothic"/>
              </a:rPr>
              <a:t> </a:t>
            </a:r>
            <a:r>
              <a:rPr sz="1800" dirty="0">
                <a:solidFill>
                  <a:srgbClr val="3A3838"/>
                </a:solidFill>
                <a:latin typeface="Century Gothic"/>
                <a:cs typeface="Century Gothic"/>
              </a:rPr>
              <a:t>are</a:t>
            </a:r>
            <a:r>
              <a:rPr sz="1800" spc="50" dirty="0">
                <a:solidFill>
                  <a:srgbClr val="3A3838"/>
                </a:solidFill>
                <a:latin typeface="Century Gothic"/>
                <a:cs typeface="Century Gothic"/>
              </a:rPr>
              <a:t> </a:t>
            </a:r>
            <a:r>
              <a:rPr sz="1800" spc="55" dirty="0">
                <a:solidFill>
                  <a:srgbClr val="3A3838"/>
                </a:solidFill>
                <a:latin typeface="Century Gothic"/>
                <a:cs typeface="Century Gothic"/>
              </a:rPr>
              <a:t>not</a:t>
            </a:r>
            <a:r>
              <a:rPr sz="1800" spc="30" dirty="0">
                <a:solidFill>
                  <a:srgbClr val="3A3838"/>
                </a:solidFill>
                <a:latin typeface="Century Gothic"/>
                <a:cs typeface="Century Gothic"/>
              </a:rPr>
              <a:t> </a:t>
            </a:r>
            <a:r>
              <a:rPr sz="1800" spc="10" dirty="0">
                <a:solidFill>
                  <a:srgbClr val="3A3838"/>
                </a:solidFill>
                <a:latin typeface="Century Gothic"/>
                <a:cs typeface="Century Gothic"/>
              </a:rPr>
              <a:t>the</a:t>
            </a:r>
            <a:r>
              <a:rPr sz="1800" spc="35" dirty="0">
                <a:solidFill>
                  <a:srgbClr val="3A3838"/>
                </a:solidFill>
                <a:latin typeface="Century Gothic"/>
                <a:cs typeface="Century Gothic"/>
              </a:rPr>
              <a:t> </a:t>
            </a:r>
            <a:r>
              <a:rPr sz="1800" spc="100" dirty="0">
                <a:solidFill>
                  <a:srgbClr val="3A3838"/>
                </a:solidFill>
                <a:latin typeface="Century Gothic"/>
                <a:cs typeface="Century Gothic"/>
              </a:rPr>
              <a:t>result</a:t>
            </a:r>
            <a:r>
              <a:rPr sz="1800" spc="35" dirty="0">
                <a:solidFill>
                  <a:srgbClr val="3A3838"/>
                </a:solidFill>
                <a:latin typeface="Century Gothic"/>
                <a:cs typeface="Century Gothic"/>
              </a:rPr>
              <a:t> </a:t>
            </a:r>
            <a:r>
              <a:rPr sz="1800" spc="10" dirty="0">
                <a:solidFill>
                  <a:srgbClr val="3A3838"/>
                </a:solidFill>
                <a:latin typeface="Century Gothic"/>
                <a:cs typeface="Century Gothic"/>
              </a:rPr>
              <a:t>of</a:t>
            </a:r>
            <a:r>
              <a:rPr sz="1800" spc="50" dirty="0">
                <a:solidFill>
                  <a:srgbClr val="3A3838"/>
                </a:solidFill>
                <a:latin typeface="Century Gothic"/>
                <a:cs typeface="Century Gothic"/>
              </a:rPr>
              <a:t> </a:t>
            </a:r>
            <a:r>
              <a:rPr sz="1800" spc="-50" dirty="0">
                <a:solidFill>
                  <a:srgbClr val="3A3838"/>
                </a:solidFill>
                <a:latin typeface="Century Gothic"/>
                <a:cs typeface="Century Gothic"/>
              </a:rPr>
              <a:t>a</a:t>
            </a:r>
            <a:endParaRPr sz="1800">
              <a:latin typeface="Century Gothic"/>
              <a:cs typeface="Century Gothic"/>
            </a:endParaRPr>
          </a:p>
          <a:p>
            <a:pPr marL="299085">
              <a:lnSpc>
                <a:spcPct val="100000"/>
              </a:lnSpc>
            </a:pPr>
            <a:r>
              <a:rPr sz="1800" spc="55" dirty="0">
                <a:solidFill>
                  <a:srgbClr val="3A3838"/>
                </a:solidFill>
                <a:latin typeface="Century Gothic"/>
                <a:cs typeface="Century Gothic"/>
              </a:rPr>
              <a:t>disorder</a:t>
            </a:r>
            <a:r>
              <a:rPr sz="1800" spc="15" dirty="0">
                <a:solidFill>
                  <a:srgbClr val="3A3838"/>
                </a:solidFill>
                <a:latin typeface="Century Gothic"/>
                <a:cs typeface="Century Gothic"/>
              </a:rPr>
              <a:t> </a:t>
            </a:r>
            <a:r>
              <a:rPr sz="1800" dirty="0">
                <a:solidFill>
                  <a:srgbClr val="3A3838"/>
                </a:solidFill>
                <a:latin typeface="Century Gothic"/>
                <a:cs typeface="Century Gothic"/>
              </a:rPr>
              <a:t>(such</a:t>
            </a:r>
            <a:r>
              <a:rPr sz="1800" spc="15" dirty="0">
                <a:solidFill>
                  <a:srgbClr val="3A3838"/>
                </a:solidFill>
                <a:latin typeface="Century Gothic"/>
                <a:cs typeface="Century Gothic"/>
              </a:rPr>
              <a:t> </a:t>
            </a:r>
            <a:r>
              <a:rPr sz="1800" dirty="0">
                <a:solidFill>
                  <a:srgbClr val="3A3838"/>
                </a:solidFill>
                <a:latin typeface="Century Gothic"/>
                <a:cs typeface="Century Gothic"/>
              </a:rPr>
              <a:t>as</a:t>
            </a:r>
            <a:r>
              <a:rPr sz="1800" spc="15" dirty="0">
                <a:solidFill>
                  <a:srgbClr val="3A3838"/>
                </a:solidFill>
                <a:latin typeface="Century Gothic"/>
                <a:cs typeface="Century Gothic"/>
              </a:rPr>
              <a:t> </a:t>
            </a:r>
            <a:r>
              <a:rPr sz="1800" spc="70" dirty="0">
                <a:solidFill>
                  <a:srgbClr val="3A3838"/>
                </a:solidFill>
                <a:latin typeface="Century Gothic"/>
                <a:cs typeface="Century Gothic"/>
              </a:rPr>
              <a:t>normal</a:t>
            </a:r>
            <a:r>
              <a:rPr sz="1800" spc="20" dirty="0">
                <a:solidFill>
                  <a:srgbClr val="3A3838"/>
                </a:solidFill>
                <a:latin typeface="Century Gothic"/>
                <a:cs typeface="Century Gothic"/>
              </a:rPr>
              <a:t> </a:t>
            </a:r>
            <a:r>
              <a:rPr sz="1800" spc="-10" dirty="0">
                <a:solidFill>
                  <a:srgbClr val="3A3838"/>
                </a:solidFill>
                <a:latin typeface="Century Gothic"/>
                <a:cs typeface="Century Gothic"/>
              </a:rPr>
              <a:t>pregnancy)</a:t>
            </a:r>
            <a:endParaRPr sz="1800">
              <a:latin typeface="Century Gothic"/>
              <a:cs typeface="Century Gothic"/>
            </a:endParaRPr>
          </a:p>
          <a:p>
            <a:pPr marL="299085" marR="1042669" indent="-287020">
              <a:lnSpc>
                <a:spcPct val="100000"/>
              </a:lnSpc>
              <a:buFont typeface="Arial"/>
              <a:buChar char="•"/>
              <a:tabLst>
                <a:tab pos="299085" algn="l"/>
              </a:tabLst>
            </a:pPr>
            <a:r>
              <a:rPr sz="1800" spc="45" dirty="0">
                <a:solidFill>
                  <a:srgbClr val="3A3838"/>
                </a:solidFill>
                <a:latin typeface="Century Gothic"/>
                <a:cs typeface="Century Gothic"/>
              </a:rPr>
              <a:t>personality</a:t>
            </a:r>
            <a:r>
              <a:rPr sz="1800" spc="10" dirty="0">
                <a:solidFill>
                  <a:srgbClr val="3A3838"/>
                </a:solidFill>
                <a:latin typeface="Century Gothic"/>
                <a:cs typeface="Century Gothic"/>
              </a:rPr>
              <a:t> </a:t>
            </a:r>
            <a:r>
              <a:rPr sz="1800" spc="85" dirty="0">
                <a:solidFill>
                  <a:srgbClr val="3A3838"/>
                </a:solidFill>
                <a:latin typeface="Century Gothic"/>
                <a:cs typeface="Century Gothic"/>
              </a:rPr>
              <a:t>traits</a:t>
            </a:r>
            <a:r>
              <a:rPr sz="1800" spc="10" dirty="0">
                <a:solidFill>
                  <a:srgbClr val="3A3838"/>
                </a:solidFill>
                <a:latin typeface="Century Gothic"/>
                <a:cs typeface="Century Gothic"/>
              </a:rPr>
              <a:t> </a:t>
            </a:r>
            <a:r>
              <a:rPr sz="1800" dirty="0">
                <a:solidFill>
                  <a:srgbClr val="3A3838"/>
                </a:solidFill>
                <a:latin typeface="Century Gothic"/>
                <a:cs typeface="Century Gothic"/>
              </a:rPr>
              <a:t>(such</a:t>
            </a:r>
            <a:r>
              <a:rPr sz="1800" spc="20" dirty="0">
                <a:solidFill>
                  <a:srgbClr val="3A3838"/>
                </a:solidFill>
                <a:latin typeface="Century Gothic"/>
                <a:cs typeface="Century Gothic"/>
              </a:rPr>
              <a:t> </a:t>
            </a:r>
            <a:r>
              <a:rPr sz="1800" dirty="0">
                <a:solidFill>
                  <a:srgbClr val="3A3838"/>
                </a:solidFill>
                <a:latin typeface="Century Gothic"/>
                <a:cs typeface="Century Gothic"/>
              </a:rPr>
              <a:t>as</a:t>
            </a:r>
            <a:r>
              <a:rPr sz="1800" spc="10" dirty="0">
                <a:solidFill>
                  <a:srgbClr val="3A3838"/>
                </a:solidFill>
                <a:latin typeface="Century Gothic"/>
                <a:cs typeface="Century Gothic"/>
              </a:rPr>
              <a:t> </a:t>
            </a:r>
            <a:r>
              <a:rPr sz="1800" spc="-20" dirty="0">
                <a:solidFill>
                  <a:srgbClr val="3A3838"/>
                </a:solidFill>
                <a:latin typeface="Century Gothic"/>
                <a:cs typeface="Century Gothic"/>
              </a:rPr>
              <a:t>poor </a:t>
            </a:r>
            <a:r>
              <a:rPr sz="1800" spc="40" dirty="0">
                <a:solidFill>
                  <a:srgbClr val="3A3838"/>
                </a:solidFill>
                <a:latin typeface="Century Gothic"/>
                <a:cs typeface="Century Gothic"/>
              </a:rPr>
              <a:t>judgment)</a:t>
            </a:r>
            <a:endParaRPr sz="1800">
              <a:latin typeface="Century Gothic"/>
              <a:cs typeface="Century Gothic"/>
            </a:endParaRPr>
          </a:p>
          <a:p>
            <a:pPr marL="299085" indent="-286385">
              <a:lnSpc>
                <a:spcPct val="100000"/>
              </a:lnSpc>
              <a:buFont typeface="Arial"/>
              <a:buChar char="•"/>
              <a:tabLst>
                <a:tab pos="299085" algn="l"/>
              </a:tabLst>
            </a:pPr>
            <a:r>
              <a:rPr sz="1800" spc="-10" dirty="0">
                <a:solidFill>
                  <a:srgbClr val="3A3838"/>
                </a:solidFill>
                <a:latin typeface="Century Gothic"/>
                <a:cs typeface="Century Gothic"/>
              </a:rPr>
              <a:t>homosexuality/bisexuality</a:t>
            </a:r>
            <a:endParaRPr sz="1800">
              <a:latin typeface="Century Gothic"/>
              <a:cs typeface="Century Gothic"/>
            </a:endParaRPr>
          </a:p>
          <a:p>
            <a:pPr marL="299085" marR="9525" indent="-287020">
              <a:lnSpc>
                <a:spcPct val="100000"/>
              </a:lnSpc>
              <a:buFont typeface="Arial"/>
              <a:buChar char="•"/>
              <a:tabLst>
                <a:tab pos="299085" algn="l"/>
              </a:tabLst>
            </a:pPr>
            <a:r>
              <a:rPr sz="1800" dirty="0">
                <a:solidFill>
                  <a:srgbClr val="3A3838"/>
                </a:solidFill>
                <a:latin typeface="Century Gothic"/>
                <a:cs typeface="Century Gothic"/>
              </a:rPr>
              <a:t>socio-economic</a:t>
            </a:r>
            <a:r>
              <a:rPr sz="1800" spc="35" dirty="0">
                <a:solidFill>
                  <a:srgbClr val="3A3838"/>
                </a:solidFill>
                <a:latin typeface="Century Gothic"/>
                <a:cs typeface="Century Gothic"/>
              </a:rPr>
              <a:t> </a:t>
            </a:r>
            <a:r>
              <a:rPr sz="1800" dirty="0">
                <a:solidFill>
                  <a:srgbClr val="3A3838"/>
                </a:solidFill>
                <a:latin typeface="Century Gothic"/>
                <a:cs typeface="Century Gothic"/>
              </a:rPr>
              <a:t>disadvantages</a:t>
            </a:r>
            <a:r>
              <a:rPr sz="1800" spc="15" dirty="0">
                <a:solidFill>
                  <a:srgbClr val="3A3838"/>
                </a:solidFill>
                <a:latin typeface="Century Gothic"/>
                <a:cs typeface="Century Gothic"/>
              </a:rPr>
              <a:t> </a:t>
            </a:r>
            <a:r>
              <a:rPr sz="1800" dirty="0">
                <a:solidFill>
                  <a:srgbClr val="3A3838"/>
                </a:solidFill>
                <a:latin typeface="Century Gothic"/>
                <a:cs typeface="Century Gothic"/>
              </a:rPr>
              <a:t>(such</a:t>
            </a:r>
            <a:r>
              <a:rPr sz="1800" spc="15" dirty="0">
                <a:solidFill>
                  <a:srgbClr val="3A3838"/>
                </a:solidFill>
                <a:latin typeface="Century Gothic"/>
                <a:cs typeface="Century Gothic"/>
              </a:rPr>
              <a:t> </a:t>
            </a:r>
            <a:r>
              <a:rPr sz="1800" spc="-25" dirty="0">
                <a:solidFill>
                  <a:srgbClr val="3A3838"/>
                </a:solidFill>
                <a:latin typeface="Century Gothic"/>
                <a:cs typeface="Century Gothic"/>
              </a:rPr>
              <a:t>as </a:t>
            </a:r>
            <a:r>
              <a:rPr sz="1800" dirty="0">
                <a:solidFill>
                  <a:srgbClr val="3A3838"/>
                </a:solidFill>
                <a:latin typeface="Century Gothic"/>
                <a:cs typeface="Century Gothic"/>
              </a:rPr>
              <a:t>poor</a:t>
            </a:r>
            <a:r>
              <a:rPr sz="1800" spc="60" dirty="0">
                <a:solidFill>
                  <a:srgbClr val="3A3838"/>
                </a:solidFill>
                <a:latin typeface="Century Gothic"/>
                <a:cs typeface="Century Gothic"/>
              </a:rPr>
              <a:t> </a:t>
            </a:r>
            <a:r>
              <a:rPr sz="1800" spc="-10" dirty="0">
                <a:solidFill>
                  <a:srgbClr val="3A3838"/>
                </a:solidFill>
                <a:latin typeface="Century Gothic"/>
                <a:cs typeface="Century Gothic"/>
              </a:rPr>
              <a:t>education)</a:t>
            </a:r>
            <a:endParaRPr sz="1800">
              <a:latin typeface="Century Gothic"/>
              <a:cs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B4C6E7"/>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pic>
        <p:nvPicPr>
          <p:cNvPr id="5" name="object 5"/>
          <p:cNvPicPr/>
          <p:nvPr/>
        </p:nvPicPr>
        <p:blipFill>
          <a:blip r:embed="rId2" cstate="print"/>
          <a:stretch>
            <a:fillRect/>
          </a:stretch>
        </p:blipFill>
        <p:spPr>
          <a:xfrm>
            <a:off x="234695" y="990600"/>
            <a:ext cx="5634228" cy="1362455"/>
          </a:xfrm>
          <a:prstGeom prst="rect">
            <a:avLst/>
          </a:prstGeom>
        </p:spPr>
      </p:pic>
      <p:sp>
        <p:nvSpPr>
          <p:cNvPr id="6" name="object 6"/>
          <p:cNvSpPr txBox="1"/>
          <p:nvPr/>
        </p:nvSpPr>
        <p:spPr>
          <a:xfrm>
            <a:off x="768502" y="1524126"/>
            <a:ext cx="4565015" cy="330835"/>
          </a:xfrm>
          <a:prstGeom prst="rect">
            <a:avLst/>
          </a:prstGeom>
        </p:spPr>
        <p:txBody>
          <a:bodyPr vert="horz" wrap="square" lIns="0" tIns="13335" rIns="0" bIns="0" rtlCol="0">
            <a:spAutoFit/>
          </a:bodyPr>
          <a:lstStyle/>
          <a:p>
            <a:pPr marL="12700">
              <a:lnSpc>
                <a:spcPct val="100000"/>
              </a:lnSpc>
              <a:spcBef>
                <a:spcPts val="105"/>
              </a:spcBef>
            </a:pPr>
            <a:r>
              <a:rPr sz="2000" b="1" spc="270" dirty="0">
                <a:solidFill>
                  <a:srgbClr val="3A3838"/>
                </a:solidFill>
                <a:latin typeface="Calibri"/>
                <a:cs typeface="Calibri"/>
              </a:rPr>
              <a:t>DEFINING</a:t>
            </a:r>
            <a:r>
              <a:rPr sz="2000" b="1" spc="75" dirty="0">
                <a:solidFill>
                  <a:srgbClr val="3A3838"/>
                </a:solidFill>
                <a:latin typeface="Calibri"/>
                <a:cs typeface="Calibri"/>
              </a:rPr>
              <a:t> </a:t>
            </a:r>
            <a:r>
              <a:rPr sz="2000" b="1" spc="310" dirty="0">
                <a:solidFill>
                  <a:srgbClr val="3A3838"/>
                </a:solidFill>
                <a:latin typeface="Calibri"/>
                <a:cs typeface="Calibri"/>
              </a:rPr>
              <a:t>MAJOR</a:t>
            </a:r>
            <a:r>
              <a:rPr sz="2000" b="1" spc="145" dirty="0">
                <a:solidFill>
                  <a:srgbClr val="3A3838"/>
                </a:solidFill>
                <a:latin typeface="Calibri"/>
                <a:cs typeface="Calibri"/>
              </a:rPr>
              <a:t> </a:t>
            </a:r>
            <a:r>
              <a:rPr sz="2000" b="1" spc="295" dirty="0">
                <a:solidFill>
                  <a:srgbClr val="3A3838"/>
                </a:solidFill>
                <a:latin typeface="Calibri"/>
                <a:cs typeface="Calibri"/>
              </a:rPr>
              <a:t>LIFE</a:t>
            </a:r>
            <a:r>
              <a:rPr sz="2000" b="1" spc="105" dirty="0">
                <a:solidFill>
                  <a:srgbClr val="3A3838"/>
                </a:solidFill>
                <a:latin typeface="Calibri"/>
                <a:cs typeface="Calibri"/>
              </a:rPr>
              <a:t> </a:t>
            </a:r>
            <a:r>
              <a:rPr sz="2000" b="1" spc="240" dirty="0">
                <a:solidFill>
                  <a:srgbClr val="3A3838"/>
                </a:solidFill>
                <a:latin typeface="Calibri"/>
                <a:cs typeface="Calibri"/>
              </a:rPr>
              <a:t>ACTIVITIES</a:t>
            </a:r>
            <a:endParaRPr sz="2000">
              <a:latin typeface="Calibri"/>
              <a:cs typeface="Calibri"/>
            </a:endParaRPr>
          </a:p>
        </p:txBody>
      </p:sp>
      <p:pic>
        <p:nvPicPr>
          <p:cNvPr id="7" name="object 7"/>
          <p:cNvPicPr/>
          <p:nvPr/>
        </p:nvPicPr>
        <p:blipFill>
          <a:blip r:embed="rId2" cstate="print"/>
          <a:stretch>
            <a:fillRect/>
          </a:stretch>
        </p:blipFill>
        <p:spPr>
          <a:xfrm>
            <a:off x="6187440" y="3726179"/>
            <a:ext cx="5632704" cy="1362456"/>
          </a:xfrm>
          <a:prstGeom prst="rect">
            <a:avLst/>
          </a:prstGeom>
        </p:spPr>
      </p:pic>
      <p:sp>
        <p:nvSpPr>
          <p:cNvPr id="8" name="object 8"/>
          <p:cNvSpPr txBox="1"/>
          <p:nvPr/>
        </p:nvSpPr>
        <p:spPr>
          <a:xfrm>
            <a:off x="912977" y="2437638"/>
            <a:ext cx="4858385" cy="2769235"/>
          </a:xfrm>
          <a:prstGeom prst="rect">
            <a:avLst/>
          </a:prstGeom>
        </p:spPr>
        <p:txBody>
          <a:bodyPr vert="horz" wrap="square" lIns="0" tIns="12700" rIns="0" bIns="0" rtlCol="0">
            <a:spAutoFit/>
          </a:bodyPr>
          <a:lstStyle/>
          <a:p>
            <a:pPr marL="12700" marR="5080">
              <a:lnSpc>
                <a:spcPct val="100000"/>
              </a:lnSpc>
              <a:spcBef>
                <a:spcPts val="100"/>
              </a:spcBef>
            </a:pPr>
            <a:r>
              <a:rPr sz="1800" spc="120" dirty="0">
                <a:solidFill>
                  <a:srgbClr val="3A3838"/>
                </a:solidFill>
                <a:latin typeface="Century Gothic"/>
                <a:cs typeface="Century Gothic"/>
              </a:rPr>
              <a:t>In</a:t>
            </a:r>
            <a:r>
              <a:rPr sz="1800" spc="40" dirty="0">
                <a:solidFill>
                  <a:srgbClr val="3A3838"/>
                </a:solidFill>
                <a:latin typeface="Century Gothic"/>
                <a:cs typeface="Century Gothic"/>
              </a:rPr>
              <a:t> </a:t>
            </a:r>
            <a:r>
              <a:rPr sz="1800" dirty="0">
                <a:solidFill>
                  <a:srgbClr val="3A3838"/>
                </a:solidFill>
                <a:latin typeface="Century Gothic"/>
                <a:cs typeface="Century Gothic"/>
              </a:rPr>
              <a:t>general,</a:t>
            </a:r>
            <a:r>
              <a:rPr sz="1800" spc="50" dirty="0">
                <a:solidFill>
                  <a:srgbClr val="3A3838"/>
                </a:solidFill>
                <a:latin typeface="Century Gothic"/>
                <a:cs typeface="Century Gothic"/>
              </a:rPr>
              <a:t> </a:t>
            </a:r>
            <a:r>
              <a:rPr sz="1800" spc="60" dirty="0">
                <a:solidFill>
                  <a:srgbClr val="3A3838"/>
                </a:solidFill>
                <a:latin typeface="Century Gothic"/>
                <a:cs typeface="Century Gothic"/>
              </a:rPr>
              <a:t>major </a:t>
            </a:r>
            <a:r>
              <a:rPr sz="1800" dirty="0">
                <a:solidFill>
                  <a:srgbClr val="3A3838"/>
                </a:solidFill>
                <a:latin typeface="Century Gothic"/>
                <a:cs typeface="Century Gothic"/>
              </a:rPr>
              <a:t>life</a:t>
            </a:r>
            <a:r>
              <a:rPr sz="1800" spc="70" dirty="0">
                <a:solidFill>
                  <a:srgbClr val="3A3838"/>
                </a:solidFill>
                <a:latin typeface="Century Gothic"/>
                <a:cs typeface="Century Gothic"/>
              </a:rPr>
              <a:t> </a:t>
            </a:r>
            <a:r>
              <a:rPr sz="1800" dirty="0">
                <a:solidFill>
                  <a:srgbClr val="3A3838"/>
                </a:solidFill>
                <a:latin typeface="Century Gothic"/>
                <a:cs typeface="Century Gothic"/>
              </a:rPr>
              <a:t>activities</a:t>
            </a:r>
            <a:r>
              <a:rPr sz="1800" spc="70" dirty="0">
                <a:solidFill>
                  <a:srgbClr val="3A3838"/>
                </a:solidFill>
                <a:latin typeface="Century Gothic"/>
                <a:cs typeface="Century Gothic"/>
              </a:rPr>
              <a:t> </a:t>
            </a:r>
            <a:r>
              <a:rPr sz="1800" dirty="0">
                <a:solidFill>
                  <a:srgbClr val="3A3838"/>
                </a:solidFill>
                <a:latin typeface="Century Gothic"/>
                <a:cs typeface="Century Gothic"/>
              </a:rPr>
              <a:t>include,</a:t>
            </a:r>
            <a:r>
              <a:rPr sz="1800" spc="70" dirty="0">
                <a:solidFill>
                  <a:srgbClr val="3A3838"/>
                </a:solidFill>
                <a:latin typeface="Century Gothic"/>
                <a:cs typeface="Century Gothic"/>
              </a:rPr>
              <a:t> </a:t>
            </a:r>
            <a:r>
              <a:rPr sz="1800" spc="40" dirty="0">
                <a:solidFill>
                  <a:srgbClr val="3A3838"/>
                </a:solidFill>
                <a:latin typeface="Century Gothic"/>
                <a:cs typeface="Century Gothic"/>
              </a:rPr>
              <a:t>but </a:t>
            </a:r>
            <a:r>
              <a:rPr sz="1800" dirty="0">
                <a:solidFill>
                  <a:srgbClr val="3A3838"/>
                </a:solidFill>
                <a:latin typeface="Century Gothic"/>
                <a:cs typeface="Century Gothic"/>
              </a:rPr>
              <a:t>are</a:t>
            </a:r>
            <a:r>
              <a:rPr sz="1800" spc="-50" dirty="0">
                <a:solidFill>
                  <a:srgbClr val="3A3838"/>
                </a:solidFill>
                <a:latin typeface="Century Gothic"/>
                <a:cs typeface="Century Gothic"/>
              </a:rPr>
              <a:t> </a:t>
            </a:r>
            <a:r>
              <a:rPr sz="1800" spc="55" dirty="0">
                <a:solidFill>
                  <a:srgbClr val="3A3838"/>
                </a:solidFill>
                <a:latin typeface="Century Gothic"/>
                <a:cs typeface="Century Gothic"/>
              </a:rPr>
              <a:t>not</a:t>
            </a:r>
            <a:r>
              <a:rPr sz="1800" spc="-55" dirty="0">
                <a:solidFill>
                  <a:srgbClr val="3A3838"/>
                </a:solidFill>
                <a:latin typeface="Century Gothic"/>
                <a:cs typeface="Century Gothic"/>
              </a:rPr>
              <a:t> </a:t>
            </a:r>
            <a:r>
              <a:rPr sz="1800" spc="80" dirty="0">
                <a:solidFill>
                  <a:srgbClr val="3A3838"/>
                </a:solidFill>
                <a:latin typeface="Century Gothic"/>
                <a:cs typeface="Century Gothic"/>
              </a:rPr>
              <a:t>limited</a:t>
            </a:r>
            <a:r>
              <a:rPr sz="1800" spc="-30" dirty="0">
                <a:solidFill>
                  <a:srgbClr val="3A3838"/>
                </a:solidFill>
                <a:latin typeface="Century Gothic"/>
                <a:cs typeface="Century Gothic"/>
              </a:rPr>
              <a:t> </a:t>
            </a:r>
            <a:r>
              <a:rPr sz="1800" spc="-25" dirty="0">
                <a:solidFill>
                  <a:srgbClr val="3A3838"/>
                </a:solidFill>
                <a:latin typeface="Century Gothic"/>
                <a:cs typeface="Century Gothic"/>
              </a:rPr>
              <a:t>to:</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caring</a:t>
            </a:r>
            <a:r>
              <a:rPr sz="1800" spc="20" dirty="0">
                <a:solidFill>
                  <a:srgbClr val="3A3838"/>
                </a:solidFill>
                <a:latin typeface="Century Gothic"/>
                <a:cs typeface="Century Gothic"/>
              </a:rPr>
              <a:t> </a:t>
            </a:r>
            <a:r>
              <a:rPr sz="1800" spc="60" dirty="0">
                <a:solidFill>
                  <a:srgbClr val="3A3838"/>
                </a:solidFill>
                <a:latin typeface="Century Gothic"/>
                <a:cs typeface="Century Gothic"/>
              </a:rPr>
              <a:t>for</a:t>
            </a:r>
            <a:r>
              <a:rPr sz="1800" spc="15" dirty="0">
                <a:solidFill>
                  <a:srgbClr val="3A3838"/>
                </a:solidFill>
                <a:latin typeface="Century Gothic"/>
                <a:cs typeface="Century Gothic"/>
              </a:rPr>
              <a:t> </a:t>
            </a:r>
            <a:r>
              <a:rPr sz="1800" spc="-10" dirty="0">
                <a:solidFill>
                  <a:srgbClr val="3A3838"/>
                </a:solidFill>
                <a:latin typeface="Century Gothic"/>
                <a:cs typeface="Century Gothic"/>
              </a:rPr>
              <a:t>oneself</a:t>
            </a:r>
            <a:endParaRPr sz="1800">
              <a:latin typeface="Century Gothic"/>
              <a:cs typeface="Century Gothic"/>
            </a:endParaRPr>
          </a:p>
          <a:p>
            <a:pPr marL="299085" indent="-286385">
              <a:lnSpc>
                <a:spcPct val="100000"/>
              </a:lnSpc>
              <a:buFont typeface="Arial"/>
              <a:buChar char="•"/>
              <a:tabLst>
                <a:tab pos="299085" algn="l"/>
              </a:tabLst>
            </a:pPr>
            <a:r>
              <a:rPr sz="1800" spc="70" dirty="0">
                <a:solidFill>
                  <a:srgbClr val="3A3838"/>
                </a:solidFill>
                <a:latin typeface="Century Gothic"/>
                <a:cs typeface="Century Gothic"/>
              </a:rPr>
              <a:t>performing</a:t>
            </a:r>
            <a:r>
              <a:rPr sz="1800" spc="90" dirty="0">
                <a:solidFill>
                  <a:srgbClr val="3A3838"/>
                </a:solidFill>
                <a:latin typeface="Century Gothic"/>
                <a:cs typeface="Century Gothic"/>
              </a:rPr>
              <a:t> </a:t>
            </a:r>
            <a:r>
              <a:rPr sz="1800" dirty="0">
                <a:solidFill>
                  <a:srgbClr val="3A3838"/>
                </a:solidFill>
                <a:latin typeface="Century Gothic"/>
                <a:cs typeface="Century Gothic"/>
              </a:rPr>
              <a:t>manual</a:t>
            </a:r>
            <a:r>
              <a:rPr sz="1800" spc="75" dirty="0">
                <a:solidFill>
                  <a:srgbClr val="3A3838"/>
                </a:solidFill>
                <a:latin typeface="Century Gothic"/>
                <a:cs typeface="Century Gothic"/>
              </a:rPr>
              <a:t> </a:t>
            </a:r>
            <a:r>
              <a:rPr sz="1800" spc="70" dirty="0">
                <a:solidFill>
                  <a:srgbClr val="3A3838"/>
                </a:solidFill>
                <a:latin typeface="Century Gothic"/>
                <a:cs typeface="Century Gothic"/>
              </a:rPr>
              <a:t>tasks</a:t>
            </a:r>
            <a:endParaRPr sz="1800">
              <a:latin typeface="Century Gothic"/>
              <a:cs typeface="Century Gothic"/>
            </a:endParaRPr>
          </a:p>
          <a:p>
            <a:pPr marL="299085" indent="-286385">
              <a:lnSpc>
                <a:spcPct val="100000"/>
              </a:lnSpc>
              <a:buFont typeface="Arial"/>
              <a:buChar char="•"/>
              <a:tabLst>
                <a:tab pos="299085" algn="l"/>
              </a:tabLst>
            </a:pPr>
            <a:r>
              <a:rPr sz="1800" spc="-10" dirty="0">
                <a:solidFill>
                  <a:srgbClr val="3A3838"/>
                </a:solidFill>
                <a:latin typeface="Century Gothic"/>
                <a:cs typeface="Century Gothic"/>
              </a:rPr>
              <a:t>seeing</a:t>
            </a:r>
            <a:endParaRPr sz="1800">
              <a:latin typeface="Century Gothic"/>
              <a:cs typeface="Century Gothic"/>
            </a:endParaRPr>
          </a:p>
          <a:p>
            <a:pPr marL="299085" indent="-286385">
              <a:lnSpc>
                <a:spcPct val="100000"/>
              </a:lnSpc>
              <a:buFont typeface="Arial"/>
              <a:buChar char="•"/>
              <a:tabLst>
                <a:tab pos="299085" algn="l"/>
              </a:tabLst>
            </a:pPr>
            <a:r>
              <a:rPr sz="1800" spc="-10" dirty="0">
                <a:solidFill>
                  <a:srgbClr val="3A3838"/>
                </a:solidFill>
                <a:latin typeface="Century Gothic"/>
                <a:cs typeface="Century Gothic"/>
              </a:rPr>
              <a:t>hearing</a:t>
            </a:r>
            <a:endParaRPr sz="1800">
              <a:latin typeface="Century Gothic"/>
              <a:cs typeface="Century Gothic"/>
            </a:endParaRPr>
          </a:p>
          <a:p>
            <a:pPr marL="299085" indent="-286385">
              <a:lnSpc>
                <a:spcPct val="100000"/>
              </a:lnSpc>
              <a:buFont typeface="Arial"/>
              <a:buChar char="•"/>
              <a:tabLst>
                <a:tab pos="299085" algn="l"/>
              </a:tabLst>
            </a:pPr>
            <a:r>
              <a:rPr sz="1800" spc="55" dirty="0">
                <a:solidFill>
                  <a:srgbClr val="3A3838"/>
                </a:solidFill>
                <a:latin typeface="Century Gothic"/>
                <a:cs typeface="Century Gothic"/>
              </a:rPr>
              <a:t>walking</a:t>
            </a:r>
            <a:endParaRPr sz="1800">
              <a:latin typeface="Century Gothic"/>
              <a:cs typeface="Century Gothic"/>
            </a:endParaRPr>
          </a:p>
          <a:p>
            <a:pPr marL="299085" indent="-286385">
              <a:lnSpc>
                <a:spcPct val="100000"/>
              </a:lnSpc>
              <a:buFont typeface="Arial"/>
              <a:buChar char="•"/>
              <a:tabLst>
                <a:tab pos="299085" algn="l"/>
              </a:tabLst>
            </a:pPr>
            <a:r>
              <a:rPr sz="1800" spc="-10" dirty="0">
                <a:solidFill>
                  <a:srgbClr val="3A3838"/>
                </a:solidFill>
                <a:latin typeface="Century Gothic"/>
                <a:cs typeface="Century Gothic"/>
              </a:rPr>
              <a:t>speaking/communicating</a:t>
            </a:r>
            <a:endParaRPr sz="1800">
              <a:latin typeface="Century Gothic"/>
              <a:cs typeface="Century Gothic"/>
            </a:endParaRPr>
          </a:p>
          <a:p>
            <a:pPr marL="299085" indent="-286385">
              <a:lnSpc>
                <a:spcPct val="100000"/>
              </a:lnSpc>
              <a:buFont typeface="Arial"/>
              <a:buChar char="•"/>
              <a:tabLst>
                <a:tab pos="299085" algn="l"/>
              </a:tabLst>
            </a:pPr>
            <a:r>
              <a:rPr sz="1800" spc="40" dirty="0">
                <a:solidFill>
                  <a:srgbClr val="3A3838"/>
                </a:solidFill>
                <a:latin typeface="Century Gothic"/>
                <a:cs typeface="Century Gothic"/>
              </a:rPr>
              <a:t>learning</a:t>
            </a:r>
            <a:endParaRPr sz="1800">
              <a:latin typeface="Century Gothic"/>
              <a:cs typeface="Century Gothic"/>
            </a:endParaRPr>
          </a:p>
          <a:p>
            <a:pPr marL="299085" indent="-286385">
              <a:lnSpc>
                <a:spcPct val="100000"/>
              </a:lnSpc>
              <a:spcBef>
                <a:spcPts val="5"/>
              </a:spcBef>
              <a:buFont typeface="Arial"/>
              <a:buChar char="•"/>
              <a:tabLst>
                <a:tab pos="299085" algn="l"/>
              </a:tabLst>
            </a:pPr>
            <a:r>
              <a:rPr sz="1800" spc="75" dirty="0">
                <a:solidFill>
                  <a:srgbClr val="3A3838"/>
                </a:solidFill>
                <a:latin typeface="Century Gothic"/>
                <a:cs typeface="Century Gothic"/>
              </a:rPr>
              <a:t>working</a:t>
            </a:r>
            <a:endParaRPr sz="1800">
              <a:latin typeface="Century Gothic"/>
              <a:cs typeface="Century Gothic"/>
            </a:endParaRPr>
          </a:p>
        </p:txBody>
      </p:sp>
      <p:sp>
        <p:nvSpPr>
          <p:cNvPr id="11" name="object 11"/>
          <p:cNvSpPr txBox="1"/>
          <p:nvPr/>
        </p:nvSpPr>
        <p:spPr>
          <a:xfrm>
            <a:off x="6221729" y="6332931"/>
            <a:ext cx="570865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767070"/>
                </a:solidFill>
                <a:latin typeface="Century Gothic"/>
                <a:cs typeface="Century Gothic"/>
              </a:rPr>
              <a:t>Americans</a:t>
            </a:r>
            <a:r>
              <a:rPr sz="1800" spc="25" dirty="0">
                <a:solidFill>
                  <a:srgbClr val="767070"/>
                </a:solidFill>
                <a:latin typeface="Century Gothic"/>
                <a:cs typeface="Century Gothic"/>
              </a:rPr>
              <a:t> </a:t>
            </a:r>
            <a:r>
              <a:rPr sz="1800" spc="150" dirty="0">
                <a:solidFill>
                  <a:srgbClr val="767070"/>
                </a:solidFill>
                <a:latin typeface="Century Gothic"/>
                <a:cs typeface="Century Gothic"/>
              </a:rPr>
              <a:t>With</a:t>
            </a:r>
            <a:r>
              <a:rPr sz="1800" spc="20" dirty="0">
                <a:solidFill>
                  <a:srgbClr val="767070"/>
                </a:solidFill>
                <a:latin typeface="Century Gothic"/>
                <a:cs typeface="Century Gothic"/>
              </a:rPr>
              <a:t> </a:t>
            </a:r>
            <a:r>
              <a:rPr sz="1800" spc="75" dirty="0">
                <a:solidFill>
                  <a:srgbClr val="767070"/>
                </a:solidFill>
                <a:latin typeface="Century Gothic"/>
                <a:cs typeface="Century Gothic"/>
              </a:rPr>
              <a:t>Disabilities</a:t>
            </a:r>
            <a:r>
              <a:rPr sz="1800" spc="50" dirty="0">
                <a:solidFill>
                  <a:srgbClr val="767070"/>
                </a:solidFill>
                <a:latin typeface="Century Gothic"/>
                <a:cs typeface="Century Gothic"/>
              </a:rPr>
              <a:t> </a:t>
            </a:r>
            <a:r>
              <a:rPr sz="1800" spc="-10" dirty="0">
                <a:solidFill>
                  <a:srgbClr val="767070"/>
                </a:solidFill>
                <a:latin typeface="Century Gothic"/>
                <a:cs typeface="Century Gothic"/>
              </a:rPr>
              <a:t>Act</a:t>
            </a:r>
            <a:r>
              <a:rPr sz="1800" spc="30" dirty="0">
                <a:solidFill>
                  <a:srgbClr val="767070"/>
                </a:solidFill>
                <a:latin typeface="Century Gothic"/>
                <a:cs typeface="Century Gothic"/>
              </a:rPr>
              <a:t> </a:t>
            </a:r>
            <a:r>
              <a:rPr sz="1800" spc="-170" dirty="0">
                <a:solidFill>
                  <a:srgbClr val="767070"/>
                </a:solidFill>
                <a:latin typeface="Century Gothic"/>
                <a:cs typeface="Century Gothic"/>
              </a:rPr>
              <a:t>&amp;</a:t>
            </a:r>
            <a:r>
              <a:rPr sz="1800" spc="35" dirty="0">
                <a:solidFill>
                  <a:srgbClr val="767070"/>
                </a:solidFill>
                <a:latin typeface="Century Gothic"/>
                <a:cs typeface="Century Gothic"/>
              </a:rPr>
              <a:t> </a:t>
            </a:r>
            <a:r>
              <a:rPr sz="1800" dirty="0">
                <a:solidFill>
                  <a:srgbClr val="767070"/>
                </a:solidFill>
                <a:latin typeface="Century Gothic"/>
                <a:cs typeface="Century Gothic"/>
              </a:rPr>
              <a:t>Service</a:t>
            </a:r>
            <a:r>
              <a:rPr sz="1800" spc="60" dirty="0">
                <a:solidFill>
                  <a:srgbClr val="767070"/>
                </a:solidFill>
                <a:latin typeface="Century Gothic"/>
                <a:cs typeface="Century Gothic"/>
              </a:rPr>
              <a:t> Animals</a:t>
            </a:r>
            <a:endParaRPr sz="1800">
              <a:latin typeface="Century Gothic"/>
              <a:cs typeface="Century Gothic"/>
            </a:endParaRPr>
          </a:p>
        </p:txBody>
      </p:sp>
      <p:sp>
        <p:nvSpPr>
          <p:cNvPr id="9" name="object 9"/>
          <p:cNvSpPr txBox="1">
            <a:spLocks noGrp="1"/>
          </p:cNvSpPr>
          <p:nvPr>
            <p:ph type="title"/>
          </p:nvPr>
        </p:nvSpPr>
        <p:spPr>
          <a:xfrm>
            <a:off x="6403085" y="1163192"/>
            <a:ext cx="4914265" cy="848994"/>
          </a:xfrm>
          <a:prstGeom prst="rect">
            <a:avLst/>
          </a:prstGeom>
        </p:spPr>
        <p:txBody>
          <a:bodyPr vert="horz" wrap="square" lIns="0" tIns="12700" rIns="0" bIns="0" rtlCol="0">
            <a:spAutoFit/>
          </a:bodyPr>
          <a:lstStyle/>
          <a:p>
            <a:pPr marL="12700" marR="5080">
              <a:lnSpc>
                <a:spcPct val="100000"/>
              </a:lnSpc>
              <a:spcBef>
                <a:spcPts val="100"/>
              </a:spcBef>
            </a:pPr>
            <a:r>
              <a:rPr sz="1800" b="0" dirty="0">
                <a:solidFill>
                  <a:srgbClr val="3A3838"/>
                </a:solidFill>
                <a:latin typeface="Century Gothic"/>
                <a:cs typeface="Century Gothic"/>
              </a:rPr>
              <a:t>A</a:t>
            </a:r>
            <a:r>
              <a:rPr sz="1800" b="0" spc="80" dirty="0">
                <a:solidFill>
                  <a:srgbClr val="3A3838"/>
                </a:solidFill>
                <a:latin typeface="Century Gothic"/>
                <a:cs typeface="Century Gothic"/>
              </a:rPr>
              <a:t> </a:t>
            </a:r>
            <a:r>
              <a:rPr sz="1800" b="0" spc="55" dirty="0">
                <a:solidFill>
                  <a:srgbClr val="3A3838"/>
                </a:solidFill>
                <a:latin typeface="Century Gothic"/>
                <a:cs typeface="Century Gothic"/>
              </a:rPr>
              <a:t>major</a:t>
            </a:r>
            <a:r>
              <a:rPr sz="1800" b="0" spc="70" dirty="0">
                <a:solidFill>
                  <a:srgbClr val="3A3838"/>
                </a:solidFill>
                <a:latin typeface="Century Gothic"/>
                <a:cs typeface="Century Gothic"/>
              </a:rPr>
              <a:t> </a:t>
            </a:r>
            <a:r>
              <a:rPr sz="1800" b="0" dirty="0">
                <a:solidFill>
                  <a:srgbClr val="3A3838"/>
                </a:solidFill>
                <a:latin typeface="Century Gothic"/>
                <a:cs typeface="Century Gothic"/>
              </a:rPr>
              <a:t>life</a:t>
            </a:r>
            <a:r>
              <a:rPr sz="1800" b="0" spc="105" dirty="0">
                <a:solidFill>
                  <a:srgbClr val="3A3838"/>
                </a:solidFill>
                <a:latin typeface="Century Gothic"/>
                <a:cs typeface="Century Gothic"/>
              </a:rPr>
              <a:t> </a:t>
            </a:r>
            <a:r>
              <a:rPr sz="1800" b="0" dirty="0">
                <a:solidFill>
                  <a:srgbClr val="3A3838"/>
                </a:solidFill>
                <a:latin typeface="Century Gothic"/>
                <a:cs typeface="Century Gothic"/>
              </a:rPr>
              <a:t>activity</a:t>
            </a:r>
            <a:r>
              <a:rPr sz="1800" b="0" spc="75" dirty="0">
                <a:solidFill>
                  <a:srgbClr val="3A3838"/>
                </a:solidFill>
                <a:latin typeface="Century Gothic"/>
                <a:cs typeface="Century Gothic"/>
              </a:rPr>
              <a:t> </a:t>
            </a:r>
            <a:r>
              <a:rPr sz="1800" b="0" dirty="0">
                <a:solidFill>
                  <a:srgbClr val="3A3838"/>
                </a:solidFill>
                <a:latin typeface="Century Gothic"/>
                <a:cs typeface="Century Gothic"/>
              </a:rPr>
              <a:t>also</a:t>
            </a:r>
            <a:r>
              <a:rPr sz="1800" b="0" spc="80" dirty="0">
                <a:solidFill>
                  <a:srgbClr val="3A3838"/>
                </a:solidFill>
                <a:latin typeface="Century Gothic"/>
                <a:cs typeface="Century Gothic"/>
              </a:rPr>
              <a:t> </a:t>
            </a:r>
            <a:r>
              <a:rPr sz="1800" b="0" dirty="0">
                <a:solidFill>
                  <a:srgbClr val="3A3838"/>
                </a:solidFill>
                <a:latin typeface="Century Gothic"/>
                <a:cs typeface="Century Gothic"/>
              </a:rPr>
              <a:t>includes</a:t>
            </a:r>
            <a:r>
              <a:rPr sz="1800" b="0" spc="85" dirty="0">
                <a:solidFill>
                  <a:srgbClr val="3A3838"/>
                </a:solidFill>
                <a:latin typeface="Century Gothic"/>
                <a:cs typeface="Century Gothic"/>
              </a:rPr>
              <a:t> </a:t>
            </a:r>
            <a:r>
              <a:rPr sz="1800" b="0" spc="-10" dirty="0">
                <a:solidFill>
                  <a:srgbClr val="3A3838"/>
                </a:solidFill>
                <a:latin typeface="Century Gothic"/>
                <a:cs typeface="Century Gothic"/>
              </a:rPr>
              <a:t>operation </a:t>
            </a:r>
            <a:r>
              <a:rPr sz="1800" b="0" dirty="0">
                <a:solidFill>
                  <a:srgbClr val="3A3838"/>
                </a:solidFill>
                <a:latin typeface="Century Gothic"/>
                <a:cs typeface="Century Gothic"/>
              </a:rPr>
              <a:t>of</a:t>
            </a:r>
            <a:r>
              <a:rPr sz="1800" b="0" spc="20" dirty="0">
                <a:solidFill>
                  <a:srgbClr val="3A3838"/>
                </a:solidFill>
                <a:latin typeface="Century Gothic"/>
                <a:cs typeface="Century Gothic"/>
              </a:rPr>
              <a:t> </a:t>
            </a:r>
            <a:r>
              <a:rPr sz="1800" b="0" spc="55" dirty="0">
                <a:solidFill>
                  <a:srgbClr val="3A3838"/>
                </a:solidFill>
                <a:latin typeface="Century Gothic"/>
                <a:cs typeface="Century Gothic"/>
              </a:rPr>
              <a:t>major</a:t>
            </a:r>
            <a:r>
              <a:rPr sz="1800" b="0" spc="25" dirty="0">
                <a:solidFill>
                  <a:srgbClr val="3A3838"/>
                </a:solidFill>
                <a:latin typeface="Century Gothic"/>
                <a:cs typeface="Century Gothic"/>
              </a:rPr>
              <a:t> </a:t>
            </a:r>
            <a:r>
              <a:rPr sz="1800" b="0" dirty="0">
                <a:solidFill>
                  <a:srgbClr val="3A3838"/>
                </a:solidFill>
                <a:latin typeface="Century Gothic"/>
                <a:cs typeface="Century Gothic"/>
              </a:rPr>
              <a:t>bodily</a:t>
            </a:r>
            <a:r>
              <a:rPr sz="1800" b="0" spc="40" dirty="0">
                <a:solidFill>
                  <a:srgbClr val="3A3838"/>
                </a:solidFill>
                <a:latin typeface="Century Gothic"/>
                <a:cs typeface="Century Gothic"/>
              </a:rPr>
              <a:t> </a:t>
            </a:r>
            <a:r>
              <a:rPr sz="1800" b="0" spc="65" dirty="0">
                <a:solidFill>
                  <a:srgbClr val="3A3838"/>
                </a:solidFill>
                <a:latin typeface="Century Gothic"/>
                <a:cs typeface="Century Gothic"/>
              </a:rPr>
              <a:t>functions</a:t>
            </a:r>
            <a:r>
              <a:rPr sz="1800" b="0" dirty="0">
                <a:solidFill>
                  <a:srgbClr val="3A3838"/>
                </a:solidFill>
                <a:latin typeface="Century Gothic"/>
                <a:cs typeface="Century Gothic"/>
              </a:rPr>
              <a:t> </a:t>
            </a:r>
            <a:r>
              <a:rPr sz="1800" b="0" spc="45" dirty="0">
                <a:solidFill>
                  <a:srgbClr val="3A3838"/>
                </a:solidFill>
                <a:latin typeface="Century Gothic"/>
                <a:cs typeface="Century Gothic"/>
              </a:rPr>
              <a:t>including </a:t>
            </a:r>
            <a:r>
              <a:rPr sz="1800" b="0" spc="60" dirty="0">
                <a:solidFill>
                  <a:srgbClr val="3A3838"/>
                </a:solidFill>
                <a:latin typeface="Century Gothic"/>
                <a:cs typeface="Century Gothic"/>
              </a:rPr>
              <a:t>functions</a:t>
            </a:r>
            <a:r>
              <a:rPr sz="1800" b="0" spc="-35" dirty="0">
                <a:solidFill>
                  <a:srgbClr val="3A3838"/>
                </a:solidFill>
                <a:latin typeface="Century Gothic"/>
                <a:cs typeface="Century Gothic"/>
              </a:rPr>
              <a:t> </a:t>
            </a:r>
            <a:r>
              <a:rPr sz="1800" b="0" dirty="0">
                <a:solidFill>
                  <a:srgbClr val="3A3838"/>
                </a:solidFill>
                <a:latin typeface="Century Gothic"/>
                <a:cs typeface="Century Gothic"/>
              </a:rPr>
              <a:t>of</a:t>
            </a:r>
            <a:r>
              <a:rPr sz="1800" b="0" spc="-15" dirty="0">
                <a:solidFill>
                  <a:srgbClr val="3A3838"/>
                </a:solidFill>
                <a:latin typeface="Century Gothic"/>
                <a:cs typeface="Century Gothic"/>
              </a:rPr>
              <a:t> </a:t>
            </a:r>
            <a:r>
              <a:rPr sz="1800" b="0" spc="-20" dirty="0">
                <a:solidFill>
                  <a:srgbClr val="3A3838"/>
                </a:solidFill>
                <a:latin typeface="Century Gothic"/>
                <a:cs typeface="Century Gothic"/>
              </a:rPr>
              <a:t>the:</a:t>
            </a:r>
            <a:endParaRPr sz="1800">
              <a:latin typeface="Century Gothic"/>
              <a:cs typeface="Century Gothic"/>
            </a:endParaRPr>
          </a:p>
        </p:txBody>
      </p:sp>
      <p:sp>
        <p:nvSpPr>
          <p:cNvPr id="10" name="object 10"/>
          <p:cNvSpPr txBox="1"/>
          <p:nvPr/>
        </p:nvSpPr>
        <p:spPr>
          <a:xfrm>
            <a:off x="6403085" y="1986534"/>
            <a:ext cx="5166995" cy="260413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spc="110" dirty="0">
                <a:solidFill>
                  <a:srgbClr val="3A3838"/>
                </a:solidFill>
                <a:latin typeface="Century Gothic"/>
                <a:cs typeface="Century Gothic"/>
              </a:rPr>
              <a:t>immune</a:t>
            </a:r>
            <a:r>
              <a:rPr sz="1800" spc="5" dirty="0">
                <a:solidFill>
                  <a:srgbClr val="3A3838"/>
                </a:solidFill>
                <a:latin typeface="Century Gothic"/>
                <a:cs typeface="Century Gothic"/>
              </a:rPr>
              <a:t> </a:t>
            </a:r>
            <a:r>
              <a:rPr sz="1800" spc="85" dirty="0">
                <a:solidFill>
                  <a:srgbClr val="3A3838"/>
                </a:solidFill>
                <a:latin typeface="Century Gothic"/>
                <a:cs typeface="Century Gothic"/>
              </a:rPr>
              <a:t>system</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digestive</a:t>
            </a:r>
            <a:r>
              <a:rPr sz="1800" spc="320" dirty="0">
                <a:solidFill>
                  <a:srgbClr val="3A3838"/>
                </a:solidFill>
                <a:latin typeface="Century Gothic"/>
                <a:cs typeface="Century Gothic"/>
              </a:rPr>
              <a:t> </a:t>
            </a:r>
            <a:r>
              <a:rPr sz="1800" spc="85" dirty="0">
                <a:solidFill>
                  <a:srgbClr val="3A3838"/>
                </a:solidFill>
                <a:latin typeface="Century Gothic"/>
                <a:cs typeface="Century Gothic"/>
              </a:rPr>
              <a:t>system</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neurological</a:t>
            </a:r>
            <a:r>
              <a:rPr sz="1800" spc="204" dirty="0">
                <a:solidFill>
                  <a:srgbClr val="3A3838"/>
                </a:solidFill>
                <a:latin typeface="Century Gothic"/>
                <a:cs typeface="Century Gothic"/>
              </a:rPr>
              <a:t> </a:t>
            </a:r>
            <a:r>
              <a:rPr sz="1800" spc="85" dirty="0">
                <a:solidFill>
                  <a:srgbClr val="3A3838"/>
                </a:solidFill>
                <a:latin typeface="Century Gothic"/>
                <a:cs typeface="Century Gothic"/>
              </a:rPr>
              <a:t>system</a:t>
            </a:r>
            <a:endParaRPr sz="1800">
              <a:latin typeface="Century Gothic"/>
              <a:cs typeface="Century Gothic"/>
            </a:endParaRPr>
          </a:p>
          <a:p>
            <a:pPr marL="299085" indent="-286385">
              <a:lnSpc>
                <a:spcPct val="100000"/>
              </a:lnSpc>
              <a:buFont typeface="Arial"/>
              <a:buChar char="•"/>
              <a:tabLst>
                <a:tab pos="299085" algn="l"/>
              </a:tabLst>
            </a:pPr>
            <a:r>
              <a:rPr sz="1800" spc="55" dirty="0">
                <a:solidFill>
                  <a:srgbClr val="3A3838"/>
                </a:solidFill>
                <a:latin typeface="Century Gothic"/>
                <a:cs typeface="Century Gothic"/>
              </a:rPr>
              <a:t>respiratory</a:t>
            </a:r>
            <a:r>
              <a:rPr sz="1800" spc="15" dirty="0">
                <a:solidFill>
                  <a:srgbClr val="3A3838"/>
                </a:solidFill>
                <a:latin typeface="Century Gothic"/>
                <a:cs typeface="Century Gothic"/>
              </a:rPr>
              <a:t> </a:t>
            </a:r>
            <a:r>
              <a:rPr sz="1800" spc="85" dirty="0">
                <a:solidFill>
                  <a:srgbClr val="3A3838"/>
                </a:solidFill>
                <a:latin typeface="Century Gothic"/>
                <a:cs typeface="Century Gothic"/>
              </a:rPr>
              <a:t>system</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circulatory</a:t>
            </a:r>
            <a:r>
              <a:rPr sz="1800" spc="285" dirty="0">
                <a:solidFill>
                  <a:srgbClr val="3A3838"/>
                </a:solidFill>
                <a:latin typeface="Century Gothic"/>
                <a:cs typeface="Century Gothic"/>
              </a:rPr>
              <a:t> </a:t>
            </a:r>
            <a:r>
              <a:rPr sz="1800" spc="85" dirty="0">
                <a:solidFill>
                  <a:srgbClr val="3A3838"/>
                </a:solidFill>
                <a:latin typeface="Century Gothic"/>
                <a:cs typeface="Century Gothic"/>
              </a:rPr>
              <a:t>system</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reproductive</a:t>
            </a:r>
            <a:r>
              <a:rPr sz="1800" spc="220" dirty="0">
                <a:solidFill>
                  <a:srgbClr val="3A3838"/>
                </a:solidFill>
                <a:latin typeface="Century Gothic"/>
                <a:cs typeface="Century Gothic"/>
              </a:rPr>
              <a:t> </a:t>
            </a:r>
            <a:r>
              <a:rPr sz="1800" spc="85" dirty="0">
                <a:solidFill>
                  <a:srgbClr val="3A3838"/>
                </a:solidFill>
                <a:latin typeface="Century Gothic"/>
                <a:cs typeface="Century Gothic"/>
              </a:rPr>
              <a:t>system</a:t>
            </a:r>
            <a:endParaRPr sz="1800">
              <a:latin typeface="Century Gothic"/>
              <a:cs typeface="Century Gothic"/>
            </a:endParaRPr>
          </a:p>
          <a:p>
            <a:pPr>
              <a:lnSpc>
                <a:spcPct val="100000"/>
              </a:lnSpc>
            </a:pPr>
            <a:endParaRPr sz="1800">
              <a:latin typeface="Century Gothic"/>
              <a:cs typeface="Century Gothic"/>
            </a:endParaRPr>
          </a:p>
          <a:p>
            <a:pPr>
              <a:lnSpc>
                <a:spcPct val="100000"/>
              </a:lnSpc>
              <a:spcBef>
                <a:spcPts val="525"/>
              </a:spcBef>
            </a:pPr>
            <a:endParaRPr sz="1800">
              <a:latin typeface="Century Gothic"/>
              <a:cs typeface="Century Gothic"/>
            </a:endParaRPr>
          </a:p>
          <a:p>
            <a:pPr marL="47625">
              <a:lnSpc>
                <a:spcPct val="100000"/>
              </a:lnSpc>
            </a:pPr>
            <a:r>
              <a:rPr sz="2000" b="1" spc="270" dirty="0">
                <a:solidFill>
                  <a:srgbClr val="3A3838"/>
                </a:solidFill>
                <a:latin typeface="Calibri"/>
                <a:cs typeface="Calibri"/>
              </a:rPr>
              <a:t>DEFINING</a:t>
            </a:r>
            <a:r>
              <a:rPr sz="2000" b="1" spc="75" dirty="0">
                <a:solidFill>
                  <a:srgbClr val="3A3838"/>
                </a:solidFill>
                <a:latin typeface="Calibri"/>
                <a:cs typeface="Calibri"/>
              </a:rPr>
              <a:t> </a:t>
            </a:r>
            <a:r>
              <a:rPr sz="2000" b="1" spc="310" dirty="0">
                <a:solidFill>
                  <a:srgbClr val="3A3838"/>
                </a:solidFill>
                <a:latin typeface="Calibri"/>
                <a:cs typeface="Calibri"/>
              </a:rPr>
              <a:t>MAJOR</a:t>
            </a:r>
            <a:r>
              <a:rPr sz="2000" b="1" spc="145" dirty="0">
                <a:solidFill>
                  <a:srgbClr val="3A3838"/>
                </a:solidFill>
                <a:latin typeface="Calibri"/>
                <a:cs typeface="Calibri"/>
              </a:rPr>
              <a:t> </a:t>
            </a:r>
            <a:r>
              <a:rPr sz="2000" b="1" spc="315" dirty="0">
                <a:solidFill>
                  <a:srgbClr val="3A3838"/>
                </a:solidFill>
                <a:latin typeface="Calibri"/>
                <a:cs typeface="Calibri"/>
              </a:rPr>
              <a:t>BODILY</a:t>
            </a:r>
            <a:r>
              <a:rPr sz="2000" b="1" spc="90" dirty="0">
                <a:solidFill>
                  <a:srgbClr val="3A3838"/>
                </a:solidFill>
                <a:latin typeface="Calibri"/>
                <a:cs typeface="Calibri"/>
              </a:rPr>
              <a:t> </a:t>
            </a:r>
            <a:r>
              <a:rPr sz="2000" b="1" spc="285" dirty="0">
                <a:solidFill>
                  <a:srgbClr val="3A3838"/>
                </a:solidFill>
                <a:latin typeface="Calibri"/>
                <a:cs typeface="Calibri"/>
              </a:rPr>
              <a:t>FUNCTIONS</a:t>
            </a:r>
            <a:endParaRPr sz="20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67984" y="894588"/>
            <a:ext cx="5522975" cy="3788664"/>
          </a:xfrm>
          <a:prstGeom prst="rect">
            <a:avLst/>
          </a:prstGeom>
        </p:spPr>
      </p:pic>
      <p:grpSp>
        <p:nvGrpSpPr>
          <p:cNvPr id="3" name="object 3"/>
          <p:cNvGrpSpPr/>
          <p:nvPr/>
        </p:nvGrpSpPr>
        <p:grpSpPr>
          <a:xfrm>
            <a:off x="-28575" y="6088762"/>
            <a:ext cx="12249150" cy="721995"/>
            <a:chOff x="-28575" y="6088762"/>
            <a:chExt cx="12249150" cy="721995"/>
          </a:xfrm>
        </p:grpSpPr>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B4C6E7"/>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6" name="object 6"/>
          <p:cNvSpPr txBox="1">
            <a:spLocks noGrp="1"/>
          </p:cNvSpPr>
          <p:nvPr>
            <p:ph type="title"/>
          </p:nvPr>
        </p:nvSpPr>
        <p:spPr>
          <a:xfrm>
            <a:off x="1648205" y="230581"/>
            <a:ext cx="3049270" cy="331470"/>
          </a:xfrm>
          <a:prstGeom prst="rect">
            <a:avLst/>
          </a:prstGeom>
        </p:spPr>
        <p:txBody>
          <a:bodyPr vert="horz" wrap="square" lIns="0" tIns="13335" rIns="0" bIns="0" rtlCol="0">
            <a:spAutoFit/>
          </a:bodyPr>
          <a:lstStyle/>
          <a:p>
            <a:pPr marL="12700">
              <a:lnSpc>
                <a:spcPct val="100000"/>
              </a:lnSpc>
              <a:spcBef>
                <a:spcPts val="105"/>
              </a:spcBef>
            </a:pPr>
            <a:r>
              <a:rPr spc="235" dirty="0">
                <a:solidFill>
                  <a:srgbClr val="3A3838"/>
                </a:solidFill>
              </a:rPr>
              <a:t>People-</a:t>
            </a:r>
            <a:r>
              <a:rPr spc="215" dirty="0">
                <a:solidFill>
                  <a:srgbClr val="3A3838"/>
                </a:solidFill>
              </a:rPr>
              <a:t>First</a:t>
            </a:r>
            <a:r>
              <a:rPr spc="120" dirty="0">
                <a:solidFill>
                  <a:srgbClr val="3A3838"/>
                </a:solidFill>
              </a:rPr>
              <a:t> </a:t>
            </a:r>
            <a:r>
              <a:rPr spc="310" dirty="0">
                <a:solidFill>
                  <a:srgbClr val="3A3838"/>
                </a:solidFill>
              </a:rPr>
              <a:t>Language</a:t>
            </a:r>
          </a:p>
        </p:txBody>
      </p:sp>
      <p:sp>
        <p:nvSpPr>
          <p:cNvPr id="9" name="object 9"/>
          <p:cNvSpPr txBox="1"/>
          <p:nvPr/>
        </p:nvSpPr>
        <p:spPr>
          <a:xfrm>
            <a:off x="6221729" y="6332931"/>
            <a:ext cx="570865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767070"/>
                </a:solidFill>
                <a:latin typeface="Century Gothic"/>
                <a:cs typeface="Century Gothic"/>
              </a:rPr>
              <a:t>Americans</a:t>
            </a:r>
            <a:r>
              <a:rPr sz="1800" spc="25" dirty="0">
                <a:solidFill>
                  <a:srgbClr val="767070"/>
                </a:solidFill>
                <a:latin typeface="Century Gothic"/>
                <a:cs typeface="Century Gothic"/>
              </a:rPr>
              <a:t> </a:t>
            </a:r>
            <a:r>
              <a:rPr sz="1800" spc="150" dirty="0">
                <a:solidFill>
                  <a:srgbClr val="767070"/>
                </a:solidFill>
                <a:latin typeface="Century Gothic"/>
                <a:cs typeface="Century Gothic"/>
              </a:rPr>
              <a:t>With</a:t>
            </a:r>
            <a:r>
              <a:rPr sz="1800" spc="20" dirty="0">
                <a:solidFill>
                  <a:srgbClr val="767070"/>
                </a:solidFill>
                <a:latin typeface="Century Gothic"/>
                <a:cs typeface="Century Gothic"/>
              </a:rPr>
              <a:t> </a:t>
            </a:r>
            <a:r>
              <a:rPr sz="1800" spc="75" dirty="0">
                <a:solidFill>
                  <a:srgbClr val="767070"/>
                </a:solidFill>
                <a:latin typeface="Century Gothic"/>
                <a:cs typeface="Century Gothic"/>
              </a:rPr>
              <a:t>Disabilities</a:t>
            </a:r>
            <a:r>
              <a:rPr sz="1800" spc="50" dirty="0">
                <a:solidFill>
                  <a:srgbClr val="767070"/>
                </a:solidFill>
                <a:latin typeface="Century Gothic"/>
                <a:cs typeface="Century Gothic"/>
              </a:rPr>
              <a:t> </a:t>
            </a:r>
            <a:r>
              <a:rPr sz="1800" spc="-10" dirty="0">
                <a:solidFill>
                  <a:srgbClr val="767070"/>
                </a:solidFill>
                <a:latin typeface="Century Gothic"/>
                <a:cs typeface="Century Gothic"/>
              </a:rPr>
              <a:t>Act</a:t>
            </a:r>
            <a:r>
              <a:rPr sz="1800" spc="30" dirty="0">
                <a:solidFill>
                  <a:srgbClr val="767070"/>
                </a:solidFill>
                <a:latin typeface="Century Gothic"/>
                <a:cs typeface="Century Gothic"/>
              </a:rPr>
              <a:t> </a:t>
            </a:r>
            <a:r>
              <a:rPr sz="1800" spc="-170" dirty="0">
                <a:solidFill>
                  <a:srgbClr val="767070"/>
                </a:solidFill>
                <a:latin typeface="Century Gothic"/>
                <a:cs typeface="Century Gothic"/>
              </a:rPr>
              <a:t>&amp;</a:t>
            </a:r>
            <a:r>
              <a:rPr sz="1800" spc="35" dirty="0">
                <a:solidFill>
                  <a:srgbClr val="767070"/>
                </a:solidFill>
                <a:latin typeface="Century Gothic"/>
                <a:cs typeface="Century Gothic"/>
              </a:rPr>
              <a:t> </a:t>
            </a:r>
            <a:r>
              <a:rPr sz="1800" dirty="0">
                <a:solidFill>
                  <a:srgbClr val="767070"/>
                </a:solidFill>
                <a:latin typeface="Century Gothic"/>
                <a:cs typeface="Century Gothic"/>
              </a:rPr>
              <a:t>Service</a:t>
            </a:r>
            <a:r>
              <a:rPr sz="1800" spc="60" dirty="0">
                <a:solidFill>
                  <a:srgbClr val="767070"/>
                </a:solidFill>
                <a:latin typeface="Century Gothic"/>
                <a:cs typeface="Century Gothic"/>
              </a:rPr>
              <a:t> Animals</a:t>
            </a:r>
            <a:endParaRPr sz="1800">
              <a:latin typeface="Century Gothic"/>
              <a:cs typeface="Century Gothic"/>
            </a:endParaRPr>
          </a:p>
        </p:txBody>
      </p:sp>
      <p:sp>
        <p:nvSpPr>
          <p:cNvPr id="7" name="object 7"/>
          <p:cNvSpPr txBox="1"/>
          <p:nvPr/>
        </p:nvSpPr>
        <p:spPr>
          <a:xfrm>
            <a:off x="668832" y="617601"/>
            <a:ext cx="5003800" cy="2618740"/>
          </a:xfrm>
          <a:prstGeom prst="rect">
            <a:avLst/>
          </a:prstGeom>
        </p:spPr>
        <p:txBody>
          <a:bodyPr vert="horz" wrap="square" lIns="0" tIns="12700" rIns="0" bIns="0" rtlCol="0">
            <a:spAutoFit/>
          </a:bodyPr>
          <a:lstStyle/>
          <a:p>
            <a:pPr marL="12065" marR="5080" indent="-635" algn="ctr">
              <a:lnSpc>
                <a:spcPct val="100000"/>
              </a:lnSpc>
              <a:spcBef>
                <a:spcPts val="100"/>
              </a:spcBef>
            </a:pPr>
            <a:r>
              <a:rPr sz="1800" spc="-10" dirty="0">
                <a:solidFill>
                  <a:srgbClr val="3A3838"/>
                </a:solidFill>
                <a:latin typeface="Century Gothic"/>
                <a:cs typeface="Century Gothic"/>
              </a:rPr>
              <a:t>“People-</a:t>
            </a:r>
            <a:r>
              <a:rPr sz="1800" spc="125" dirty="0">
                <a:solidFill>
                  <a:srgbClr val="3A3838"/>
                </a:solidFill>
                <a:latin typeface="Century Gothic"/>
                <a:cs typeface="Century Gothic"/>
              </a:rPr>
              <a:t>first</a:t>
            </a:r>
            <a:r>
              <a:rPr sz="1800" spc="75" dirty="0">
                <a:solidFill>
                  <a:srgbClr val="3A3838"/>
                </a:solidFill>
                <a:latin typeface="Century Gothic"/>
                <a:cs typeface="Century Gothic"/>
              </a:rPr>
              <a:t> </a:t>
            </a:r>
            <a:r>
              <a:rPr sz="1800" spc="-25" dirty="0">
                <a:solidFill>
                  <a:srgbClr val="3A3838"/>
                </a:solidFill>
                <a:latin typeface="Century Gothic"/>
                <a:cs typeface="Century Gothic"/>
              </a:rPr>
              <a:t>language”</a:t>
            </a:r>
            <a:r>
              <a:rPr sz="1800" spc="45" dirty="0">
                <a:solidFill>
                  <a:srgbClr val="3A3838"/>
                </a:solidFill>
                <a:latin typeface="Century Gothic"/>
                <a:cs typeface="Century Gothic"/>
              </a:rPr>
              <a:t> </a:t>
            </a:r>
            <a:r>
              <a:rPr sz="1800" dirty="0">
                <a:solidFill>
                  <a:srgbClr val="3A3838"/>
                </a:solidFill>
                <a:latin typeface="Century Gothic"/>
                <a:cs typeface="Century Gothic"/>
              </a:rPr>
              <a:t>names</a:t>
            </a:r>
            <a:r>
              <a:rPr sz="1800" spc="40" dirty="0">
                <a:solidFill>
                  <a:srgbClr val="3A3838"/>
                </a:solidFill>
                <a:latin typeface="Century Gothic"/>
                <a:cs typeface="Century Gothic"/>
              </a:rPr>
              <a:t> </a:t>
            </a:r>
            <a:r>
              <a:rPr sz="1800" dirty="0">
                <a:solidFill>
                  <a:srgbClr val="3A3838"/>
                </a:solidFill>
                <a:latin typeface="Century Gothic"/>
                <a:cs typeface="Century Gothic"/>
              </a:rPr>
              <a:t>the</a:t>
            </a:r>
            <a:r>
              <a:rPr sz="1800" spc="55" dirty="0">
                <a:solidFill>
                  <a:srgbClr val="3A3838"/>
                </a:solidFill>
                <a:latin typeface="Century Gothic"/>
                <a:cs typeface="Century Gothic"/>
              </a:rPr>
              <a:t> </a:t>
            </a:r>
            <a:r>
              <a:rPr sz="1800" spc="40" dirty="0">
                <a:solidFill>
                  <a:srgbClr val="3A3838"/>
                </a:solidFill>
                <a:latin typeface="Century Gothic"/>
                <a:cs typeface="Century Gothic"/>
              </a:rPr>
              <a:t>person </a:t>
            </a:r>
            <a:r>
              <a:rPr sz="1800" spc="85" dirty="0">
                <a:solidFill>
                  <a:srgbClr val="3A3838"/>
                </a:solidFill>
                <a:latin typeface="Century Gothic"/>
                <a:cs typeface="Century Gothic"/>
              </a:rPr>
              <a:t>first,</a:t>
            </a:r>
            <a:r>
              <a:rPr sz="1800" spc="40" dirty="0">
                <a:solidFill>
                  <a:srgbClr val="3A3838"/>
                </a:solidFill>
                <a:latin typeface="Century Gothic"/>
                <a:cs typeface="Century Gothic"/>
              </a:rPr>
              <a:t> </a:t>
            </a:r>
            <a:r>
              <a:rPr sz="1800" dirty="0">
                <a:solidFill>
                  <a:srgbClr val="3A3838"/>
                </a:solidFill>
                <a:latin typeface="Century Gothic"/>
                <a:cs typeface="Century Gothic"/>
              </a:rPr>
              <a:t>and</a:t>
            </a:r>
            <a:r>
              <a:rPr sz="1800" spc="50" dirty="0">
                <a:solidFill>
                  <a:srgbClr val="3A3838"/>
                </a:solidFill>
                <a:latin typeface="Century Gothic"/>
                <a:cs typeface="Century Gothic"/>
              </a:rPr>
              <a:t> </a:t>
            </a:r>
            <a:r>
              <a:rPr sz="1800" dirty="0">
                <a:solidFill>
                  <a:srgbClr val="3A3838"/>
                </a:solidFill>
                <a:latin typeface="Century Gothic"/>
                <a:cs typeface="Century Gothic"/>
              </a:rPr>
              <a:t>the</a:t>
            </a:r>
            <a:r>
              <a:rPr sz="1800" spc="10" dirty="0">
                <a:solidFill>
                  <a:srgbClr val="3A3838"/>
                </a:solidFill>
                <a:latin typeface="Century Gothic"/>
                <a:cs typeface="Century Gothic"/>
              </a:rPr>
              <a:t> </a:t>
            </a:r>
            <a:r>
              <a:rPr sz="1800" dirty="0">
                <a:solidFill>
                  <a:srgbClr val="3A3838"/>
                </a:solidFill>
                <a:latin typeface="Century Gothic"/>
                <a:cs typeface="Century Gothic"/>
              </a:rPr>
              <a:t>condition</a:t>
            </a:r>
            <a:r>
              <a:rPr sz="1800" spc="45" dirty="0">
                <a:solidFill>
                  <a:srgbClr val="3A3838"/>
                </a:solidFill>
                <a:latin typeface="Century Gothic"/>
                <a:cs typeface="Century Gothic"/>
              </a:rPr>
              <a:t> </a:t>
            </a:r>
            <a:r>
              <a:rPr sz="1800" spc="-20" dirty="0">
                <a:solidFill>
                  <a:srgbClr val="3A3838"/>
                </a:solidFill>
                <a:latin typeface="Century Gothic"/>
                <a:cs typeface="Century Gothic"/>
              </a:rPr>
              <a:t>second.</a:t>
            </a:r>
            <a:r>
              <a:rPr sz="1800" spc="25" dirty="0">
                <a:solidFill>
                  <a:srgbClr val="3A3838"/>
                </a:solidFill>
                <a:latin typeface="Century Gothic"/>
                <a:cs typeface="Century Gothic"/>
              </a:rPr>
              <a:t> </a:t>
            </a:r>
            <a:r>
              <a:rPr sz="1800" spc="145" dirty="0">
                <a:solidFill>
                  <a:srgbClr val="3A3838"/>
                </a:solidFill>
                <a:latin typeface="Century Gothic"/>
                <a:cs typeface="Century Gothic"/>
              </a:rPr>
              <a:t>This</a:t>
            </a:r>
            <a:r>
              <a:rPr sz="1800" spc="500" dirty="0">
                <a:solidFill>
                  <a:srgbClr val="3A3838"/>
                </a:solidFill>
                <a:latin typeface="Century Gothic"/>
                <a:cs typeface="Century Gothic"/>
              </a:rPr>
              <a:t> </a:t>
            </a:r>
            <a:r>
              <a:rPr sz="1800" dirty="0">
                <a:solidFill>
                  <a:srgbClr val="3A3838"/>
                </a:solidFill>
                <a:latin typeface="Century Gothic"/>
                <a:cs typeface="Century Gothic"/>
              </a:rPr>
              <a:t>method</a:t>
            </a:r>
            <a:r>
              <a:rPr sz="1800" spc="100" dirty="0">
                <a:solidFill>
                  <a:srgbClr val="3A3838"/>
                </a:solidFill>
                <a:latin typeface="Century Gothic"/>
                <a:cs typeface="Century Gothic"/>
              </a:rPr>
              <a:t> </a:t>
            </a:r>
            <a:r>
              <a:rPr sz="1800" dirty="0">
                <a:solidFill>
                  <a:srgbClr val="3A3838"/>
                </a:solidFill>
                <a:latin typeface="Century Gothic"/>
                <a:cs typeface="Century Gothic"/>
              </a:rPr>
              <a:t>describes</a:t>
            </a:r>
            <a:r>
              <a:rPr sz="1800" spc="114" dirty="0">
                <a:solidFill>
                  <a:srgbClr val="3A3838"/>
                </a:solidFill>
                <a:latin typeface="Century Gothic"/>
                <a:cs typeface="Century Gothic"/>
              </a:rPr>
              <a:t> </a:t>
            </a:r>
            <a:r>
              <a:rPr sz="1800" dirty="0">
                <a:solidFill>
                  <a:srgbClr val="3A3838"/>
                </a:solidFill>
                <a:latin typeface="Century Gothic"/>
                <a:cs typeface="Century Gothic"/>
              </a:rPr>
              <a:t>what</a:t>
            </a:r>
            <a:r>
              <a:rPr sz="1800" spc="100" dirty="0">
                <a:solidFill>
                  <a:srgbClr val="3A3838"/>
                </a:solidFill>
                <a:latin typeface="Century Gothic"/>
                <a:cs typeface="Century Gothic"/>
              </a:rPr>
              <a:t> </a:t>
            </a:r>
            <a:r>
              <a:rPr sz="1800" dirty="0">
                <a:solidFill>
                  <a:srgbClr val="3A3838"/>
                </a:solidFill>
                <a:latin typeface="Century Gothic"/>
                <a:cs typeface="Century Gothic"/>
              </a:rPr>
              <a:t>the</a:t>
            </a:r>
            <a:r>
              <a:rPr sz="1800" spc="100" dirty="0">
                <a:solidFill>
                  <a:srgbClr val="3A3838"/>
                </a:solidFill>
                <a:latin typeface="Century Gothic"/>
                <a:cs typeface="Century Gothic"/>
              </a:rPr>
              <a:t> </a:t>
            </a:r>
            <a:r>
              <a:rPr sz="1800" spc="50" dirty="0">
                <a:solidFill>
                  <a:srgbClr val="3A3838"/>
                </a:solidFill>
                <a:latin typeface="Century Gothic"/>
                <a:cs typeface="Century Gothic"/>
              </a:rPr>
              <a:t>person</a:t>
            </a:r>
            <a:r>
              <a:rPr sz="1800" spc="105" dirty="0">
                <a:solidFill>
                  <a:srgbClr val="3A3838"/>
                </a:solidFill>
                <a:latin typeface="Century Gothic"/>
                <a:cs typeface="Century Gothic"/>
              </a:rPr>
              <a:t> </a:t>
            </a:r>
            <a:r>
              <a:rPr sz="1800" dirty="0">
                <a:solidFill>
                  <a:srgbClr val="3A3838"/>
                </a:solidFill>
                <a:latin typeface="Century Gothic"/>
                <a:cs typeface="Century Gothic"/>
              </a:rPr>
              <a:t>has,</a:t>
            </a:r>
            <a:r>
              <a:rPr sz="1800" spc="95" dirty="0">
                <a:solidFill>
                  <a:srgbClr val="3A3838"/>
                </a:solidFill>
                <a:latin typeface="Century Gothic"/>
                <a:cs typeface="Century Gothic"/>
              </a:rPr>
              <a:t> </a:t>
            </a:r>
            <a:r>
              <a:rPr sz="1800" spc="35" dirty="0">
                <a:solidFill>
                  <a:srgbClr val="3A3838"/>
                </a:solidFill>
                <a:latin typeface="Century Gothic"/>
                <a:cs typeface="Century Gothic"/>
              </a:rPr>
              <a:t>not </a:t>
            </a:r>
            <a:r>
              <a:rPr sz="1800" dirty="0">
                <a:solidFill>
                  <a:srgbClr val="3A3838"/>
                </a:solidFill>
                <a:latin typeface="Century Gothic"/>
                <a:cs typeface="Century Gothic"/>
              </a:rPr>
              <a:t>what</a:t>
            </a:r>
            <a:r>
              <a:rPr sz="1800" spc="55" dirty="0">
                <a:solidFill>
                  <a:srgbClr val="3A3838"/>
                </a:solidFill>
                <a:latin typeface="Century Gothic"/>
                <a:cs typeface="Century Gothic"/>
              </a:rPr>
              <a:t> </a:t>
            </a:r>
            <a:r>
              <a:rPr sz="1800" dirty="0">
                <a:solidFill>
                  <a:srgbClr val="3A3838"/>
                </a:solidFill>
                <a:latin typeface="Century Gothic"/>
                <a:cs typeface="Century Gothic"/>
              </a:rPr>
              <a:t>the</a:t>
            </a:r>
            <a:r>
              <a:rPr sz="1800" spc="60" dirty="0">
                <a:solidFill>
                  <a:srgbClr val="3A3838"/>
                </a:solidFill>
                <a:latin typeface="Century Gothic"/>
                <a:cs typeface="Century Gothic"/>
              </a:rPr>
              <a:t> </a:t>
            </a:r>
            <a:r>
              <a:rPr sz="1800" spc="50" dirty="0">
                <a:solidFill>
                  <a:srgbClr val="3A3838"/>
                </a:solidFill>
                <a:latin typeface="Century Gothic"/>
                <a:cs typeface="Century Gothic"/>
              </a:rPr>
              <a:t>person</a:t>
            </a:r>
            <a:r>
              <a:rPr sz="1800" spc="60" dirty="0">
                <a:solidFill>
                  <a:srgbClr val="3A3838"/>
                </a:solidFill>
                <a:latin typeface="Century Gothic"/>
                <a:cs typeface="Century Gothic"/>
              </a:rPr>
              <a:t> </a:t>
            </a:r>
            <a:r>
              <a:rPr sz="1800" spc="55" dirty="0">
                <a:solidFill>
                  <a:srgbClr val="3A3838"/>
                </a:solidFill>
                <a:latin typeface="Century Gothic"/>
                <a:cs typeface="Century Gothic"/>
              </a:rPr>
              <a:t>is.</a:t>
            </a:r>
            <a:r>
              <a:rPr sz="1800" spc="85" dirty="0">
                <a:solidFill>
                  <a:srgbClr val="3A3838"/>
                </a:solidFill>
                <a:latin typeface="Century Gothic"/>
                <a:cs typeface="Century Gothic"/>
              </a:rPr>
              <a:t> </a:t>
            </a:r>
            <a:r>
              <a:rPr sz="1800" spc="95" dirty="0">
                <a:solidFill>
                  <a:srgbClr val="3A3838"/>
                </a:solidFill>
                <a:latin typeface="Century Gothic"/>
                <a:cs typeface="Century Gothic"/>
              </a:rPr>
              <a:t>When</a:t>
            </a:r>
            <a:r>
              <a:rPr sz="1800" spc="55" dirty="0">
                <a:solidFill>
                  <a:srgbClr val="3A3838"/>
                </a:solidFill>
                <a:latin typeface="Century Gothic"/>
                <a:cs typeface="Century Gothic"/>
              </a:rPr>
              <a:t> </a:t>
            </a:r>
            <a:r>
              <a:rPr sz="1800" dirty="0">
                <a:solidFill>
                  <a:srgbClr val="3A3838"/>
                </a:solidFill>
                <a:latin typeface="Century Gothic"/>
                <a:cs typeface="Century Gothic"/>
              </a:rPr>
              <a:t>speaking</a:t>
            </a:r>
            <a:r>
              <a:rPr sz="1800" spc="85" dirty="0">
                <a:solidFill>
                  <a:srgbClr val="3A3838"/>
                </a:solidFill>
                <a:latin typeface="Century Gothic"/>
                <a:cs typeface="Century Gothic"/>
              </a:rPr>
              <a:t> </a:t>
            </a:r>
            <a:r>
              <a:rPr sz="1800" dirty="0">
                <a:solidFill>
                  <a:srgbClr val="3A3838"/>
                </a:solidFill>
                <a:latin typeface="Century Gothic"/>
                <a:cs typeface="Century Gothic"/>
              </a:rPr>
              <a:t>to</a:t>
            </a:r>
            <a:r>
              <a:rPr sz="1800" spc="55" dirty="0">
                <a:solidFill>
                  <a:srgbClr val="3A3838"/>
                </a:solidFill>
                <a:latin typeface="Century Gothic"/>
                <a:cs typeface="Century Gothic"/>
              </a:rPr>
              <a:t> </a:t>
            </a:r>
            <a:r>
              <a:rPr sz="1800" spc="40" dirty="0">
                <a:solidFill>
                  <a:srgbClr val="3A3838"/>
                </a:solidFill>
                <a:latin typeface="Century Gothic"/>
                <a:cs typeface="Century Gothic"/>
              </a:rPr>
              <a:t>or </a:t>
            </a:r>
            <a:r>
              <a:rPr sz="1800" dirty="0">
                <a:solidFill>
                  <a:srgbClr val="3A3838"/>
                </a:solidFill>
                <a:latin typeface="Century Gothic"/>
                <a:cs typeface="Century Gothic"/>
              </a:rPr>
              <a:t>about</a:t>
            </a:r>
            <a:r>
              <a:rPr sz="1800" spc="-50" dirty="0">
                <a:solidFill>
                  <a:srgbClr val="3A3838"/>
                </a:solidFill>
                <a:latin typeface="Century Gothic"/>
                <a:cs typeface="Century Gothic"/>
              </a:rPr>
              <a:t> </a:t>
            </a:r>
            <a:r>
              <a:rPr sz="1800" spc="60" dirty="0">
                <a:solidFill>
                  <a:srgbClr val="3A3838"/>
                </a:solidFill>
                <a:latin typeface="Century Gothic"/>
                <a:cs typeface="Century Gothic"/>
              </a:rPr>
              <a:t>Members</a:t>
            </a:r>
            <a:r>
              <a:rPr sz="1800" spc="-5" dirty="0">
                <a:solidFill>
                  <a:srgbClr val="3A3838"/>
                </a:solidFill>
                <a:latin typeface="Century Gothic"/>
                <a:cs typeface="Century Gothic"/>
              </a:rPr>
              <a:t> </a:t>
            </a:r>
            <a:r>
              <a:rPr sz="1800" spc="105" dirty="0">
                <a:solidFill>
                  <a:srgbClr val="3A3838"/>
                </a:solidFill>
                <a:latin typeface="Century Gothic"/>
                <a:cs typeface="Century Gothic"/>
              </a:rPr>
              <a:t>with</a:t>
            </a:r>
            <a:r>
              <a:rPr sz="1800" spc="-25" dirty="0">
                <a:solidFill>
                  <a:srgbClr val="3A3838"/>
                </a:solidFill>
                <a:latin typeface="Century Gothic"/>
                <a:cs typeface="Century Gothic"/>
              </a:rPr>
              <a:t> </a:t>
            </a:r>
            <a:r>
              <a:rPr sz="1800" spc="40" dirty="0">
                <a:solidFill>
                  <a:srgbClr val="3A3838"/>
                </a:solidFill>
                <a:latin typeface="Century Gothic"/>
                <a:cs typeface="Century Gothic"/>
              </a:rPr>
              <a:t>disabilities,</a:t>
            </a:r>
            <a:r>
              <a:rPr sz="1800" spc="500" dirty="0">
                <a:solidFill>
                  <a:srgbClr val="3A3838"/>
                </a:solidFill>
                <a:latin typeface="Century Gothic"/>
                <a:cs typeface="Century Gothic"/>
              </a:rPr>
              <a:t> </a:t>
            </a:r>
            <a:r>
              <a:rPr sz="1800" spc="65" dirty="0">
                <a:solidFill>
                  <a:srgbClr val="3A3838"/>
                </a:solidFill>
                <a:latin typeface="Century Gothic"/>
                <a:cs typeface="Century Gothic"/>
              </a:rPr>
              <a:t>remember</a:t>
            </a:r>
            <a:r>
              <a:rPr sz="1800" spc="5" dirty="0">
                <a:solidFill>
                  <a:srgbClr val="3A3838"/>
                </a:solidFill>
                <a:latin typeface="Century Gothic"/>
                <a:cs typeface="Century Gothic"/>
              </a:rPr>
              <a:t> </a:t>
            </a:r>
            <a:r>
              <a:rPr sz="1800" dirty="0">
                <a:solidFill>
                  <a:srgbClr val="3A3838"/>
                </a:solidFill>
                <a:latin typeface="Century Gothic"/>
                <a:cs typeface="Century Gothic"/>
              </a:rPr>
              <a:t>to </a:t>
            </a:r>
            <a:r>
              <a:rPr sz="1800" spc="60" dirty="0">
                <a:solidFill>
                  <a:srgbClr val="3A3838"/>
                </a:solidFill>
                <a:latin typeface="Century Gothic"/>
                <a:cs typeface="Century Gothic"/>
              </a:rPr>
              <a:t>use</a:t>
            </a:r>
            <a:r>
              <a:rPr sz="1800" dirty="0">
                <a:solidFill>
                  <a:srgbClr val="3A3838"/>
                </a:solidFill>
                <a:latin typeface="Century Gothic"/>
                <a:cs typeface="Century Gothic"/>
              </a:rPr>
              <a:t> </a:t>
            </a:r>
            <a:r>
              <a:rPr sz="1800" spc="-10" dirty="0">
                <a:solidFill>
                  <a:srgbClr val="3A3838"/>
                </a:solidFill>
                <a:latin typeface="Century Gothic"/>
                <a:cs typeface="Century Gothic"/>
              </a:rPr>
              <a:t>people-</a:t>
            </a:r>
            <a:r>
              <a:rPr sz="1800" spc="125" dirty="0">
                <a:solidFill>
                  <a:srgbClr val="3A3838"/>
                </a:solidFill>
                <a:latin typeface="Century Gothic"/>
                <a:cs typeface="Century Gothic"/>
              </a:rPr>
              <a:t>first</a:t>
            </a:r>
            <a:r>
              <a:rPr sz="1800" spc="10" dirty="0">
                <a:solidFill>
                  <a:srgbClr val="3A3838"/>
                </a:solidFill>
                <a:latin typeface="Century Gothic"/>
                <a:cs typeface="Century Gothic"/>
              </a:rPr>
              <a:t> </a:t>
            </a:r>
            <a:r>
              <a:rPr sz="1800" spc="-10" dirty="0">
                <a:solidFill>
                  <a:srgbClr val="3A3838"/>
                </a:solidFill>
                <a:latin typeface="Century Gothic"/>
                <a:cs typeface="Century Gothic"/>
              </a:rPr>
              <a:t>language.</a:t>
            </a:r>
            <a:endParaRPr sz="1800">
              <a:latin typeface="Century Gothic"/>
              <a:cs typeface="Century Gothic"/>
            </a:endParaRPr>
          </a:p>
          <a:p>
            <a:pPr>
              <a:lnSpc>
                <a:spcPct val="100000"/>
              </a:lnSpc>
              <a:spcBef>
                <a:spcPts val="1889"/>
              </a:spcBef>
            </a:pPr>
            <a:endParaRPr sz="1800">
              <a:latin typeface="Century Gothic"/>
              <a:cs typeface="Century Gothic"/>
            </a:endParaRPr>
          </a:p>
          <a:p>
            <a:pPr marL="300355" marR="237490" algn="ctr">
              <a:lnSpc>
                <a:spcPct val="100000"/>
              </a:lnSpc>
            </a:pPr>
            <a:r>
              <a:rPr sz="1400" dirty="0">
                <a:solidFill>
                  <a:srgbClr val="3A3838"/>
                </a:solidFill>
                <a:latin typeface="Century Gothic"/>
                <a:cs typeface="Century Gothic"/>
              </a:rPr>
              <a:t>Here</a:t>
            </a:r>
            <a:r>
              <a:rPr sz="1400" spc="40" dirty="0">
                <a:solidFill>
                  <a:srgbClr val="3A3838"/>
                </a:solidFill>
                <a:latin typeface="Century Gothic"/>
                <a:cs typeface="Century Gothic"/>
              </a:rPr>
              <a:t> </a:t>
            </a:r>
            <a:r>
              <a:rPr sz="1400" spc="-10" dirty="0">
                <a:solidFill>
                  <a:srgbClr val="3A3838"/>
                </a:solidFill>
                <a:latin typeface="Century Gothic"/>
                <a:cs typeface="Century Gothic"/>
              </a:rPr>
              <a:t>are</a:t>
            </a:r>
            <a:r>
              <a:rPr sz="1400" spc="25" dirty="0">
                <a:solidFill>
                  <a:srgbClr val="3A3838"/>
                </a:solidFill>
                <a:latin typeface="Century Gothic"/>
                <a:cs typeface="Century Gothic"/>
              </a:rPr>
              <a:t> </a:t>
            </a:r>
            <a:r>
              <a:rPr sz="1400" spc="50" dirty="0">
                <a:solidFill>
                  <a:srgbClr val="3A3838"/>
                </a:solidFill>
                <a:latin typeface="Century Gothic"/>
                <a:cs typeface="Century Gothic"/>
              </a:rPr>
              <a:t>some</a:t>
            </a:r>
            <a:r>
              <a:rPr sz="1400" spc="40" dirty="0">
                <a:solidFill>
                  <a:srgbClr val="3A3838"/>
                </a:solidFill>
                <a:latin typeface="Century Gothic"/>
                <a:cs typeface="Century Gothic"/>
              </a:rPr>
              <a:t> </a:t>
            </a:r>
            <a:r>
              <a:rPr sz="1400" dirty="0">
                <a:solidFill>
                  <a:srgbClr val="3A3838"/>
                </a:solidFill>
                <a:latin typeface="Century Gothic"/>
                <a:cs typeface="Century Gothic"/>
              </a:rPr>
              <a:t>examples</a:t>
            </a:r>
            <a:r>
              <a:rPr sz="1400" spc="50" dirty="0">
                <a:solidFill>
                  <a:srgbClr val="3A3838"/>
                </a:solidFill>
                <a:latin typeface="Century Gothic"/>
                <a:cs typeface="Century Gothic"/>
              </a:rPr>
              <a:t> </a:t>
            </a:r>
            <a:r>
              <a:rPr sz="1400" dirty="0">
                <a:solidFill>
                  <a:srgbClr val="3A3838"/>
                </a:solidFill>
                <a:latin typeface="Century Gothic"/>
                <a:cs typeface="Century Gothic"/>
              </a:rPr>
              <a:t>of</a:t>
            </a:r>
            <a:r>
              <a:rPr sz="1400" spc="45" dirty="0">
                <a:solidFill>
                  <a:srgbClr val="3A3838"/>
                </a:solidFill>
                <a:latin typeface="Century Gothic"/>
                <a:cs typeface="Century Gothic"/>
              </a:rPr>
              <a:t> </a:t>
            </a:r>
            <a:r>
              <a:rPr sz="1400" dirty="0">
                <a:solidFill>
                  <a:srgbClr val="3A3838"/>
                </a:solidFill>
                <a:latin typeface="Century Gothic"/>
                <a:cs typeface="Century Gothic"/>
              </a:rPr>
              <a:t>ways</a:t>
            </a:r>
            <a:r>
              <a:rPr sz="1400" spc="40" dirty="0">
                <a:solidFill>
                  <a:srgbClr val="3A3838"/>
                </a:solidFill>
                <a:latin typeface="Century Gothic"/>
                <a:cs typeface="Century Gothic"/>
              </a:rPr>
              <a:t> </a:t>
            </a:r>
            <a:r>
              <a:rPr sz="1400" dirty="0">
                <a:solidFill>
                  <a:srgbClr val="3A3838"/>
                </a:solidFill>
                <a:latin typeface="Century Gothic"/>
                <a:cs typeface="Century Gothic"/>
              </a:rPr>
              <a:t>you</a:t>
            </a:r>
            <a:r>
              <a:rPr sz="1400" spc="45" dirty="0">
                <a:solidFill>
                  <a:srgbClr val="3A3838"/>
                </a:solidFill>
                <a:latin typeface="Century Gothic"/>
                <a:cs typeface="Century Gothic"/>
              </a:rPr>
              <a:t> </a:t>
            </a:r>
            <a:r>
              <a:rPr sz="1400" spc="-55" dirty="0">
                <a:solidFill>
                  <a:srgbClr val="3A3838"/>
                </a:solidFill>
                <a:latin typeface="Century Gothic"/>
                <a:cs typeface="Century Gothic"/>
              </a:rPr>
              <a:t>can</a:t>
            </a:r>
            <a:r>
              <a:rPr sz="1400" spc="15" dirty="0">
                <a:solidFill>
                  <a:srgbClr val="3A3838"/>
                </a:solidFill>
                <a:latin typeface="Century Gothic"/>
                <a:cs typeface="Century Gothic"/>
              </a:rPr>
              <a:t> </a:t>
            </a:r>
            <a:r>
              <a:rPr sz="1400" dirty="0">
                <a:solidFill>
                  <a:srgbClr val="3A3838"/>
                </a:solidFill>
                <a:latin typeface="Century Gothic"/>
                <a:cs typeface="Century Gothic"/>
              </a:rPr>
              <a:t>begin</a:t>
            </a:r>
            <a:r>
              <a:rPr sz="1400" spc="50" dirty="0">
                <a:solidFill>
                  <a:srgbClr val="3A3838"/>
                </a:solidFill>
                <a:latin typeface="Century Gothic"/>
                <a:cs typeface="Century Gothic"/>
              </a:rPr>
              <a:t> </a:t>
            </a:r>
            <a:r>
              <a:rPr sz="1400" spc="-25" dirty="0">
                <a:solidFill>
                  <a:srgbClr val="3A3838"/>
                </a:solidFill>
                <a:latin typeface="Century Gothic"/>
                <a:cs typeface="Century Gothic"/>
              </a:rPr>
              <a:t>to </a:t>
            </a:r>
            <a:r>
              <a:rPr sz="1400" dirty="0">
                <a:solidFill>
                  <a:srgbClr val="3A3838"/>
                </a:solidFill>
                <a:latin typeface="Century Gothic"/>
                <a:cs typeface="Century Gothic"/>
              </a:rPr>
              <a:t>eliminate</a:t>
            </a:r>
            <a:r>
              <a:rPr sz="1400" spc="270" dirty="0">
                <a:solidFill>
                  <a:srgbClr val="3A3838"/>
                </a:solidFill>
                <a:latin typeface="Century Gothic"/>
                <a:cs typeface="Century Gothic"/>
              </a:rPr>
              <a:t> </a:t>
            </a:r>
            <a:r>
              <a:rPr sz="1400" dirty="0">
                <a:solidFill>
                  <a:srgbClr val="3A3838"/>
                </a:solidFill>
                <a:latin typeface="Century Gothic"/>
                <a:cs typeface="Century Gothic"/>
              </a:rPr>
              <a:t>prejudicial</a:t>
            </a:r>
            <a:r>
              <a:rPr sz="1400" spc="270" dirty="0">
                <a:solidFill>
                  <a:srgbClr val="3A3838"/>
                </a:solidFill>
                <a:latin typeface="Century Gothic"/>
                <a:cs typeface="Century Gothic"/>
              </a:rPr>
              <a:t> </a:t>
            </a:r>
            <a:r>
              <a:rPr sz="1400" spc="-10" dirty="0">
                <a:solidFill>
                  <a:srgbClr val="3A3838"/>
                </a:solidFill>
                <a:latin typeface="Century Gothic"/>
                <a:cs typeface="Century Gothic"/>
              </a:rPr>
              <a:t>language</a:t>
            </a:r>
            <a:endParaRPr sz="1400">
              <a:latin typeface="Century Gothic"/>
              <a:cs typeface="Century Gothic"/>
            </a:endParaRPr>
          </a:p>
        </p:txBody>
      </p:sp>
      <p:graphicFrame>
        <p:nvGraphicFramePr>
          <p:cNvPr id="8" name="object 8"/>
          <p:cNvGraphicFramePr>
            <a:graphicFrameLocks noGrp="1"/>
          </p:cNvGraphicFramePr>
          <p:nvPr/>
        </p:nvGraphicFramePr>
        <p:xfrm>
          <a:off x="648334" y="3342004"/>
          <a:ext cx="5099685" cy="2680970"/>
        </p:xfrm>
        <a:graphic>
          <a:graphicData uri="http://schemas.openxmlformats.org/drawingml/2006/table">
            <a:tbl>
              <a:tblPr firstRow="1" bandRow="1">
                <a:tableStyleId>{2D5ABB26-0587-4C30-8999-92F81FD0307C}</a:tableStyleId>
              </a:tblPr>
              <a:tblGrid>
                <a:gridCol w="2590800">
                  <a:extLst>
                    <a:ext uri="{9D8B030D-6E8A-4147-A177-3AD203B41FA5}">
                      <a16:colId xmlns:a16="http://schemas.microsoft.com/office/drawing/2014/main" val="20000"/>
                    </a:ext>
                  </a:extLst>
                </a:gridCol>
                <a:gridCol w="2508885">
                  <a:extLst>
                    <a:ext uri="{9D8B030D-6E8A-4147-A177-3AD203B41FA5}">
                      <a16:colId xmlns:a16="http://schemas.microsoft.com/office/drawing/2014/main" val="20001"/>
                    </a:ext>
                  </a:extLst>
                </a:gridCol>
              </a:tblGrid>
              <a:tr h="365760">
                <a:tc>
                  <a:txBody>
                    <a:bodyPr/>
                    <a:lstStyle/>
                    <a:p>
                      <a:pPr marR="33655" algn="ctr">
                        <a:lnSpc>
                          <a:spcPct val="100000"/>
                        </a:lnSpc>
                        <a:spcBef>
                          <a:spcPts val="245"/>
                        </a:spcBef>
                      </a:pPr>
                      <a:r>
                        <a:rPr sz="1800" b="1" dirty="0">
                          <a:solidFill>
                            <a:srgbClr val="FFFFFF"/>
                          </a:solidFill>
                          <a:latin typeface="Calibri"/>
                          <a:cs typeface="Calibri"/>
                        </a:rPr>
                        <a:t>Say</a:t>
                      </a:r>
                      <a:r>
                        <a:rPr sz="1800" b="1" spc="-40" dirty="0">
                          <a:solidFill>
                            <a:srgbClr val="FFFFFF"/>
                          </a:solidFill>
                          <a:latin typeface="Calibri"/>
                          <a:cs typeface="Calibri"/>
                        </a:rPr>
                        <a:t> </a:t>
                      </a:r>
                      <a:r>
                        <a:rPr sz="1800" b="1" spc="-10" dirty="0">
                          <a:solidFill>
                            <a:srgbClr val="FFFFFF"/>
                          </a:solidFill>
                          <a:latin typeface="Calibri"/>
                          <a:cs typeface="Calibri"/>
                        </a:rPr>
                        <a:t>THIS…</a:t>
                      </a:r>
                      <a:endParaRPr sz="1800">
                        <a:latin typeface="Calibri"/>
                        <a:cs typeface="Calibri"/>
                      </a:endParaRPr>
                    </a:p>
                  </a:txBody>
                  <a:tcPr marL="0" marR="0" marT="31115" marB="0">
                    <a:solidFill>
                      <a:srgbClr val="F4B083"/>
                    </a:solidFill>
                  </a:tcPr>
                </a:tc>
                <a:tc>
                  <a:txBody>
                    <a:bodyPr/>
                    <a:lstStyle/>
                    <a:p>
                      <a:pPr marR="33655" algn="ctr">
                        <a:lnSpc>
                          <a:spcPct val="100000"/>
                        </a:lnSpc>
                        <a:spcBef>
                          <a:spcPts val="245"/>
                        </a:spcBef>
                      </a:pPr>
                      <a:r>
                        <a:rPr sz="1800" b="1" dirty="0">
                          <a:solidFill>
                            <a:srgbClr val="FFFFFF"/>
                          </a:solidFill>
                          <a:latin typeface="Calibri"/>
                          <a:cs typeface="Calibri"/>
                        </a:rPr>
                        <a:t>…instead</a:t>
                      </a:r>
                      <a:r>
                        <a:rPr sz="1800" b="1" spc="-80" dirty="0">
                          <a:solidFill>
                            <a:srgbClr val="FFFFFF"/>
                          </a:solidFill>
                          <a:latin typeface="Calibri"/>
                          <a:cs typeface="Calibri"/>
                        </a:rPr>
                        <a:t> </a:t>
                      </a:r>
                      <a:r>
                        <a:rPr sz="1800" b="1" dirty="0">
                          <a:solidFill>
                            <a:srgbClr val="FFFFFF"/>
                          </a:solidFill>
                          <a:latin typeface="Calibri"/>
                          <a:cs typeface="Calibri"/>
                        </a:rPr>
                        <a:t>of</a:t>
                      </a:r>
                      <a:r>
                        <a:rPr sz="1800" b="1" spc="-35" dirty="0">
                          <a:solidFill>
                            <a:srgbClr val="FFFFFF"/>
                          </a:solidFill>
                          <a:latin typeface="Calibri"/>
                          <a:cs typeface="Calibri"/>
                        </a:rPr>
                        <a:t> </a:t>
                      </a:r>
                      <a:r>
                        <a:rPr sz="1800" b="1" spc="-20" dirty="0">
                          <a:solidFill>
                            <a:srgbClr val="FFFFFF"/>
                          </a:solidFill>
                          <a:latin typeface="Calibri"/>
                          <a:cs typeface="Calibri"/>
                        </a:rPr>
                        <a:t>THIS</a:t>
                      </a:r>
                      <a:endParaRPr sz="1800">
                        <a:latin typeface="Calibri"/>
                        <a:cs typeface="Calibri"/>
                      </a:endParaRPr>
                    </a:p>
                  </a:txBody>
                  <a:tcPr marL="0" marR="0" marT="31115" marB="0">
                    <a:solidFill>
                      <a:srgbClr val="F4B083"/>
                    </a:solidFill>
                  </a:tcPr>
                </a:tc>
                <a:extLst>
                  <a:ext uri="{0D108BD9-81ED-4DB2-BD59-A6C34878D82A}">
                    <a16:rowId xmlns:a16="http://schemas.microsoft.com/office/drawing/2014/main" val="10000"/>
                  </a:ext>
                </a:extLst>
              </a:tr>
              <a:tr h="347345">
                <a:tc>
                  <a:txBody>
                    <a:bodyPr/>
                    <a:lstStyle/>
                    <a:p>
                      <a:pPr marR="33655" algn="ctr">
                        <a:lnSpc>
                          <a:spcPct val="100000"/>
                        </a:lnSpc>
                        <a:spcBef>
                          <a:spcPts val="265"/>
                        </a:spcBef>
                      </a:pPr>
                      <a:r>
                        <a:rPr sz="1600" dirty="0">
                          <a:latin typeface="Calibri"/>
                          <a:cs typeface="Calibri"/>
                        </a:rPr>
                        <a:t>He</a:t>
                      </a:r>
                      <a:r>
                        <a:rPr sz="1600" spc="-15" dirty="0">
                          <a:latin typeface="Calibri"/>
                          <a:cs typeface="Calibri"/>
                        </a:rPr>
                        <a:t> </a:t>
                      </a:r>
                      <a:r>
                        <a:rPr sz="1600" dirty="0">
                          <a:latin typeface="Calibri"/>
                          <a:cs typeface="Calibri"/>
                        </a:rPr>
                        <a:t>has</a:t>
                      </a:r>
                      <a:r>
                        <a:rPr sz="1600" spc="-20" dirty="0">
                          <a:latin typeface="Calibri"/>
                          <a:cs typeface="Calibri"/>
                        </a:rPr>
                        <a:t> </a:t>
                      </a:r>
                      <a:r>
                        <a:rPr sz="1600" dirty="0">
                          <a:latin typeface="Calibri"/>
                          <a:cs typeface="Calibri"/>
                        </a:rPr>
                        <a:t>a</a:t>
                      </a:r>
                      <a:r>
                        <a:rPr sz="1600" spc="-20" dirty="0">
                          <a:latin typeface="Calibri"/>
                          <a:cs typeface="Calibri"/>
                        </a:rPr>
                        <a:t> </a:t>
                      </a:r>
                      <a:r>
                        <a:rPr sz="1600" dirty="0">
                          <a:latin typeface="Calibri"/>
                          <a:cs typeface="Calibri"/>
                        </a:rPr>
                        <a:t>cognitive</a:t>
                      </a:r>
                      <a:r>
                        <a:rPr sz="1600" spc="-35" dirty="0">
                          <a:latin typeface="Calibri"/>
                          <a:cs typeface="Calibri"/>
                        </a:rPr>
                        <a:t> </a:t>
                      </a:r>
                      <a:r>
                        <a:rPr sz="1600" spc="-10" dirty="0">
                          <a:latin typeface="Calibri"/>
                          <a:cs typeface="Calibri"/>
                        </a:rPr>
                        <a:t>disability</a:t>
                      </a:r>
                      <a:endParaRPr sz="1600">
                        <a:latin typeface="Calibri"/>
                        <a:cs typeface="Calibri"/>
                      </a:endParaRPr>
                    </a:p>
                  </a:txBody>
                  <a:tcPr marL="0" marR="0" marT="33655" marB="0">
                    <a:solidFill>
                      <a:srgbClr val="CFD4EA"/>
                    </a:solidFill>
                  </a:tcPr>
                </a:tc>
                <a:tc>
                  <a:txBody>
                    <a:bodyPr/>
                    <a:lstStyle/>
                    <a:p>
                      <a:pPr marR="29845" algn="ctr">
                        <a:lnSpc>
                          <a:spcPct val="100000"/>
                        </a:lnSpc>
                        <a:spcBef>
                          <a:spcPts val="265"/>
                        </a:spcBef>
                      </a:pPr>
                      <a:r>
                        <a:rPr sz="1600" dirty="0">
                          <a:latin typeface="Calibri"/>
                          <a:cs typeface="Calibri"/>
                        </a:rPr>
                        <a:t>He</a:t>
                      </a:r>
                      <a:r>
                        <a:rPr sz="1600" spc="-25" dirty="0">
                          <a:latin typeface="Calibri"/>
                          <a:cs typeface="Calibri"/>
                        </a:rPr>
                        <a:t> </a:t>
                      </a:r>
                      <a:r>
                        <a:rPr sz="1600" dirty="0">
                          <a:latin typeface="Calibri"/>
                          <a:cs typeface="Calibri"/>
                        </a:rPr>
                        <a:t>is</a:t>
                      </a:r>
                      <a:r>
                        <a:rPr sz="1600" spc="-25" dirty="0">
                          <a:latin typeface="Calibri"/>
                          <a:cs typeface="Calibri"/>
                        </a:rPr>
                        <a:t> </a:t>
                      </a:r>
                      <a:r>
                        <a:rPr sz="1600" dirty="0">
                          <a:latin typeface="Calibri"/>
                          <a:cs typeface="Calibri"/>
                        </a:rPr>
                        <a:t>mentally</a:t>
                      </a:r>
                      <a:r>
                        <a:rPr sz="1600" spc="-40" dirty="0">
                          <a:latin typeface="Calibri"/>
                          <a:cs typeface="Calibri"/>
                        </a:rPr>
                        <a:t> </a:t>
                      </a:r>
                      <a:r>
                        <a:rPr sz="1600" spc="-10" dirty="0">
                          <a:latin typeface="Calibri"/>
                          <a:cs typeface="Calibri"/>
                        </a:rPr>
                        <a:t>retarded</a:t>
                      </a:r>
                      <a:endParaRPr sz="1600">
                        <a:latin typeface="Calibri"/>
                        <a:cs typeface="Calibri"/>
                      </a:endParaRPr>
                    </a:p>
                  </a:txBody>
                  <a:tcPr marL="0" marR="0" marT="33655" marB="0">
                    <a:solidFill>
                      <a:srgbClr val="CFD4EA"/>
                    </a:solidFill>
                  </a:tcPr>
                </a:tc>
                <a:extLst>
                  <a:ext uri="{0D108BD9-81ED-4DB2-BD59-A6C34878D82A}">
                    <a16:rowId xmlns:a16="http://schemas.microsoft.com/office/drawing/2014/main" val="10001"/>
                  </a:ext>
                </a:extLst>
              </a:tr>
              <a:tr h="347345">
                <a:tc>
                  <a:txBody>
                    <a:bodyPr/>
                    <a:lstStyle/>
                    <a:p>
                      <a:pPr marR="35560" algn="ctr">
                        <a:lnSpc>
                          <a:spcPct val="100000"/>
                        </a:lnSpc>
                        <a:spcBef>
                          <a:spcPts val="265"/>
                        </a:spcBef>
                      </a:pPr>
                      <a:r>
                        <a:rPr sz="1600" dirty="0">
                          <a:latin typeface="Calibri"/>
                          <a:cs typeface="Calibri"/>
                        </a:rPr>
                        <a:t>He has</a:t>
                      </a:r>
                      <a:r>
                        <a:rPr sz="1600" spc="-10" dirty="0">
                          <a:latin typeface="Calibri"/>
                          <a:cs typeface="Calibri"/>
                        </a:rPr>
                        <a:t> </a:t>
                      </a:r>
                      <a:r>
                        <a:rPr sz="1600" dirty="0">
                          <a:latin typeface="Calibri"/>
                          <a:cs typeface="Calibri"/>
                        </a:rPr>
                        <a:t>a</a:t>
                      </a:r>
                      <a:r>
                        <a:rPr sz="1600" spc="-10" dirty="0">
                          <a:latin typeface="Calibri"/>
                          <a:cs typeface="Calibri"/>
                        </a:rPr>
                        <a:t> physical</a:t>
                      </a:r>
                      <a:r>
                        <a:rPr sz="1600" spc="-35" dirty="0">
                          <a:latin typeface="Calibri"/>
                          <a:cs typeface="Calibri"/>
                        </a:rPr>
                        <a:t> </a:t>
                      </a:r>
                      <a:r>
                        <a:rPr sz="1600" spc="-10" dirty="0">
                          <a:latin typeface="Calibri"/>
                          <a:cs typeface="Calibri"/>
                        </a:rPr>
                        <a:t>disability</a:t>
                      </a:r>
                      <a:endParaRPr sz="1600">
                        <a:latin typeface="Calibri"/>
                        <a:cs typeface="Calibri"/>
                      </a:endParaRPr>
                    </a:p>
                  </a:txBody>
                  <a:tcPr marL="0" marR="0" marT="33655" marB="0">
                    <a:solidFill>
                      <a:srgbClr val="E9EBF5"/>
                    </a:solidFill>
                  </a:tcPr>
                </a:tc>
                <a:tc>
                  <a:txBody>
                    <a:bodyPr/>
                    <a:lstStyle/>
                    <a:p>
                      <a:pPr marR="33655" algn="ctr">
                        <a:lnSpc>
                          <a:spcPct val="100000"/>
                        </a:lnSpc>
                        <a:spcBef>
                          <a:spcPts val="265"/>
                        </a:spcBef>
                      </a:pPr>
                      <a:r>
                        <a:rPr sz="1600" spc="-20" dirty="0">
                          <a:latin typeface="Calibri"/>
                          <a:cs typeface="Calibri"/>
                        </a:rPr>
                        <a:t>He’s</a:t>
                      </a:r>
                      <a:r>
                        <a:rPr sz="1600" spc="-45" dirty="0">
                          <a:latin typeface="Calibri"/>
                          <a:cs typeface="Calibri"/>
                        </a:rPr>
                        <a:t> </a:t>
                      </a:r>
                      <a:r>
                        <a:rPr sz="1600" spc="-10" dirty="0">
                          <a:latin typeface="Calibri"/>
                          <a:cs typeface="Calibri"/>
                        </a:rPr>
                        <a:t>crippled</a:t>
                      </a:r>
                      <a:endParaRPr sz="1600">
                        <a:latin typeface="Calibri"/>
                        <a:cs typeface="Calibri"/>
                      </a:endParaRPr>
                    </a:p>
                  </a:txBody>
                  <a:tcPr marL="0" marR="0" marT="33655" marB="0">
                    <a:solidFill>
                      <a:srgbClr val="E9EBF5"/>
                    </a:solidFill>
                  </a:tcPr>
                </a:tc>
                <a:extLst>
                  <a:ext uri="{0D108BD9-81ED-4DB2-BD59-A6C34878D82A}">
                    <a16:rowId xmlns:a16="http://schemas.microsoft.com/office/drawing/2014/main" val="10002"/>
                  </a:ext>
                </a:extLst>
              </a:tr>
              <a:tr h="347345">
                <a:tc>
                  <a:txBody>
                    <a:bodyPr/>
                    <a:lstStyle/>
                    <a:p>
                      <a:pPr marR="33020" algn="ctr">
                        <a:lnSpc>
                          <a:spcPct val="100000"/>
                        </a:lnSpc>
                        <a:spcBef>
                          <a:spcPts val="265"/>
                        </a:spcBef>
                      </a:pPr>
                      <a:r>
                        <a:rPr sz="1600" dirty="0">
                          <a:latin typeface="Calibri"/>
                          <a:cs typeface="Calibri"/>
                        </a:rPr>
                        <a:t>She</a:t>
                      </a:r>
                      <a:r>
                        <a:rPr sz="1600" spc="-20" dirty="0">
                          <a:latin typeface="Calibri"/>
                          <a:cs typeface="Calibri"/>
                        </a:rPr>
                        <a:t> </a:t>
                      </a:r>
                      <a:r>
                        <a:rPr sz="1600" dirty="0">
                          <a:latin typeface="Calibri"/>
                          <a:cs typeface="Calibri"/>
                        </a:rPr>
                        <a:t>uses</a:t>
                      </a:r>
                      <a:r>
                        <a:rPr sz="1600" spc="-20" dirty="0">
                          <a:latin typeface="Calibri"/>
                          <a:cs typeface="Calibri"/>
                        </a:rPr>
                        <a:t> </a:t>
                      </a:r>
                      <a:r>
                        <a:rPr sz="1600" dirty="0">
                          <a:latin typeface="Calibri"/>
                          <a:cs typeface="Calibri"/>
                        </a:rPr>
                        <a:t>a</a:t>
                      </a:r>
                      <a:r>
                        <a:rPr sz="1600" spc="-25" dirty="0">
                          <a:latin typeface="Calibri"/>
                          <a:cs typeface="Calibri"/>
                        </a:rPr>
                        <a:t> </a:t>
                      </a:r>
                      <a:r>
                        <a:rPr sz="1600" spc="-10" dirty="0">
                          <a:latin typeface="Calibri"/>
                          <a:cs typeface="Calibri"/>
                        </a:rPr>
                        <a:t>wheelchair</a:t>
                      </a:r>
                      <a:endParaRPr sz="1600">
                        <a:latin typeface="Calibri"/>
                        <a:cs typeface="Calibri"/>
                      </a:endParaRPr>
                    </a:p>
                  </a:txBody>
                  <a:tcPr marL="0" marR="0" marT="33655" marB="0">
                    <a:solidFill>
                      <a:srgbClr val="CFD4EA"/>
                    </a:solidFill>
                  </a:tcPr>
                </a:tc>
                <a:tc>
                  <a:txBody>
                    <a:bodyPr/>
                    <a:lstStyle/>
                    <a:p>
                      <a:pPr marR="33655" algn="ctr">
                        <a:lnSpc>
                          <a:spcPct val="100000"/>
                        </a:lnSpc>
                        <a:spcBef>
                          <a:spcPts val="265"/>
                        </a:spcBef>
                      </a:pPr>
                      <a:r>
                        <a:rPr sz="1600" spc="-10" dirty="0">
                          <a:latin typeface="Calibri"/>
                          <a:cs typeface="Calibri"/>
                        </a:rPr>
                        <a:t>She’s</a:t>
                      </a:r>
                      <a:r>
                        <a:rPr sz="1600" spc="-55" dirty="0">
                          <a:latin typeface="Calibri"/>
                          <a:cs typeface="Calibri"/>
                        </a:rPr>
                        <a:t> </a:t>
                      </a:r>
                      <a:r>
                        <a:rPr sz="1600" spc="-10" dirty="0">
                          <a:latin typeface="Calibri"/>
                          <a:cs typeface="Calibri"/>
                        </a:rPr>
                        <a:t>wheelchair-</a:t>
                      </a:r>
                      <a:r>
                        <a:rPr sz="1600" spc="-20" dirty="0">
                          <a:latin typeface="Calibri"/>
                          <a:cs typeface="Calibri"/>
                        </a:rPr>
                        <a:t>bound</a:t>
                      </a:r>
                      <a:endParaRPr sz="1600">
                        <a:latin typeface="Calibri"/>
                        <a:cs typeface="Calibri"/>
                      </a:endParaRPr>
                    </a:p>
                  </a:txBody>
                  <a:tcPr marL="0" marR="0" marT="33655" marB="0">
                    <a:solidFill>
                      <a:srgbClr val="CFD4EA"/>
                    </a:solidFill>
                  </a:tcPr>
                </a:tc>
                <a:extLst>
                  <a:ext uri="{0D108BD9-81ED-4DB2-BD59-A6C34878D82A}">
                    <a16:rowId xmlns:a16="http://schemas.microsoft.com/office/drawing/2014/main" val="10003"/>
                  </a:ext>
                </a:extLst>
              </a:tr>
              <a:tr h="578485">
                <a:tc>
                  <a:txBody>
                    <a:bodyPr/>
                    <a:lstStyle/>
                    <a:p>
                      <a:pPr marR="33020" algn="ctr">
                        <a:lnSpc>
                          <a:spcPct val="100000"/>
                        </a:lnSpc>
                        <a:spcBef>
                          <a:spcPts val="265"/>
                        </a:spcBef>
                      </a:pPr>
                      <a:r>
                        <a:rPr sz="1600" dirty="0">
                          <a:latin typeface="Calibri"/>
                          <a:cs typeface="Calibri"/>
                        </a:rPr>
                        <a:t>He</a:t>
                      </a:r>
                      <a:r>
                        <a:rPr sz="1600" spc="-10" dirty="0">
                          <a:latin typeface="Calibri"/>
                          <a:cs typeface="Calibri"/>
                        </a:rPr>
                        <a:t> </a:t>
                      </a:r>
                      <a:r>
                        <a:rPr sz="1600" dirty="0">
                          <a:latin typeface="Calibri"/>
                          <a:cs typeface="Calibri"/>
                        </a:rPr>
                        <a:t>has</a:t>
                      </a:r>
                      <a:r>
                        <a:rPr sz="1600" spc="-15" dirty="0">
                          <a:latin typeface="Calibri"/>
                          <a:cs typeface="Calibri"/>
                        </a:rPr>
                        <a:t> </a:t>
                      </a:r>
                      <a:r>
                        <a:rPr sz="1600" dirty="0">
                          <a:latin typeface="Calibri"/>
                          <a:cs typeface="Calibri"/>
                        </a:rPr>
                        <a:t>an</a:t>
                      </a:r>
                      <a:r>
                        <a:rPr sz="1600" spc="-25" dirty="0">
                          <a:latin typeface="Calibri"/>
                          <a:cs typeface="Calibri"/>
                        </a:rPr>
                        <a:t> </a:t>
                      </a:r>
                      <a:r>
                        <a:rPr sz="1600" spc="-10" dirty="0">
                          <a:latin typeface="Calibri"/>
                          <a:cs typeface="Calibri"/>
                        </a:rPr>
                        <a:t>emotional</a:t>
                      </a:r>
                      <a:endParaRPr sz="1600">
                        <a:latin typeface="Calibri"/>
                        <a:cs typeface="Calibri"/>
                      </a:endParaRPr>
                    </a:p>
                    <a:p>
                      <a:pPr marR="33655" algn="ctr">
                        <a:lnSpc>
                          <a:spcPct val="100000"/>
                        </a:lnSpc>
                        <a:spcBef>
                          <a:spcPts val="5"/>
                        </a:spcBef>
                      </a:pPr>
                      <a:r>
                        <a:rPr sz="1600" spc="-10" dirty="0">
                          <a:latin typeface="Calibri"/>
                          <a:cs typeface="Calibri"/>
                        </a:rPr>
                        <a:t>disability</a:t>
                      </a:r>
                      <a:endParaRPr sz="1600">
                        <a:latin typeface="Calibri"/>
                        <a:cs typeface="Calibri"/>
                      </a:endParaRPr>
                    </a:p>
                  </a:txBody>
                  <a:tcPr marL="0" marR="0" marT="33655" marB="0">
                    <a:solidFill>
                      <a:srgbClr val="E9EBF5"/>
                    </a:solidFill>
                  </a:tcPr>
                </a:tc>
                <a:tc>
                  <a:txBody>
                    <a:bodyPr/>
                    <a:lstStyle/>
                    <a:p>
                      <a:pPr marR="33655" algn="ctr">
                        <a:lnSpc>
                          <a:spcPct val="100000"/>
                        </a:lnSpc>
                        <a:spcBef>
                          <a:spcPts val="265"/>
                        </a:spcBef>
                      </a:pPr>
                      <a:r>
                        <a:rPr sz="1600" spc="-20" dirty="0">
                          <a:latin typeface="Calibri"/>
                          <a:cs typeface="Calibri"/>
                        </a:rPr>
                        <a:t>He’s</a:t>
                      </a:r>
                      <a:r>
                        <a:rPr sz="1600" spc="-45" dirty="0">
                          <a:latin typeface="Calibri"/>
                          <a:cs typeface="Calibri"/>
                        </a:rPr>
                        <a:t> </a:t>
                      </a:r>
                      <a:r>
                        <a:rPr sz="1600" dirty="0">
                          <a:latin typeface="Calibri"/>
                          <a:cs typeface="Calibri"/>
                        </a:rPr>
                        <a:t>emotionally</a:t>
                      </a:r>
                      <a:r>
                        <a:rPr sz="1600" spc="-45" dirty="0">
                          <a:latin typeface="Calibri"/>
                          <a:cs typeface="Calibri"/>
                        </a:rPr>
                        <a:t> </a:t>
                      </a:r>
                      <a:r>
                        <a:rPr sz="1600" spc="-10" dirty="0">
                          <a:latin typeface="Calibri"/>
                          <a:cs typeface="Calibri"/>
                        </a:rPr>
                        <a:t>disabled</a:t>
                      </a:r>
                      <a:endParaRPr sz="1600">
                        <a:latin typeface="Calibri"/>
                        <a:cs typeface="Calibri"/>
                      </a:endParaRPr>
                    </a:p>
                  </a:txBody>
                  <a:tcPr marL="0" marR="0" marT="33655" marB="0">
                    <a:solidFill>
                      <a:srgbClr val="E9EBF5"/>
                    </a:solidFill>
                  </a:tcPr>
                </a:tc>
                <a:extLst>
                  <a:ext uri="{0D108BD9-81ED-4DB2-BD59-A6C34878D82A}">
                    <a16:rowId xmlns:a16="http://schemas.microsoft.com/office/drawing/2014/main" val="10004"/>
                  </a:ext>
                </a:extLst>
              </a:tr>
              <a:tr h="347345">
                <a:tc>
                  <a:txBody>
                    <a:bodyPr/>
                    <a:lstStyle/>
                    <a:p>
                      <a:pPr marR="34925" algn="ctr">
                        <a:lnSpc>
                          <a:spcPct val="100000"/>
                        </a:lnSpc>
                        <a:spcBef>
                          <a:spcPts val="270"/>
                        </a:spcBef>
                      </a:pPr>
                      <a:r>
                        <a:rPr sz="1600" dirty="0">
                          <a:latin typeface="Calibri"/>
                          <a:cs typeface="Calibri"/>
                        </a:rPr>
                        <a:t>Accessible</a:t>
                      </a:r>
                      <a:r>
                        <a:rPr sz="1600" spc="-45" dirty="0">
                          <a:latin typeface="Calibri"/>
                          <a:cs typeface="Calibri"/>
                        </a:rPr>
                        <a:t> </a:t>
                      </a:r>
                      <a:r>
                        <a:rPr sz="1600" spc="-10" dirty="0">
                          <a:latin typeface="Calibri"/>
                          <a:cs typeface="Calibri"/>
                        </a:rPr>
                        <a:t>parking</a:t>
                      </a:r>
                      <a:endParaRPr sz="1600">
                        <a:latin typeface="Calibri"/>
                        <a:cs typeface="Calibri"/>
                      </a:endParaRPr>
                    </a:p>
                  </a:txBody>
                  <a:tcPr marL="0" marR="0" marT="34290" marB="0">
                    <a:solidFill>
                      <a:srgbClr val="CFD4EA"/>
                    </a:solidFill>
                  </a:tcPr>
                </a:tc>
                <a:tc>
                  <a:txBody>
                    <a:bodyPr/>
                    <a:lstStyle/>
                    <a:p>
                      <a:pPr marR="33020" algn="ctr">
                        <a:lnSpc>
                          <a:spcPct val="100000"/>
                        </a:lnSpc>
                        <a:spcBef>
                          <a:spcPts val="270"/>
                        </a:spcBef>
                      </a:pPr>
                      <a:r>
                        <a:rPr sz="1600" dirty="0">
                          <a:latin typeface="Calibri"/>
                          <a:cs typeface="Calibri"/>
                        </a:rPr>
                        <a:t>Handicapped</a:t>
                      </a:r>
                      <a:r>
                        <a:rPr sz="1600" spc="-90" dirty="0">
                          <a:latin typeface="Calibri"/>
                          <a:cs typeface="Calibri"/>
                        </a:rPr>
                        <a:t> </a:t>
                      </a:r>
                      <a:r>
                        <a:rPr sz="1600" spc="-10" dirty="0">
                          <a:latin typeface="Calibri"/>
                          <a:cs typeface="Calibri"/>
                        </a:rPr>
                        <a:t>parking</a:t>
                      </a:r>
                      <a:endParaRPr sz="1600">
                        <a:latin typeface="Calibri"/>
                        <a:cs typeface="Calibri"/>
                      </a:endParaRPr>
                    </a:p>
                  </a:txBody>
                  <a:tcPr marL="0" marR="0" marT="34290" marB="0">
                    <a:solidFill>
                      <a:srgbClr val="CFD4EA"/>
                    </a:solidFill>
                  </a:tcPr>
                </a:tc>
                <a:extLst>
                  <a:ext uri="{0D108BD9-81ED-4DB2-BD59-A6C34878D82A}">
                    <a16:rowId xmlns:a16="http://schemas.microsoft.com/office/drawing/2014/main" val="10005"/>
                  </a:ext>
                </a:extLst>
              </a:tr>
              <a:tr h="347345">
                <a:tc>
                  <a:txBody>
                    <a:bodyPr/>
                    <a:lstStyle/>
                    <a:p>
                      <a:pPr marR="33020" algn="ctr">
                        <a:lnSpc>
                          <a:spcPct val="100000"/>
                        </a:lnSpc>
                        <a:spcBef>
                          <a:spcPts val="270"/>
                        </a:spcBef>
                      </a:pPr>
                      <a:r>
                        <a:rPr sz="1600" dirty="0">
                          <a:latin typeface="Calibri"/>
                          <a:cs typeface="Calibri"/>
                        </a:rPr>
                        <a:t>She</a:t>
                      </a:r>
                      <a:r>
                        <a:rPr sz="1600" spc="-15" dirty="0">
                          <a:latin typeface="Calibri"/>
                          <a:cs typeface="Calibri"/>
                        </a:rPr>
                        <a:t> </a:t>
                      </a:r>
                      <a:r>
                        <a:rPr sz="1600" dirty="0">
                          <a:latin typeface="Calibri"/>
                          <a:cs typeface="Calibri"/>
                        </a:rPr>
                        <a:t>has</a:t>
                      </a:r>
                      <a:r>
                        <a:rPr sz="1600" spc="-15" dirty="0">
                          <a:latin typeface="Calibri"/>
                          <a:cs typeface="Calibri"/>
                        </a:rPr>
                        <a:t> </a:t>
                      </a:r>
                      <a:r>
                        <a:rPr sz="1600" spc="-10" dirty="0">
                          <a:latin typeface="Calibri"/>
                          <a:cs typeface="Calibri"/>
                        </a:rPr>
                        <a:t>autism</a:t>
                      </a:r>
                      <a:endParaRPr sz="1600">
                        <a:latin typeface="Calibri"/>
                        <a:cs typeface="Calibri"/>
                      </a:endParaRPr>
                    </a:p>
                  </a:txBody>
                  <a:tcPr marL="0" marR="0" marT="34290" marB="0">
                    <a:solidFill>
                      <a:srgbClr val="E9EBF5"/>
                    </a:solidFill>
                  </a:tcPr>
                </a:tc>
                <a:tc>
                  <a:txBody>
                    <a:bodyPr/>
                    <a:lstStyle/>
                    <a:p>
                      <a:pPr marR="32384" algn="ctr">
                        <a:lnSpc>
                          <a:spcPct val="100000"/>
                        </a:lnSpc>
                        <a:spcBef>
                          <a:spcPts val="270"/>
                        </a:spcBef>
                      </a:pPr>
                      <a:r>
                        <a:rPr sz="1600" spc="-10" dirty="0">
                          <a:latin typeface="Calibri"/>
                          <a:cs typeface="Calibri"/>
                        </a:rPr>
                        <a:t>She’s</a:t>
                      </a:r>
                      <a:r>
                        <a:rPr sz="1600" spc="-80" dirty="0">
                          <a:latin typeface="Calibri"/>
                          <a:cs typeface="Calibri"/>
                        </a:rPr>
                        <a:t> </a:t>
                      </a:r>
                      <a:r>
                        <a:rPr sz="1600" spc="-10" dirty="0">
                          <a:latin typeface="Calibri"/>
                          <a:cs typeface="Calibri"/>
                        </a:rPr>
                        <a:t>autistic</a:t>
                      </a:r>
                      <a:endParaRPr sz="1600">
                        <a:latin typeface="Calibri"/>
                        <a:cs typeface="Calibri"/>
                      </a:endParaRPr>
                    </a:p>
                  </a:txBody>
                  <a:tcPr marL="0" marR="0" marT="34290" marB="0">
                    <a:solidFill>
                      <a:srgbClr val="E9EBF5"/>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286500" y="446531"/>
            <a:ext cx="4975860" cy="5238115"/>
          </a:xfrm>
          <a:custGeom>
            <a:avLst/>
            <a:gdLst/>
            <a:ahLst/>
            <a:cxnLst/>
            <a:rect l="l" t="t" r="r" b="b"/>
            <a:pathLst>
              <a:path w="4975859" h="5238115">
                <a:moveTo>
                  <a:pt x="2461260" y="2713482"/>
                </a:moveTo>
                <a:lnTo>
                  <a:pt x="2460053" y="2672448"/>
                </a:lnTo>
                <a:lnTo>
                  <a:pt x="2456497" y="2631884"/>
                </a:lnTo>
                <a:lnTo>
                  <a:pt x="2450617" y="2591803"/>
                </a:lnTo>
                <a:lnTo>
                  <a:pt x="2442476" y="2552255"/>
                </a:lnTo>
                <a:lnTo>
                  <a:pt x="2432113" y="2513292"/>
                </a:lnTo>
                <a:lnTo>
                  <a:pt x="2419591" y="2474925"/>
                </a:lnTo>
                <a:lnTo>
                  <a:pt x="2404961" y="2437206"/>
                </a:lnTo>
                <a:lnTo>
                  <a:pt x="2388260" y="2400173"/>
                </a:lnTo>
                <a:lnTo>
                  <a:pt x="2369540" y="2363863"/>
                </a:lnTo>
                <a:lnTo>
                  <a:pt x="2348865" y="2328316"/>
                </a:lnTo>
                <a:lnTo>
                  <a:pt x="2326259" y="2293556"/>
                </a:lnTo>
                <a:lnTo>
                  <a:pt x="2301811" y="2259647"/>
                </a:lnTo>
                <a:lnTo>
                  <a:pt x="2275535" y="2226589"/>
                </a:lnTo>
                <a:lnTo>
                  <a:pt x="2247493" y="2194458"/>
                </a:lnTo>
                <a:lnTo>
                  <a:pt x="2217737" y="2163254"/>
                </a:lnTo>
                <a:lnTo>
                  <a:pt x="2186330" y="2133054"/>
                </a:lnTo>
                <a:lnTo>
                  <a:pt x="2153297" y="2103856"/>
                </a:lnTo>
                <a:lnTo>
                  <a:pt x="2118703" y="2075726"/>
                </a:lnTo>
                <a:lnTo>
                  <a:pt x="2082584" y="2048700"/>
                </a:lnTo>
                <a:lnTo>
                  <a:pt x="2045017" y="2022792"/>
                </a:lnTo>
                <a:lnTo>
                  <a:pt x="2006015" y="1998065"/>
                </a:lnTo>
                <a:lnTo>
                  <a:pt x="1965667" y="1974545"/>
                </a:lnTo>
                <a:lnTo>
                  <a:pt x="1923999" y="1952269"/>
                </a:lnTo>
                <a:lnTo>
                  <a:pt x="1881060" y="1931276"/>
                </a:lnTo>
                <a:lnTo>
                  <a:pt x="1836915" y="1911604"/>
                </a:lnTo>
                <a:lnTo>
                  <a:pt x="1791601" y="1893303"/>
                </a:lnTo>
                <a:lnTo>
                  <a:pt x="1745183" y="1876386"/>
                </a:lnTo>
                <a:lnTo>
                  <a:pt x="1697685" y="1860892"/>
                </a:lnTo>
                <a:lnTo>
                  <a:pt x="1649183" y="1846884"/>
                </a:lnTo>
                <a:lnTo>
                  <a:pt x="1599717" y="1834388"/>
                </a:lnTo>
                <a:lnTo>
                  <a:pt x="1549336" y="1823427"/>
                </a:lnTo>
                <a:lnTo>
                  <a:pt x="1498079" y="1814042"/>
                </a:lnTo>
                <a:lnTo>
                  <a:pt x="1446022" y="1806295"/>
                </a:lnTo>
                <a:lnTo>
                  <a:pt x="1393190" y="1800199"/>
                </a:lnTo>
                <a:lnTo>
                  <a:pt x="1339646" y="1795792"/>
                </a:lnTo>
                <a:lnTo>
                  <a:pt x="1285443" y="1793125"/>
                </a:lnTo>
                <a:lnTo>
                  <a:pt x="1230630" y="1792224"/>
                </a:lnTo>
                <a:lnTo>
                  <a:pt x="1175804" y="1793125"/>
                </a:lnTo>
                <a:lnTo>
                  <a:pt x="1121600" y="1795792"/>
                </a:lnTo>
                <a:lnTo>
                  <a:pt x="1068057" y="1800199"/>
                </a:lnTo>
                <a:lnTo>
                  <a:pt x="1015225" y="1806295"/>
                </a:lnTo>
                <a:lnTo>
                  <a:pt x="963168" y="1814042"/>
                </a:lnTo>
                <a:lnTo>
                  <a:pt x="911910" y="1823427"/>
                </a:lnTo>
                <a:lnTo>
                  <a:pt x="861529" y="1834388"/>
                </a:lnTo>
                <a:lnTo>
                  <a:pt x="812063" y="1846884"/>
                </a:lnTo>
                <a:lnTo>
                  <a:pt x="763562" y="1860892"/>
                </a:lnTo>
                <a:lnTo>
                  <a:pt x="716064" y="1876386"/>
                </a:lnTo>
                <a:lnTo>
                  <a:pt x="669645" y="1893303"/>
                </a:lnTo>
                <a:lnTo>
                  <a:pt x="624332" y="1911604"/>
                </a:lnTo>
                <a:lnTo>
                  <a:pt x="580186" y="1931276"/>
                </a:lnTo>
                <a:lnTo>
                  <a:pt x="537248" y="1952269"/>
                </a:lnTo>
                <a:lnTo>
                  <a:pt x="495579" y="1974545"/>
                </a:lnTo>
                <a:lnTo>
                  <a:pt x="455231" y="1998065"/>
                </a:lnTo>
                <a:lnTo>
                  <a:pt x="416229" y="2022792"/>
                </a:lnTo>
                <a:lnTo>
                  <a:pt x="378663" y="2048700"/>
                </a:lnTo>
                <a:lnTo>
                  <a:pt x="342544" y="2075726"/>
                </a:lnTo>
                <a:lnTo>
                  <a:pt x="307949" y="2103856"/>
                </a:lnTo>
                <a:lnTo>
                  <a:pt x="274916" y="2133054"/>
                </a:lnTo>
                <a:lnTo>
                  <a:pt x="243509" y="2163254"/>
                </a:lnTo>
                <a:lnTo>
                  <a:pt x="213753" y="2194458"/>
                </a:lnTo>
                <a:lnTo>
                  <a:pt x="185712" y="2226589"/>
                </a:lnTo>
                <a:lnTo>
                  <a:pt x="159435" y="2259647"/>
                </a:lnTo>
                <a:lnTo>
                  <a:pt x="134988" y="2293556"/>
                </a:lnTo>
                <a:lnTo>
                  <a:pt x="112382" y="2328316"/>
                </a:lnTo>
                <a:lnTo>
                  <a:pt x="91706" y="2363863"/>
                </a:lnTo>
                <a:lnTo>
                  <a:pt x="72986" y="2400173"/>
                </a:lnTo>
                <a:lnTo>
                  <a:pt x="56286" y="2437206"/>
                </a:lnTo>
                <a:lnTo>
                  <a:pt x="41656" y="2474925"/>
                </a:lnTo>
                <a:lnTo>
                  <a:pt x="29133" y="2513292"/>
                </a:lnTo>
                <a:lnTo>
                  <a:pt x="18770" y="2552255"/>
                </a:lnTo>
                <a:lnTo>
                  <a:pt x="10629" y="2591803"/>
                </a:lnTo>
                <a:lnTo>
                  <a:pt x="4749" y="2631884"/>
                </a:lnTo>
                <a:lnTo>
                  <a:pt x="1193" y="2672448"/>
                </a:lnTo>
                <a:lnTo>
                  <a:pt x="0" y="2713482"/>
                </a:lnTo>
                <a:lnTo>
                  <a:pt x="1193" y="2754528"/>
                </a:lnTo>
                <a:lnTo>
                  <a:pt x="4749" y="2795092"/>
                </a:lnTo>
                <a:lnTo>
                  <a:pt x="10629" y="2835173"/>
                </a:lnTo>
                <a:lnTo>
                  <a:pt x="18770" y="2874721"/>
                </a:lnTo>
                <a:lnTo>
                  <a:pt x="29133" y="2913684"/>
                </a:lnTo>
                <a:lnTo>
                  <a:pt x="41656" y="2952051"/>
                </a:lnTo>
                <a:lnTo>
                  <a:pt x="56286" y="2989770"/>
                </a:lnTo>
                <a:lnTo>
                  <a:pt x="72986" y="3026803"/>
                </a:lnTo>
                <a:lnTo>
                  <a:pt x="91706" y="3063113"/>
                </a:lnTo>
                <a:lnTo>
                  <a:pt x="112382" y="3098660"/>
                </a:lnTo>
                <a:lnTo>
                  <a:pt x="134988" y="3133420"/>
                </a:lnTo>
                <a:lnTo>
                  <a:pt x="159435" y="3167329"/>
                </a:lnTo>
                <a:lnTo>
                  <a:pt x="185712" y="3200387"/>
                </a:lnTo>
                <a:lnTo>
                  <a:pt x="213753" y="3232518"/>
                </a:lnTo>
                <a:lnTo>
                  <a:pt x="243509" y="3263722"/>
                </a:lnTo>
                <a:lnTo>
                  <a:pt x="274916" y="3293922"/>
                </a:lnTo>
                <a:lnTo>
                  <a:pt x="307949" y="3323120"/>
                </a:lnTo>
                <a:lnTo>
                  <a:pt x="342544" y="3351250"/>
                </a:lnTo>
                <a:lnTo>
                  <a:pt x="378663" y="3378276"/>
                </a:lnTo>
                <a:lnTo>
                  <a:pt x="416229" y="3404184"/>
                </a:lnTo>
                <a:lnTo>
                  <a:pt x="455231" y="3428911"/>
                </a:lnTo>
                <a:lnTo>
                  <a:pt x="495579" y="3452431"/>
                </a:lnTo>
                <a:lnTo>
                  <a:pt x="537248" y="3474707"/>
                </a:lnTo>
                <a:lnTo>
                  <a:pt x="580186" y="3495700"/>
                </a:lnTo>
                <a:lnTo>
                  <a:pt x="624332" y="3515372"/>
                </a:lnTo>
                <a:lnTo>
                  <a:pt x="669645" y="3533673"/>
                </a:lnTo>
                <a:lnTo>
                  <a:pt x="716064" y="3550589"/>
                </a:lnTo>
                <a:lnTo>
                  <a:pt x="763562" y="3566083"/>
                </a:lnTo>
                <a:lnTo>
                  <a:pt x="812063" y="3580092"/>
                </a:lnTo>
                <a:lnTo>
                  <a:pt x="861529" y="3592588"/>
                </a:lnTo>
                <a:lnTo>
                  <a:pt x="911910" y="3603548"/>
                </a:lnTo>
                <a:lnTo>
                  <a:pt x="963168" y="3612934"/>
                </a:lnTo>
                <a:lnTo>
                  <a:pt x="1015225" y="3620681"/>
                </a:lnTo>
                <a:lnTo>
                  <a:pt x="1068057" y="3626777"/>
                </a:lnTo>
                <a:lnTo>
                  <a:pt x="1121600" y="3631184"/>
                </a:lnTo>
                <a:lnTo>
                  <a:pt x="1175804" y="3633851"/>
                </a:lnTo>
                <a:lnTo>
                  <a:pt x="1230630" y="3634740"/>
                </a:lnTo>
                <a:lnTo>
                  <a:pt x="1285443" y="3633851"/>
                </a:lnTo>
                <a:lnTo>
                  <a:pt x="1339646" y="3631184"/>
                </a:lnTo>
                <a:lnTo>
                  <a:pt x="1393190" y="3626777"/>
                </a:lnTo>
                <a:lnTo>
                  <a:pt x="1446022" y="3620681"/>
                </a:lnTo>
                <a:lnTo>
                  <a:pt x="1498079" y="3612934"/>
                </a:lnTo>
                <a:lnTo>
                  <a:pt x="1549336" y="3603548"/>
                </a:lnTo>
                <a:lnTo>
                  <a:pt x="1599717" y="3592588"/>
                </a:lnTo>
                <a:lnTo>
                  <a:pt x="1649183" y="3580092"/>
                </a:lnTo>
                <a:lnTo>
                  <a:pt x="1697685" y="3566083"/>
                </a:lnTo>
                <a:lnTo>
                  <a:pt x="1745183" y="3550589"/>
                </a:lnTo>
                <a:lnTo>
                  <a:pt x="1791601" y="3533673"/>
                </a:lnTo>
                <a:lnTo>
                  <a:pt x="1836915" y="3515372"/>
                </a:lnTo>
                <a:lnTo>
                  <a:pt x="1881060" y="3495700"/>
                </a:lnTo>
                <a:lnTo>
                  <a:pt x="1923999" y="3474707"/>
                </a:lnTo>
                <a:lnTo>
                  <a:pt x="1965667" y="3452431"/>
                </a:lnTo>
                <a:lnTo>
                  <a:pt x="2006015" y="3428911"/>
                </a:lnTo>
                <a:lnTo>
                  <a:pt x="2045017" y="3404184"/>
                </a:lnTo>
                <a:lnTo>
                  <a:pt x="2082584" y="3378276"/>
                </a:lnTo>
                <a:lnTo>
                  <a:pt x="2118703" y="3351250"/>
                </a:lnTo>
                <a:lnTo>
                  <a:pt x="2153297" y="3323120"/>
                </a:lnTo>
                <a:lnTo>
                  <a:pt x="2186330" y="3293922"/>
                </a:lnTo>
                <a:lnTo>
                  <a:pt x="2217737" y="3263722"/>
                </a:lnTo>
                <a:lnTo>
                  <a:pt x="2247493" y="3232518"/>
                </a:lnTo>
                <a:lnTo>
                  <a:pt x="2275535" y="3200387"/>
                </a:lnTo>
                <a:lnTo>
                  <a:pt x="2301811" y="3167329"/>
                </a:lnTo>
                <a:lnTo>
                  <a:pt x="2326259" y="3133420"/>
                </a:lnTo>
                <a:lnTo>
                  <a:pt x="2348865" y="3098660"/>
                </a:lnTo>
                <a:lnTo>
                  <a:pt x="2369540" y="3063113"/>
                </a:lnTo>
                <a:lnTo>
                  <a:pt x="2388260" y="3026803"/>
                </a:lnTo>
                <a:lnTo>
                  <a:pt x="2404961" y="2989770"/>
                </a:lnTo>
                <a:lnTo>
                  <a:pt x="2419591" y="2952051"/>
                </a:lnTo>
                <a:lnTo>
                  <a:pt x="2432113" y="2913684"/>
                </a:lnTo>
                <a:lnTo>
                  <a:pt x="2442476" y="2874721"/>
                </a:lnTo>
                <a:lnTo>
                  <a:pt x="2450617" y="2835173"/>
                </a:lnTo>
                <a:lnTo>
                  <a:pt x="2456497" y="2795092"/>
                </a:lnTo>
                <a:lnTo>
                  <a:pt x="2460053" y="2754528"/>
                </a:lnTo>
                <a:lnTo>
                  <a:pt x="2461260" y="2713482"/>
                </a:lnTo>
                <a:close/>
              </a:path>
              <a:path w="4975859" h="5238115">
                <a:moveTo>
                  <a:pt x="4799076" y="4104894"/>
                </a:moveTo>
                <a:lnTo>
                  <a:pt x="4798098" y="4064266"/>
                </a:lnTo>
                <a:lnTo>
                  <a:pt x="4795215" y="4023982"/>
                </a:lnTo>
                <a:lnTo>
                  <a:pt x="4790452" y="3984091"/>
                </a:lnTo>
                <a:lnTo>
                  <a:pt x="4783848" y="3944607"/>
                </a:lnTo>
                <a:lnTo>
                  <a:pt x="4775416" y="3905554"/>
                </a:lnTo>
                <a:lnTo>
                  <a:pt x="4765205" y="3866959"/>
                </a:lnTo>
                <a:lnTo>
                  <a:pt x="4753241" y="3828834"/>
                </a:lnTo>
                <a:lnTo>
                  <a:pt x="4739551" y="3791216"/>
                </a:lnTo>
                <a:lnTo>
                  <a:pt x="4724184" y="3754132"/>
                </a:lnTo>
                <a:lnTo>
                  <a:pt x="4707153" y="3717594"/>
                </a:lnTo>
                <a:lnTo>
                  <a:pt x="4688510" y="3681628"/>
                </a:lnTo>
                <a:lnTo>
                  <a:pt x="4668266" y="3646271"/>
                </a:lnTo>
                <a:lnTo>
                  <a:pt x="4646473" y="3611537"/>
                </a:lnTo>
                <a:lnTo>
                  <a:pt x="4623155" y="3577437"/>
                </a:lnTo>
                <a:lnTo>
                  <a:pt x="4598340" y="3544024"/>
                </a:lnTo>
                <a:lnTo>
                  <a:pt x="4572076" y="3511296"/>
                </a:lnTo>
                <a:lnTo>
                  <a:pt x="4544365" y="3479292"/>
                </a:lnTo>
                <a:lnTo>
                  <a:pt x="4515282" y="3448024"/>
                </a:lnTo>
                <a:lnTo>
                  <a:pt x="4484814" y="3417532"/>
                </a:lnTo>
                <a:lnTo>
                  <a:pt x="4453026" y="3387826"/>
                </a:lnTo>
                <a:lnTo>
                  <a:pt x="4419943" y="3358946"/>
                </a:lnTo>
                <a:lnTo>
                  <a:pt x="4385602" y="3330892"/>
                </a:lnTo>
                <a:lnTo>
                  <a:pt x="4350016" y="3303701"/>
                </a:lnTo>
                <a:lnTo>
                  <a:pt x="4313225" y="3277400"/>
                </a:lnTo>
                <a:lnTo>
                  <a:pt x="4275277" y="3252012"/>
                </a:lnTo>
                <a:lnTo>
                  <a:pt x="4236186" y="3227565"/>
                </a:lnTo>
                <a:lnTo>
                  <a:pt x="4196003" y="3204070"/>
                </a:lnTo>
                <a:lnTo>
                  <a:pt x="4154741" y="3181566"/>
                </a:lnTo>
                <a:lnTo>
                  <a:pt x="4112437" y="3160052"/>
                </a:lnTo>
                <a:lnTo>
                  <a:pt x="4069130" y="3139579"/>
                </a:lnTo>
                <a:lnTo>
                  <a:pt x="4024858" y="3120161"/>
                </a:lnTo>
                <a:lnTo>
                  <a:pt x="3979634" y="3101822"/>
                </a:lnTo>
                <a:lnTo>
                  <a:pt x="3933507" y="3084588"/>
                </a:lnTo>
                <a:lnTo>
                  <a:pt x="3886504" y="3068485"/>
                </a:lnTo>
                <a:lnTo>
                  <a:pt x="3838651" y="3053524"/>
                </a:lnTo>
                <a:lnTo>
                  <a:pt x="3789997" y="3039745"/>
                </a:lnTo>
                <a:lnTo>
                  <a:pt x="3740556" y="3027159"/>
                </a:lnTo>
                <a:lnTo>
                  <a:pt x="3690378" y="3015792"/>
                </a:lnTo>
                <a:lnTo>
                  <a:pt x="3639477" y="3005683"/>
                </a:lnTo>
                <a:lnTo>
                  <a:pt x="3587902" y="2996844"/>
                </a:lnTo>
                <a:lnTo>
                  <a:pt x="3535667" y="2989288"/>
                </a:lnTo>
                <a:lnTo>
                  <a:pt x="3482822" y="2983065"/>
                </a:lnTo>
                <a:lnTo>
                  <a:pt x="3429393" y="2978175"/>
                </a:lnTo>
                <a:lnTo>
                  <a:pt x="3375418" y="2974657"/>
                </a:lnTo>
                <a:lnTo>
                  <a:pt x="3320910" y="2972524"/>
                </a:lnTo>
                <a:lnTo>
                  <a:pt x="3265932" y="2971800"/>
                </a:lnTo>
                <a:lnTo>
                  <a:pt x="3210941" y="2972524"/>
                </a:lnTo>
                <a:lnTo>
                  <a:pt x="3156432" y="2974657"/>
                </a:lnTo>
                <a:lnTo>
                  <a:pt x="3102457" y="2978175"/>
                </a:lnTo>
                <a:lnTo>
                  <a:pt x="3049028" y="2983065"/>
                </a:lnTo>
                <a:lnTo>
                  <a:pt x="2996184" y="2989288"/>
                </a:lnTo>
                <a:lnTo>
                  <a:pt x="2943949" y="2996844"/>
                </a:lnTo>
                <a:lnTo>
                  <a:pt x="2892374" y="3005683"/>
                </a:lnTo>
                <a:lnTo>
                  <a:pt x="2841472" y="3015792"/>
                </a:lnTo>
                <a:lnTo>
                  <a:pt x="2791295" y="3027159"/>
                </a:lnTo>
                <a:lnTo>
                  <a:pt x="2741853" y="3039745"/>
                </a:lnTo>
                <a:lnTo>
                  <a:pt x="2693200" y="3053524"/>
                </a:lnTo>
                <a:lnTo>
                  <a:pt x="2645346" y="3068485"/>
                </a:lnTo>
                <a:lnTo>
                  <a:pt x="2598343" y="3084588"/>
                </a:lnTo>
                <a:lnTo>
                  <a:pt x="2552217" y="3101822"/>
                </a:lnTo>
                <a:lnTo>
                  <a:pt x="2506992" y="3120161"/>
                </a:lnTo>
                <a:lnTo>
                  <a:pt x="2462720" y="3139579"/>
                </a:lnTo>
                <a:lnTo>
                  <a:pt x="2419413" y="3160052"/>
                </a:lnTo>
                <a:lnTo>
                  <a:pt x="2377109" y="3181566"/>
                </a:lnTo>
                <a:lnTo>
                  <a:pt x="2335847" y="3204070"/>
                </a:lnTo>
                <a:lnTo>
                  <a:pt x="2295664" y="3227565"/>
                </a:lnTo>
                <a:lnTo>
                  <a:pt x="2256574" y="3252012"/>
                </a:lnTo>
                <a:lnTo>
                  <a:pt x="2218626" y="3277400"/>
                </a:lnTo>
                <a:lnTo>
                  <a:pt x="2181834" y="3303701"/>
                </a:lnTo>
                <a:lnTo>
                  <a:pt x="2146249" y="3330892"/>
                </a:lnTo>
                <a:lnTo>
                  <a:pt x="2111908" y="3358946"/>
                </a:lnTo>
                <a:lnTo>
                  <a:pt x="2078824" y="3387826"/>
                </a:lnTo>
                <a:lnTo>
                  <a:pt x="2047036" y="3417532"/>
                </a:lnTo>
                <a:lnTo>
                  <a:pt x="2016569" y="3448024"/>
                </a:lnTo>
                <a:lnTo>
                  <a:pt x="1987486" y="3479292"/>
                </a:lnTo>
                <a:lnTo>
                  <a:pt x="1959775" y="3511296"/>
                </a:lnTo>
                <a:lnTo>
                  <a:pt x="1933511" y="3544024"/>
                </a:lnTo>
                <a:lnTo>
                  <a:pt x="1908695" y="3577437"/>
                </a:lnTo>
                <a:lnTo>
                  <a:pt x="1885378" y="3611537"/>
                </a:lnTo>
                <a:lnTo>
                  <a:pt x="1863585" y="3646271"/>
                </a:lnTo>
                <a:lnTo>
                  <a:pt x="1843341" y="3681628"/>
                </a:lnTo>
                <a:lnTo>
                  <a:pt x="1824697" y="3717594"/>
                </a:lnTo>
                <a:lnTo>
                  <a:pt x="1807667" y="3754132"/>
                </a:lnTo>
                <a:lnTo>
                  <a:pt x="1792300" y="3791216"/>
                </a:lnTo>
                <a:lnTo>
                  <a:pt x="1778609" y="3828834"/>
                </a:lnTo>
                <a:lnTo>
                  <a:pt x="1766646" y="3866959"/>
                </a:lnTo>
                <a:lnTo>
                  <a:pt x="1756435" y="3905554"/>
                </a:lnTo>
                <a:lnTo>
                  <a:pt x="1748002" y="3944607"/>
                </a:lnTo>
                <a:lnTo>
                  <a:pt x="1741398" y="3984091"/>
                </a:lnTo>
                <a:lnTo>
                  <a:pt x="1736636" y="4023982"/>
                </a:lnTo>
                <a:lnTo>
                  <a:pt x="1733753" y="4064266"/>
                </a:lnTo>
                <a:lnTo>
                  <a:pt x="1732788" y="4104894"/>
                </a:lnTo>
                <a:lnTo>
                  <a:pt x="1733753" y="4145534"/>
                </a:lnTo>
                <a:lnTo>
                  <a:pt x="1736636" y="4185818"/>
                </a:lnTo>
                <a:lnTo>
                  <a:pt x="1741398" y="4225709"/>
                </a:lnTo>
                <a:lnTo>
                  <a:pt x="1748002" y="4265193"/>
                </a:lnTo>
                <a:lnTo>
                  <a:pt x="1756435" y="4304246"/>
                </a:lnTo>
                <a:lnTo>
                  <a:pt x="1766646" y="4342841"/>
                </a:lnTo>
                <a:lnTo>
                  <a:pt x="1778609" y="4380966"/>
                </a:lnTo>
                <a:lnTo>
                  <a:pt x="1792300" y="4418584"/>
                </a:lnTo>
                <a:lnTo>
                  <a:pt x="1807667" y="4455668"/>
                </a:lnTo>
                <a:lnTo>
                  <a:pt x="1824697" y="4492206"/>
                </a:lnTo>
                <a:lnTo>
                  <a:pt x="1843341" y="4528172"/>
                </a:lnTo>
                <a:lnTo>
                  <a:pt x="1863585" y="4563529"/>
                </a:lnTo>
                <a:lnTo>
                  <a:pt x="1885378" y="4598263"/>
                </a:lnTo>
                <a:lnTo>
                  <a:pt x="1908695" y="4632363"/>
                </a:lnTo>
                <a:lnTo>
                  <a:pt x="1933511" y="4665777"/>
                </a:lnTo>
                <a:lnTo>
                  <a:pt x="1959775" y="4698504"/>
                </a:lnTo>
                <a:lnTo>
                  <a:pt x="1987486" y="4730508"/>
                </a:lnTo>
                <a:lnTo>
                  <a:pt x="2016569" y="4761776"/>
                </a:lnTo>
                <a:lnTo>
                  <a:pt x="2047036" y="4792269"/>
                </a:lnTo>
                <a:lnTo>
                  <a:pt x="2078824" y="4821974"/>
                </a:lnTo>
                <a:lnTo>
                  <a:pt x="2111908" y="4850854"/>
                </a:lnTo>
                <a:lnTo>
                  <a:pt x="2146249" y="4878908"/>
                </a:lnTo>
                <a:lnTo>
                  <a:pt x="2181834" y="4906099"/>
                </a:lnTo>
                <a:lnTo>
                  <a:pt x="2218626" y="4932400"/>
                </a:lnTo>
                <a:lnTo>
                  <a:pt x="2256574" y="4957788"/>
                </a:lnTo>
                <a:lnTo>
                  <a:pt x="2295664" y="4982235"/>
                </a:lnTo>
                <a:lnTo>
                  <a:pt x="2335847" y="5005730"/>
                </a:lnTo>
                <a:lnTo>
                  <a:pt x="2377109" y="5028235"/>
                </a:lnTo>
                <a:lnTo>
                  <a:pt x="2419413" y="5049748"/>
                </a:lnTo>
                <a:lnTo>
                  <a:pt x="2462720" y="5070221"/>
                </a:lnTo>
                <a:lnTo>
                  <a:pt x="2506992" y="5089639"/>
                </a:lnTo>
                <a:lnTo>
                  <a:pt x="2552217" y="5107978"/>
                </a:lnTo>
                <a:lnTo>
                  <a:pt x="2598343" y="5125212"/>
                </a:lnTo>
                <a:lnTo>
                  <a:pt x="2645346" y="5141315"/>
                </a:lnTo>
                <a:lnTo>
                  <a:pt x="2693200" y="5156276"/>
                </a:lnTo>
                <a:lnTo>
                  <a:pt x="2741853" y="5170055"/>
                </a:lnTo>
                <a:lnTo>
                  <a:pt x="2791295" y="5182641"/>
                </a:lnTo>
                <a:lnTo>
                  <a:pt x="2841472" y="5194008"/>
                </a:lnTo>
                <a:lnTo>
                  <a:pt x="2892374" y="5204117"/>
                </a:lnTo>
                <a:lnTo>
                  <a:pt x="2943949" y="5212956"/>
                </a:lnTo>
                <a:lnTo>
                  <a:pt x="2996184" y="5220513"/>
                </a:lnTo>
                <a:lnTo>
                  <a:pt x="3049028" y="5226736"/>
                </a:lnTo>
                <a:lnTo>
                  <a:pt x="3102457" y="5231625"/>
                </a:lnTo>
                <a:lnTo>
                  <a:pt x="3156432" y="5235143"/>
                </a:lnTo>
                <a:lnTo>
                  <a:pt x="3210941" y="5237277"/>
                </a:lnTo>
                <a:lnTo>
                  <a:pt x="3265932" y="5237988"/>
                </a:lnTo>
                <a:lnTo>
                  <a:pt x="3320910" y="5237277"/>
                </a:lnTo>
                <a:lnTo>
                  <a:pt x="3375418" y="5235143"/>
                </a:lnTo>
                <a:lnTo>
                  <a:pt x="3429393" y="5231625"/>
                </a:lnTo>
                <a:lnTo>
                  <a:pt x="3482822" y="5226736"/>
                </a:lnTo>
                <a:lnTo>
                  <a:pt x="3535667" y="5220513"/>
                </a:lnTo>
                <a:lnTo>
                  <a:pt x="3587902" y="5212956"/>
                </a:lnTo>
                <a:lnTo>
                  <a:pt x="3639477" y="5204117"/>
                </a:lnTo>
                <a:lnTo>
                  <a:pt x="3690378" y="5194008"/>
                </a:lnTo>
                <a:lnTo>
                  <a:pt x="3740556" y="5182641"/>
                </a:lnTo>
                <a:lnTo>
                  <a:pt x="3789997" y="5170055"/>
                </a:lnTo>
                <a:lnTo>
                  <a:pt x="3838651" y="5156276"/>
                </a:lnTo>
                <a:lnTo>
                  <a:pt x="3886504" y="5141315"/>
                </a:lnTo>
                <a:lnTo>
                  <a:pt x="3933507" y="5125212"/>
                </a:lnTo>
                <a:lnTo>
                  <a:pt x="3979634" y="5107978"/>
                </a:lnTo>
                <a:lnTo>
                  <a:pt x="4024858" y="5089639"/>
                </a:lnTo>
                <a:lnTo>
                  <a:pt x="4069130" y="5070221"/>
                </a:lnTo>
                <a:lnTo>
                  <a:pt x="4112437" y="5049748"/>
                </a:lnTo>
                <a:lnTo>
                  <a:pt x="4154741" y="5028235"/>
                </a:lnTo>
                <a:lnTo>
                  <a:pt x="4196003" y="5005730"/>
                </a:lnTo>
                <a:lnTo>
                  <a:pt x="4236186" y="4982235"/>
                </a:lnTo>
                <a:lnTo>
                  <a:pt x="4275277" y="4957788"/>
                </a:lnTo>
                <a:lnTo>
                  <a:pt x="4313225" y="4932400"/>
                </a:lnTo>
                <a:lnTo>
                  <a:pt x="4350016" y="4906099"/>
                </a:lnTo>
                <a:lnTo>
                  <a:pt x="4385602" y="4878908"/>
                </a:lnTo>
                <a:lnTo>
                  <a:pt x="4419943" y="4850854"/>
                </a:lnTo>
                <a:lnTo>
                  <a:pt x="4453026" y="4821974"/>
                </a:lnTo>
                <a:lnTo>
                  <a:pt x="4484814" y="4792269"/>
                </a:lnTo>
                <a:lnTo>
                  <a:pt x="4515282" y="4761776"/>
                </a:lnTo>
                <a:lnTo>
                  <a:pt x="4544365" y="4730508"/>
                </a:lnTo>
                <a:lnTo>
                  <a:pt x="4572076" y="4698504"/>
                </a:lnTo>
                <a:lnTo>
                  <a:pt x="4598340" y="4665777"/>
                </a:lnTo>
                <a:lnTo>
                  <a:pt x="4623155" y="4632363"/>
                </a:lnTo>
                <a:lnTo>
                  <a:pt x="4646473" y="4598263"/>
                </a:lnTo>
                <a:lnTo>
                  <a:pt x="4668266" y="4563529"/>
                </a:lnTo>
                <a:lnTo>
                  <a:pt x="4688510" y="4528172"/>
                </a:lnTo>
                <a:lnTo>
                  <a:pt x="4707153" y="4492206"/>
                </a:lnTo>
                <a:lnTo>
                  <a:pt x="4724184" y="4455668"/>
                </a:lnTo>
                <a:lnTo>
                  <a:pt x="4739551" y="4418584"/>
                </a:lnTo>
                <a:lnTo>
                  <a:pt x="4753241" y="4380966"/>
                </a:lnTo>
                <a:lnTo>
                  <a:pt x="4765205" y="4342841"/>
                </a:lnTo>
                <a:lnTo>
                  <a:pt x="4775416" y="4304246"/>
                </a:lnTo>
                <a:lnTo>
                  <a:pt x="4783848" y="4265193"/>
                </a:lnTo>
                <a:lnTo>
                  <a:pt x="4790452" y="4225709"/>
                </a:lnTo>
                <a:lnTo>
                  <a:pt x="4795215" y="4185818"/>
                </a:lnTo>
                <a:lnTo>
                  <a:pt x="4798098" y="4145534"/>
                </a:lnTo>
                <a:lnTo>
                  <a:pt x="4799076" y="4104894"/>
                </a:lnTo>
                <a:close/>
              </a:path>
              <a:path w="4975859" h="5238115">
                <a:moveTo>
                  <a:pt x="4975860" y="1309878"/>
                </a:moveTo>
                <a:lnTo>
                  <a:pt x="4974971" y="1261872"/>
                </a:lnTo>
                <a:lnTo>
                  <a:pt x="4972342" y="1214285"/>
                </a:lnTo>
                <a:lnTo>
                  <a:pt x="4968011" y="1167168"/>
                </a:lnTo>
                <a:lnTo>
                  <a:pt x="4961991" y="1120546"/>
                </a:lnTo>
                <a:lnTo>
                  <a:pt x="4954321" y="1074445"/>
                </a:lnTo>
                <a:lnTo>
                  <a:pt x="4945024" y="1028890"/>
                </a:lnTo>
                <a:lnTo>
                  <a:pt x="4934140" y="983932"/>
                </a:lnTo>
                <a:lnTo>
                  <a:pt x="4921694" y="939584"/>
                </a:lnTo>
                <a:lnTo>
                  <a:pt x="4907712" y="895870"/>
                </a:lnTo>
                <a:lnTo>
                  <a:pt x="4892230" y="852843"/>
                </a:lnTo>
                <a:lnTo>
                  <a:pt x="4875276" y="810501"/>
                </a:lnTo>
                <a:lnTo>
                  <a:pt x="4856886" y="768908"/>
                </a:lnTo>
                <a:lnTo>
                  <a:pt x="4837087" y="728065"/>
                </a:lnTo>
                <a:lnTo>
                  <a:pt x="4815903" y="688009"/>
                </a:lnTo>
                <a:lnTo>
                  <a:pt x="4793373" y="648779"/>
                </a:lnTo>
                <a:lnTo>
                  <a:pt x="4769510" y="610400"/>
                </a:lnTo>
                <a:lnTo>
                  <a:pt x="4744377" y="572897"/>
                </a:lnTo>
                <a:lnTo>
                  <a:pt x="4717974" y="536308"/>
                </a:lnTo>
                <a:lnTo>
                  <a:pt x="4690338" y="500646"/>
                </a:lnTo>
                <a:lnTo>
                  <a:pt x="4661509" y="465963"/>
                </a:lnTo>
                <a:lnTo>
                  <a:pt x="4631499" y="432269"/>
                </a:lnTo>
                <a:lnTo>
                  <a:pt x="4600359" y="399605"/>
                </a:lnTo>
                <a:lnTo>
                  <a:pt x="4568114" y="368007"/>
                </a:lnTo>
                <a:lnTo>
                  <a:pt x="4534789" y="337489"/>
                </a:lnTo>
                <a:lnTo>
                  <a:pt x="4500410" y="308089"/>
                </a:lnTo>
                <a:lnTo>
                  <a:pt x="4465015" y="279831"/>
                </a:lnTo>
                <a:lnTo>
                  <a:pt x="4428642" y="252742"/>
                </a:lnTo>
                <a:lnTo>
                  <a:pt x="4391304" y="226872"/>
                </a:lnTo>
                <a:lnTo>
                  <a:pt x="4353039" y="202222"/>
                </a:lnTo>
                <a:lnTo>
                  <a:pt x="4313872" y="178854"/>
                </a:lnTo>
                <a:lnTo>
                  <a:pt x="4273842" y="156768"/>
                </a:lnTo>
                <a:lnTo>
                  <a:pt x="4232973" y="136004"/>
                </a:lnTo>
                <a:lnTo>
                  <a:pt x="4191304" y="116598"/>
                </a:lnTo>
                <a:lnTo>
                  <a:pt x="4148848" y="98577"/>
                </a:lnTo>
                <a:lnTo>
                  <a:pt x="4105656" y="81965"/>
                </a:lnTo>
                <a:lnTo>
                  <a:pt x="4061752" y="66789"/>
                </a:lnTo>
                <a:lnTo>
                  <a:pt x="4017149" y="53086"/>
                </a:lnTo>
                <a:lnTo>
                  <a:pt x="3971899" y="40894"/>
                </a:lnTo>
                <a:lnTo>
                  <a:pt x="3926014" y="30226"/>
                </a:lnTo>
                <a:lnTo>
                  <a:pt x="3879545" y="21107"/>
                </a:lnTo>
                <a:lnTo>
                  <a:pt x="3832504" y="13589"/>
                </a:lnTo>
                <a:lnTo>
                  <a:pt x="3784930" y="7696"/>
                </a:lnTo>
                <a:lnTo>
                  <a:pt x="3736848" y="3441"/>
                </a:lnTo>
                <a:lnTo>
                  <a:pt x="3688296" y="876"/>
                </a:lnTo>
                <a:lnTo>
                  <a:pt x="3639312" y="0"/>
                </a:lnTo>
                <a:lnTo>
                  <a:pt x="3590315" y="876"/>
                </a:lnTo>
                <a:lnTo>
                  <a:pt x="3541763" y="3441"/>
                </a:lnTo>
                <a:lnTo>
                  <a:pt x="3493681" y="7696"/>
                </a:lnTo>
                <a:lnTo>
                  <a:pt x="3446107" y="13589"/>
                </a:lnTo>
                <a:lnTo>
                  <a:pt x="3399066" y="21107"/>
                </a:lnTo>
                <a:lnTo>
                  <a:pt x="3352596" y="30226"/>
                </a:lnTo>
                <a:lnTo>
                  <a:pt x="3306711" y="40894"/>
                </a:lnTo>
                <a:lnTo>
                  <a:pt x="3261461" y="53086"/>
                </a:lnTo>
                <a:lnTo>
                  <a:pt x="3216859" y="66789"/>
                </a:lnTo>
                <a:lnTo>
                  <a:pt x="3172955" y="81965"/>
                </a:lnTo>
                <a:lnTo>
                  <a:pt x="3129762" y="98577"/>
                </a:lnTo>
                <a:lnTo>
                  <a:pt x="3087306" y="116598"/>
                </a:lnTo>
                <a:lnTo>
                  <a:pt x="3045637" y="136004"/>
                </a:lnTo>
                <a:lnTo>
                  <a:pt x="3004769" y="156768"/>
                </a:lnTo>
                <a:lnTo>
                  <a:pt x="2964738" y="178854"/>
                </a:lnTo>
                <a:lnTo>
                  <a:pt x="2925572" y="202222"/>
                </a:lnTo>
                <a:lnTo>
                  <a:pt x="2887307" y="226872"/>
                </a:lnTo>
                <a:lnTo>
                  <a:pt x="2849969" y="252742"/>
                </a:lnTo>
                <a:lnTo>
                  <a:pt x="2813596" y="279831"/>
                </a:lnTo>
                <a:lnTo>
                  <a:pt x="2778201" y="308089"/>
                </a:lnTo>
                <a:lnTo>
                  <a:pt x="2743822" y="337489"/>
                </a:lnTo>
                <a:lnTo>
                  <a:pt x="2710497" y="368007"/>
                </a:lnTo>
                <a:lnTo>
                  <a:pt x="2678252" y="399605"/>
                </a:lnTo>
                <a:lnTo>
                  <a:pt x="2647111" y="432269"/>
                </a:lnTo>
                <a:lnTo>
                  <a:pt x="2617101" y="465963"/>
                </a:lnTo>
                <a:lnTo>
                  <a:pt x="2588272" y="500646"/>
                </a:lnTo>
                <a:lnTo>
                  <a:pt x="2560637" y="536308"/>
                </a:lnTo>
                <a:lnTo>
                  <a:pt x="2534234" y="572897"/>
                </a:lnTo>
                <a:lnTo>
                  <a:pt x="2509101" y="610400"/>
                </a:lnTo>
                <a:lnTo>
                  <a:pt x="2485237" y="648779"/>
                </a:lnTo>
                <a:lnTo>
                  <a:pt x="2462707" y="688009"/>
                </a:lnTo>
                <a:lnTo>
                  <a:pt x="2441524" y="728065"/>
                </a:lnTo>
                <a:lnTo>
                  <a:pt x="2421725" y="768908"/>
                </a:lnTo>
                <a:lnTo>
                  <a:pt x="2403335" y="810501"/>
                </a:lnTo>
                <a:lnTo>
                  <a:pt x="2386380" y="852843"/>
                </a:lnTo>
                <a:lnTo>
                  <a:pt x="2370899" y="895870"/>
                </a:lnTo>
                <a:lnTo>
                  <a:pt x="2356916" y="939584"/>
                </a:lnTo>
                <a:lnTo>
                  <a:pt x="2344470" y="983932"/>
                </a:lnTo>
                <a:lnTo>
                  <a:pt x="2333587" y="1028890"/>
                </a:lnTo>
                <a:lnTo>
                  <a:pt x="2324290" y="1074445"/>
                </a:lnTo>
                <a:lnTo>
                  <a:pt x="2316619" y="1120546"/>
                </a:lnTo>
                <a:lnTo>
                  <a:pt x="2310600" y="1167168"/>
                </a:lnTo>
                <a:lnTo>
                  <a:pt x="2306269" y="1214285"/>
                </a:lnTo>
                <a:lnTo>
                  <a:pt x="2303640" y="1261872"/>
                </a:lnTo>
                <a:lnTo>
                  <a:pt x="2302764" y="1309878"/>
                </a:lnTo>
                <a:lnTo>
                  <a:pt x="2303640" y="1357896"/>
                </a:lnTo>
                <a:lnTo>
                  <a:pt x="2306269" y="1405483"/>
                </a:lnTo>
                <a:lnTo>
                  <a:pt x="2310600" y="1452600"/>
                </a:lnTo>
                <a:lnTo>
                  <a:pt x="2316619" y="1499222"/>
                </a:lnTo>
                <a:lnTo>
                  <a:pt x="2324290" y="1545323"/>
                </a:lnTo>
                <a:lnTo>
                  <a:pt x="2333587" y="1590878"/>
                </a:lnTo>
                <a:lnTo>
                  <a:pt x="2344470" y="1635836"/>
                </a:lnTo>
                <a:lnTo>
                  <a:pt x="2356916" y="1680184"/>
                </a:lnTo>
                <a:lnTo>
                  <a:pt x="2370899" y="1723898"/>
                </a:lnTo>
                <a:lnTo>
                  <a:pt x="2386380" y="1766925"/>
                </a:lnTo>
                <a:lnTo>
                  <a:pt x="2403335" y="1809267"/>
                </a:lnTo>
                <a:lnTo>
                  <a:pt x="2421725" y="1850859"/>
                </a:lnTo>
                <a:lnTo>
                  <a:pt x="2441524" y="1891703"/>
                </a:lnTo>
                <a:lnTo>
                  <a:pt x="2462707" y="1931758"/>
                </a:lnTo>
                <a:lnTo>
                  <a:pt x="2485237" y="1970989"/>
                </a:lnTo>
                <a:lnTo>
                  <a:pt x="2509101" y="2009368"/>
                </a:lnTo>
                <a:lnTo>
                  <a:pt x="2534234" y="2046871"/>
                </a:lnTo>
                <a:lnTo>
                  <a:pt x="2560637" y="2083460"/>
                </a:lnTo>
                <a:lnTo>
                  <a:pt x="2588272" y="2119122"/>
                </a:lnTo>
                <a:lnTo>
                  <a:pt x="2617101" y="2153805"/>
                </a:lnTo>
                <a:lnTo>
                  <a:pt x="2647111" y="2187498"/>
                </a:lnTo>
                <a:lnTo>
                  <a:pt x="2678252" y="2220163"/>
                </a:lnTo>
                <a:lnTo>
                  <a:pt x="2710497" y="2251760"/>
                </a:lnTo>
                <a:lnTo>
                  <a:pt x="2743822" y="2282279"/>
                </a:lnTo>
                <a:lnTo>
                  <a:pt x="2778201" y="2311679"/>
                </a:lnTo>
                <a:lnTo>
                  <a:pt x="2813596" y="2339937"/>
                </a:lnTo>
                <a:lnTo>
                  <a:pt x="2849969" y="2367026"/>
                </a:lnTo>
                <a:lnTo>
                  <a:pt x="2887307" y="2392896"/>
                </a:lnTo>
                <a:lnTo>
                  <a:pt x="2925572" y="2417546"/>
                </a:lnTo>
                <a:lnTo>
                  <a:pt x="2964738" y="2440914"/>
                </a:lnTo>
                <a:lnTo>
                  <a:pt x="3004769" y="2463000"/>
                </a:lnTo>
                <a:lnTo>
                  <a:pt x="3045637" y="2483764"/>
                </a:lnTo>
                <a:lnTo>
                  <a:pt x="3087306" y="2503170"/>
                </a:lnTo>
                <a:lnTo>
                  <a:pt x="3129762" y="2521191"/>
                </a:lnTo>
                <a:lnTo>
                  <a:pt x="3172955" y="2537803"/>
                </a:lnTo>
                <a:lnTo>
                  <a:pt x="3216859" y="2552979"/>
                </a:lnTo>
                <a:lnTo>
                  <a:pt x="3261461" y="2566682"/>
                </a:lnTo>
                <a:lnTo>
                  <a:pt x="3306711" y="2578874"/>
                </a:lnTo>
                <a:lnTo>
                  <a:pt x="3352596" y="2589542"/>
                </a:lnTo>
                <a:lnTo>
                  <a:pt x="3399066" y="2598661"/>
                </a:lnTo>
                <a:lnTo>
                  <a:pt x="3446107" y="2606179"/>
                </a:lnTo>
                <a:lnTo>
                  <a:pt x="3493681" y="2612072"/>
                </a:lnTo>
                <a:lnTo>
                  <a:pt x="3541763" y="2616327"/>
                </a:lnTo>
                <a:lnTo>
                  <a:pt x="3590315" y="2618892"/>
                </a:lnTo>
                <a:lnTo>
                  <a:pt x="3639312" y="2619756"/>
                </a:lnTo>
                <a:lnTo>
                  <a:pt x="3688296" y="2618892"/>
                </a:lnTo>
                <a:lnTo>
                  <a:pt x="3736848" y="2616327"/>
                </a:lnTo>
                <a:lnTo>
                  <a:pt x="3784930" y="2612072"/>
                </a:lnTo>
                <a:lnTo>
                  <a:pt x="3832504" y="2606179"/>
                </a:lnTo>
                <a:lnTo>
                  <a:pt x="3879545" y="2598661"/>
                </a:lnTo>
                <a:lnTo>
                  <a:pt x="3926014" y="2589542"/>
                </a:lnTo>
                <a:lnTo>
                  <a:pt x="3971899" y="2578874"/>
                </a:lnTo>
                <a:lnTo>
                  <a:pt x="4017149" y="2566682"/>
                </a:lnTo>
                <a:lnTo>
                  <a:pt x="4061752" y="2552979"/>
                </a:lnTo>
                <a:lnTo>
                  <a:pt x="4105656" y="2537803"/>
                </a:lnTo>
                <a:lnTo>
                  <a:pt x="4148848" y="2521191"/>
                </a:lnTo>
                <a:lnTo>
                  <a:pt x="4191304" y="2503170"/>
                </a:lnTo>
                <a:lnTo>
                  <a:pt x="4232973" y="2483764"/>
                </a:lnTo>
                <a:lnTo>
                  <a:pt x="4273842" y="2463000"/>
                </a:lnTo>
                <a:lnTo>
                  <a:pt x="4313872" y="2440914"/>
                </a:lnTo>
                <a:lnTo>
                  <a:pt x="4353039" y="2417546"/>
                </a:lnTo>
                <a:lnTo>
                  <a:pt x="4391304" y="2392896"/>
                </a:lnTo>
                <a:lnTo>
                  <a:pt x="4428642" y="2367026"/>
                </a:lnTo>
                <a:lnTo>
                  <a:pt x="4465015" y="2339937"/>
                </a:lnTo>
                <a:lnTo>
                  <a:pt x="4500410" y="2311679"/>
                </a:lnTo>
                <a:lnTo>
                  <a:pt x="4534789" y="2282279"/>
                </a:lnTo>
                <a:lnTo>
                  <a:pt x="4568114" y="2251760"/>
                </a:lnTo>
                <a:lnTo>
                  <a:pt x="4600359" y="2220163"/>
                </a:lnTo>
                <a:lnTo>
                  <a:pt x="4631499" y="2187498"/>
                </a:lnTo>
                <a:lnTo>
                  <a:pt x="4661509" y="2153805"/>
                </a:lnTo>
                <a:lnTo>
                  <a:pt x="4690338" y="2119122"/>
                </a:lnTo>
                <a:lnTo>
                  <a:pt x="4717974" y="2083460"/>
                </a:lnTo>
                <a:lnTo>
                  <a:pt x="4744377" y="2046871"/>
                </a:lnTo>
                <a:lnTo>
                  <a:pt x="4769510" y="2009368"/>
                </a:lnTo>
                <a:lnTo>
                  <a:pt x="4793373" y="1970989"/>
                </a:lnTo>
                <a:lnTo>
                  <a:pt x="4815903" y="1931758"/>
                </a:lnTo>
                <a:lnTo>
                  <a:pt x="4837087" y="1891703"/>
                </a:lnTo>
                <a:lnTo>
                  <a:pt x="4856886" y="1850859"/>
                </a:lnTo>
                <a:lnTo>
                  <a:pt x="4875276" y="1809267"/>
                </a:lnTo>
                <a:lnTo>
                  <a:pt x="4892230" y="1766925"/>
                </a:lnTo>
                <a:lnTo>
                  <a:pt x="4907712" y="1723898"/>
                </a:lnTo>
                <a:lnTo>
                  <a:pt x="4921694" y="1680184"/>
                </a:lnTo>
                <a:lnTo>
                  <a:pt x="4934140" y="1635836"/>
                </a:lnTo>
                <a:lnTo>
                  <a:pt x="4945024" y="1590878"/>
                </a:lnTo>
                <a:lnTo>
                  <a:pt x="4954321" y="1545323"/>
                </a:lnTo>
                <a:lnTo>
                  <a:pt x="4961991" y="1499222"/>
                </a:lnTo>
                <a:lnTo>
                  <a:pt x="4968011" y="1452600"/>
                </a:lnTo>
                <a:lnTo>
                  <a:pt x="4972342" y="1405483"/>
                </a:lnTo>
                <a:lnTo>
                  <a:pt x="4974971" y="1357896"/>
                </a:lnTo>
                <a:lnTo>
                  <a:pt x="4975860" y="1309878"/>
                </a:lnTo>
                <a:close/>
              </a:path>
            </a:pathLst>
          </a:custGeom>
          <a:solidFill>
            <a:srgbClr val="D5DCE4"/>
          </a:solidFill>
        </p:spPr>
        <p:txBody>
          <a:bodyPr wrap="square" lIns="0" tIns="0" rIns="0" bIns="0" rtlCol="0"/>
          <a:lstStyle/>
          <a:p>
            <a:endParaRPr/>
          </a:p>
        </p:txBody>
      </p:sp>
      <p:sp>
        <p:nvSpPr>
          <p:cNvPr id="3" name="object 3"/>
          <p:cNvSpPr/>
          <p:nvPr/>
        </p:nvSpPr>
        <p:spPr>
          <a:xfrm>
            <a:off x="0" y="0"/>
            <a:ext cx="5425440" cy="5085715"/>
          </a:xfrm>
          <a:custGeom>
            <a:avLst/>
            <a:gdLst/>
            <a:ahLst/>
            <a:cxnLst/>
            <a:rect l="l" t="t" r="r" b="b"/>
            <a:pathLst>
              <a:path w="5425440" h="5085715">
                <a:moveTo>
                  <a:pt x="3897393" y="0"/>
                </a:moveTo>
                <a:lnTo>
                  <a:pt x="666986" y="0"/>
                </a:lnTo>
                <a:lnTo>
                  <a:pt x="640769" y="13766"/>
                </a:lnTo>
                <a:lnTo>
                  <a:pt x="600027" y="35907"/>
                </a:lnTo>
                <a:lnTo>
                  <a:pt x="559705" y="58572"/>
                </a:lnTo>
                <a:lnTo>
                  <a:pt x="519808" y="81755"/>
                </a:lnTo>
                <a:lnTo>
                  <a:pt x="480343" y="105450"/>
                </a:lnTo>
                <a:lnTo>
                  <a:pt x="441316" y="129654"/>
                </a:lnTo>
                <a:lnTo>
                  <a:pt x="402734" y="154359"/>
                </a:lnTo>
                <a:lnTo>
                  <a:pt x="364603" y="179561"/>
                </a:lnTo>
                <a:lnTo>
                  <a:pt x="326929" y="205254"/>
                </a:lnTo>
                <a:lnTo>
                  <a:pt x="289718" y="231432"/>
                </a:lnTo>
                <a:lnTo>
                  <a:pt x="252977" y="258091"/>
                </a:lnTo>
                <a:lnTo>
                  <a:pt x="216712" y="285224"/>
                </a:lnTo>
                <a:lnTo>
                  <a:pt x="180929" y="312827"/>
                </a:lnTo>
                <a:lnTo>
                  <a:pt x="145635" y="340893"/>
                </a:lnTo>
                <a:lnTo>
                  <a:pt x="110836" y="369417"/>
                </a:lnTo>
                <a:lnTo>
                  <a:pt x="76538" y="398394"/>
                </a:lnTo>
                <a:lnTo>
                  <a:pt x="42747" y="427819"/>
                </a:lnTo>
                <a:lnTo>
                  <a:pt x="9470" y="457685"/>
                </a:lnTo>
                <a:lnTo>
                  <a:pt x="0" y="4230521"/>
                </a:lnTo>
                <a:lnTo>
                  <a:pt x="9470" y="4239282"/>
                </a:lnTo>
                <a:lnTo>
                  <a:pt x="42747" y="4269148"/>
                </a:lnTo>
                <a:lnTo>
                  <a:pt x="76538" y="4298573"/>
                </a:lnTo>
                <a:lnTo>
                  <a:pt x="110836" y="4327550"/>
                </a:lnTo>
                <a:lnTo>
                  <a:pt x="145635" y="4356074"/>
                </a:lnTo>
                <a:lnTo>
                  <a:pt x="180929" y="4384140"/>
                </a:lnTo>
                <a:lnTo>
                  <a:pt x="216712" y="4411743"/>
                </a:lnTo>
                <a:lnTo>
                  <a:pt x="252977" y="4438876"/>
                </a:lnTo>
                <a:lnTo>
                  <a:pt x="289718" y="4465535"/>
                </a:lnTo>
                <a:lnTo>
                  <a:pt x="326929" y="4491713"/>
                </a:lnTo>
                <a:lnTo>
                  <a:pt x="364603" y="4517406"/>
                </a:lnTo>
                <a:lnTo>
                  <a:pt x="402734" y="4542608"/>
                </a:lnTo>
                <a:lnTo>
                  <a:pt x="441316" y="4567313"/>
                </a:lnTo>
                <a:lnTo>
                  <a:pt x="480343" y="4591517"/>
                </a:lnTo>
                <a:lnTo>
                  <a:pt x="519808" y="4615212"/>
                </a:lnTo>
                <a:lnTo>
                  <a:pt x="559705" y="4638395"/>
                </a:lnTo>
                <a:lnTo>
                  <a:pt x="600027" y="4661060"/>
                </a:lnTo>
                <a:lnTo>
                  <a:pt x="640769" y="4683201"/>
                </a:lnTo>
                <a:lnTo>
                  <a:pt x="681925" y="4704812"/>
                </a:lnTo>
                <a:lnTo>
                  <a:pt x="723487" y="4725888"/>
                </a:lnTo>
                <a:lnTo>
                  <a:pt x="765450" y="4746425"/>
                </a:lnTo>
                <a:lnTo>
                  <a:pt x="807807" y="4766415"/>
                </a:lnTo>
                <a:lnTo>
                  <a:pt x="850552" y="4785854"/>
                </a:lnTo>
                <a:lnTo>
                  <a:pt x="893679" y="4804737"/>
                </a:lnTo>
                <a:lnTo>
                  <a:pt x="937181" y="4823057"/>
                </a:lnTo>
                <a:lnTo>
                  <a:pt x="981053" y="4840810"/>
                </a:lnTo>
                <a:lnTo>
                  <a:pt x="1025287" y="4857990"/>
                </a:lnTo>
                <a:lnTo>
                  <a:pt x="1069878" y="4874591"/>
                </a:lnTo>
                <a:lnTo>
                  <a:pt x="1114820" y="4890608"/>
                </a:lnTo>
                <a:lnTo>
                  <a:pt x="1160105" y="4906036"/>
                </a:lnTo>
                <a:lnTo>
                  <a:pt x="1205729" y="4920868"/>
                </a:lnTo>
                <a:lnTo>
                  <a:pt x="1251683" y="4935100"/>
                </a:lnTo>
                <a:lnTo>
                  <a:pt x="1297963" y="4948727"/>
                </a:lnTo>
                <a:lnTo>
                  <a:pt x="1344562" y="4961741"/>
                </a:lnTo>
                <a:lnTo>
                  <a:pt x="1391474" y="4974139"/>
                </a:lnTo>
                <a:lnTo>
                  <a:pt x="1438692" y="4985915"/>
                </a:lnTo>
                <a:lnTo>
                  <a:pt x="1486210" y="4997063"/>
                </a:lnTo>
                <a:lnTo>
                  <a:pt x="1534022" y="5007578"/>
                </a:lnTo>
                <a:lnTo>
                  <a:pt x="1582122" y="5017454"/>
                </a:lnTo>
                <a:lnTo>
                  <a:pt x="1630503" y="5026685"/>
                </a:lnTo>
                <a:lnTo>
                  <a:pt x="1679158" y="5035267"/>
                </a:lnTo>
                <a:lnTo>
                  <a:pt x="1728083" y="5043194"/>
                </a:lnTo>
                <a:lnTo>
                  <a:pt x="1777270" y="5050461"/>
                </a:lnTo>
                <a:lnTo>
                  <a:pt x="1826713" y="5057061"/>
                </a:lnTo>
                <a:lnTo>
                  <a:pt x="1876406" y="5062990"/>
                </a:lnTo>
                <a:lnTo>
                  <a:pt x="1926342" y="5068241"/>
                </a:lnTo>
                <a:lnTo>
                  <a:pt x="1976516" y="5072811"/>
                </a:lnTo>
                <a:lnTo>
                  <a:pt x="2026921" y="5076692"/>
                </a:lnTo>
                <a:lnTo>
                  <a:pt x="2077550" y="5079880"/>
                </a:lnTo>
                <a:lnTo>
                  <a:pt x="2128398" y="5082369"/>
                </a:lnTo>
                <a:lnTo>
                  <a:pt x="2179458" y="5084153"/>
                </a:lnTo>
                <a:lnTo>
                  <a:pt x="2230724" y="5085228"/>
                </a:lnTo>
                <a:lnTo>
                  <a:pt x="2282190" y="5085588"/>
                </a:lnTo>
                <a:lnTo>
                  <a:pt x="2333655" y="5085228"/>
                </a:lnTo>
                <a:lnTo>
                  <a:pt x="2384921" y="5084153"/>
                </a:lnTo>
                <a:lnTo>
                  <a:pt x="2435981" y="5082369"/>
                </a:lnTo>
                <a:lnTo>
                  <a:pt x="2486829" y="5079880"/>
                </a:lnTo>
                <a:lnTo>
                  <a:pt x="2537458" y="5076692"/>
                </a:lnTo>
                <a:lnTo>
                  <a:pt x="2587863" y="5072811"/>
                </a:lnTo>
                <a:lnTo>
                  <a:pt x="2638037" y="5068241"/>
                </a:lnTo>
                <a:lnTo>
                  <a:pt x="2687973" y="5062990"/>
                </a:lnTo>
                <a:lnTo>
                  <a:pt x="2737666" y="5057061"/>
                </a:lnTo>
                <a:lnTo>
                  <a:pt x="2787109" y="5050461"/>
                </a:lnTo>
                <a:lnTo>
                  <a:pt x="2836296" y="5043194"/>
                </a:lnTo>
                <a:lnTo>
                  <a:pt x="2885221" y="5035267"/>
                </a:lnTo>
                <a:lnTo>
                  <a:pt x="2933876" y="5026685"/>
                </a:lnTo>
                <a:lnTo>
                  <a:pt x="2982257" y="5017454"/>
                </a:lnTo>
                <a:lnTo>
                  <a:pt x="3030357" y="5007578"/>
                </a:lnTo>
                <a:lnTo>
                  <a:pt x="3078169" y="4997063"/>
                </a:lnTo>
                <a:lnTo>
                  <a:pt x="3125687" y="4985915"/>
                </a:lnTo>
                <a:lnTo>
                  <a:pt x="3172905" y="4974139"/>
                </a:lnTo>
                <a:lnTo>
                  <a:pt x="3219817" y="4961741"/>
                </a:lnTo>
                <a:lnTo>
                  <a:pt x="3266416" y="4948727"/>
                </a:lnTo>
                <a:lnTo>
                  <a:pt x="3312696" y="4935100"/>
                </a:lnTo>
                <a:lnTo>
                  <a:pt x="3358650" y="4920868"/>
                </a:lnTo>
                <a:lnTo>
                  <a:pt x="3404274" y="4906036"/>
                </a:lnTo>
                <a:lnTo>
                  <a:pt x="3449559" y="4890608"/>
                </a:lnTo>
                <a:lnTo>
                  <a:pt x="3494501" y="4874591"/>
                </a:lnTo>
                <a:lnTo>
                  <a:pt x="3539092" y="4857990"/>
                </a:lnTo>
                <a:lnTo>
                  <a:pt x="3583326" y="4840810"/>
                </a:lnTo>
                <a:lnTo>
                  <a:pt x="3627198" y="4823057"/>
                </a:lnTo>
                <a:lnTo>
                  <a:pt x="3670700" y="4804737"/>
                </a:lnTo>
                <a:lnTo>
                  <a:pt x="3713827" y="4785854"/>
                </a:lnTo>
                <a:lnTo>
                  <a:pt x="3756572" y="4766415"/>
                </a:lnTo>
                <a:lnTo>
                  <a:pt x="3798929" y="4746425"/>
                </a:lnTo>
                <a:lnTo>
                  <a:pt x="3840892" y="4725888"/>
                </a:lnTo>
                <a:lnTo>
                  <a:pt x="3882454" y="4704812"/>
                </a:lnTo>
                <a:lnTo>
                  <a:pt x="3923610" y="4683201"/>
                </a:lnTo>
                <a:lnTo>
                  <a:pt x="3964352" y="4661060"/>
                </a:lnTo>
                <a:lnTo>
                  <a:pt x="4004674" y="4638395"/>
                </a:lnTo>
                <a:lnTo>
                  <a:pt x="4044571" y="4615212"/>
                </a:lnTo>
                <a:lnTo>
                  <a:pt x="4084036" y="4591517"/>
                </a:lnTo>
                <a:lnTo>
                  <a:pt x="4123063" y="4567313"/>
                </a:lnTo>
                <a:lnTo>
                  <a:pt x="4161645" y="4542608"/>
                </a:lnTo>
                <a:lnTo>
                  <a:pt x="4199776" y="4517406"/>
                </a:lnTo>
                <a:lnTo>
                  <a:pt x="4237450" y="4491713"/>
                </a:lnTo>
                <a:lnTo>
                  <a:pt x="4274661" y="4465535"/>
                </a:lnTo>
                <a:lnTo>
                  <a:pt x="4311402" y="4438876"/>
                </a:lnTo>
                <a:lnTo>
                  <a:pt x="4347667" y="4411743"/>
                </a:lnTo>
                <a:lnTo>
                  <a:pt x="4383450" y="4384140"/>
                </a:lnTo>
                <a:lnTo>
                  <a:pt x="4418744" y="4356074"/>
                </a:lnTo>
                <a:lnTo>
                  <a:pt x="4453543" y="4327550"/>
                </a:lnTo>
                <a:lnTo>
                  <a:pt x="4487841" y="4298573"/>
                </a:lnTo>
                <a:lnTo>
                  <a:pt x="4521632" y="4269148"/>
                </a:lnTo>
                <a:lnTo>
                  <a:pt x="4554909" y="4239282"/>
                </a:lnTo>
                <a:lnTo>
                  <a:pt x="4587667" y="4208979"/>
                </a:lnTo>
                <a:lnTo>
                  <a:pt x="4619898" y="4178246"/>
                </a:lnTo>
                <a:lnTo>
                  <a:pt x="4651596" y="4147087"/>
                </a:lnTo>
                <a:lnTo>
                  <a:pt x="4682756" y="4115508"/>
                </a:lnTo>
                <a:lnTo>
                  <a:pt x="4713370" y="4083514"/>
                </a:lnTo>
                <a:lnTo>
                  <a:pt x="4743434" y="4051112"/>
                </a:lnTo>
                <a:lnTo>
                  <a:pt x="4772939" y="4018306"/>
                </a:lnTo>
                <a:lnTo>
                  <a:pt x="4801881" y="3985102"/>
                </a:lnTo>
                <a:lnTo>
                  <a:pt x="4830253" y="3951505"/>
                </a:lnTo>
                <a:lnTo>
                  <a:pt x="4858048" y="3917521"/>
                </a:lnTo>
                <a:lnTo>
                  <a:pt x="4885260" y="3883156"/>
                </a:lnTo>
                <a:lnTo>
                  <a:pt x="4911883" y="3848414"/>
                </a:lnTo>
                <a:lnTo>
                  <a:pt x="4937911" y="3813301"/>
                </a:lnTo>
                <a:lnTo>
                  <a:pt x="4963337" y="3777824"/>
                </a:lnTo>
                <a:lnTo>
                  <a:pt x="4988156" y="3741986"/>
                </a:lnTo>
                <a:lnTo>
                  <a:pt x="5012360" y="3705794"/>
                </a:lnTo>
                <a:lnTo>
                  <a:pt x="5035944" y="3669254"/>
                </a:lnTo>
                <a:lnTo>
                  <a:pt x="5058901" y="3632370"/>
                </a:lnTo>
                <a:lnTo>
                  <a:pt x="5081225" y="3595148"/>
                </a:lnTo>
                <a:lnTo>
                  <a:pt x="5102910" y="3557593"/>
                </a:lnTo>
                <a:lnTo>
                  <a:pt x="5123949" y="3519712"/>
                </a:lnTo>
                <a:lnTo>
                  <a:pt x="5144336" y="3481509"/>
                </a:lnTo>
                <a:lnTo>
                  <a:pt x="5164065" y="3442990"/>
                </a:lnTo>
                <a:lnTo>
                  <a:pt x="5183130" y="3404160"/>
                </a:lnTo>
                <a:lnTo>
                  <a:pt x="5201524" y="3365026"/>
                </a:lnTo>
                <a:lnTo>
                  <a:pt x="5219241" y="3325591"/>
                </a:lnTo>
                <a:lnTo>
                  <a:pt x="5236275" y="3285863"/>
                </a:lnTo>
                <a:lnTo>
                  <a:pt x="5252619" y="3245846"/>
                </a:lnTo>
                <a:lnTo>
                  <a:pt x="5268268" y="3205545"/>
                </a:lnTo>
                <a:lnTo>
                  <a:pt x="5283214" y="3164967"/>
                </a:lnTo>
                <a:lnTo>
                  <a:pt x="5297452" y="3124117"/>
                </a:lnTo>
                <a:lnTo>
                  <a:pt x="5310975" y="3083000"/>
                </a:lnTo>
                <a:lnTo>
                  <a:pt x="5323778" y="3041621"/>
                </a:lnTo>
                <a:lnTo>
                  <a:pt x="5335853" y="2999987"/>
                </a:lnTo>
                <a:lnTo>
                  <a:pt x="5347194" y="2958102"/>
                </a:lnTo>
                <a:lnTo>
                  <a:pt x="5357796" y="2915972"/>
                </a:lnTo>
                <a:lnTo>
                  <a:pt x="5367652" y="2873603"/>
                </a:lnTo>
                <a:lnTo>
                  <a:pt x="5376755" y="2830999"/>
                </a:lnTo>
                <a:lnTo>
                  <a:pt x="5385100" y="2788168"/>
                </a:lnTo>
                <a:lnTo>
                  <a:pt x="5392679" y="2745113"/>
                </a:lnTo>
                <a:lnTo>
                  <a:pt x="5399488" y="2701840"/>
                </a:lnTo>
                <a:lnTo>
                  <a:pt x="5405519" y="2658356"/>
                </a:lnTo>
                <a:lnTo>
                  <a:pt x="5410766" y="2614664"/>
                </a:lnTo>
                <a:lnTo>
                  <a:pt x="5415224" y="2570772"/>
                </a:lnTo>
                <a:lnTo>
                  <a:pt x="5418885" y="2526684"/>
                </a:lnTo>
                <a:lnTo>
                  <a:pt x="5421743" y="2482405"/>
                </a:lnTo>
                <a:lnTo>
                  <a:pt x="5423792" y="2437942"/>
                </a:lnTo>
                <a:lnTo>
                  <a:pt x="5425027" y="2393300"/>
                </a:lnTo>
                <a:lnTo>
                  <a:pt x="5425440" y="2348484"/>
                </a:lnTo>
                <a:lnTo>
                  <a:pt x="5425027" y="2303667"/>
                </a:lnTo>
                <a:lnTo>
                  <a:pt x="5423792" y="2259025"/>
                </a:lnTo>
                <a:lnTo>
                  <a:pt x="5421743" y="2214562"/>
                </a:lnTo>
                <a:lnTo>
                  <a:pt x="5418885" y="2170283"/>
                </a:lnTo>
                <a:lnTo>
                  <a:pt x="5415224" y="2126195"/>
                </a:lnTo>
                <a:lnTo>
                  <a:pt x="5410766" y="2082303"/>
                </a:lnTo>
                <a:lnTo>
                  <a:pt x="5405519" y="2038611"/>
                </a:lnTo>
                <a:lnTo>
                  <a:pt x="5399488" y="1995127"/>
                </a:lnTo>
                <a:lnTo>
                  <a:pt x="5392679" y="1951854"/>
                </a:lnTo>
                <a:lnTo>
                  <a:pt x="5385100" y="1908799"/>
                </a:lnTo>
                <a:lnTo>
                  <a:pt x="5376755" y="1865968"/>
                </a:lnTo>
                <a:lnTo>
                  <a:pt x="5367652" y="1823364"/>
                </a:lnTo>
                <a:lnTo>
                  <a:pt x="5357796" y="1780995"/>
                </a:lnTo>
                <a:lnTo>
                  <a:pt x="5347194" y="1738865"/>
                </a:lnTo>
                <a:lnTo>
                  <a:pt x="5335853" y="1696980"/>
                </a:lnTo>
                <a:lnTo>
                  <a:pt x="5323778" y="1655346"/>
                </a:lnTo>
                <a:lnTo>
                  <a:pt x="5310975" y="1613967"/>
                </a:lnTo>
                <a:lnTo>
                  <a:pt x="5297452" y="1572850"/>
                </a:lnTo>
                <a:lnTo>
                  <a:pt x="5283214" y="1532000"/>
                </a:lnTo>
                <a:lnTo>
                  <a:pt x="5268268" y="1491422"/>
                </a:lnTo>
                <a:lnTo>
                  <a:pt x="5252619" y="1451121"/>
                </a:lnTo>
                <a:lnTo>
                  <a:pt x="5236275" y="1411104"/>
                </a:lnTo>
                <a:lnTo>
                  <a:pt x="5219241" y="1371376"/>
                </a:lnTo>
                <a:lnTo>
                  <a:pt x="5201524" y="1331941"/>
                </a:lnTo>
                <a:lnTo>
                  <a:pt x="5183130" y="1292807"/>
                </a:lnTo>
                <a:lnTo>
                  <a:pt x="5164065" y="1253977"/>
                </a:lnTo>
                <a:lnTo>
                  <a:pt x="5144336" y="1215458"/>
                </a:lnTo>
                <a:lnTo>
                  <a:pt x="5123949" y="1177255"/>
                </a:lnTo>
                <a:lnTo>
                  <a:pt x="5102910" y="1139374"/>
                </a:lnTo>
                <a:lnTo>
                  <a:pt x="5081225" y="1101819"/>
                </a:lnTo>
                <a:lnTo>
                  <a:pt x="5058901" y="1064597"/>
                </a:lnTo>
                <a:lnTo>
                  <a:pt x="5035944" y="1027713"/>
                </a:lnTo>
                <a:lnTo>
                  <a:pt x="5012360" y="991173"/>
                </a:lnTo>
                <a:lnTo>
                  <a:pt x="4988156" y="954981"/>
                </a:lnTo>
                <a:lnTo>
                  <a:pt x="4963337" y="919143"/>
                </a:lnTo>
                <a:lnTo>
                  <a:pt x="4937911" y="883666"/>
                </a:lnTo>
                <a:lnTo>
                  <a:pt x="4911883" y="848553"/>
                </a:lnTo>
                <a:lnTo>
                  <a:pt x="4885260" y="813811"/>
                </a:lnTo>
                <a:lnTo>
                  <a:pt x="4858048" y="779446"/>
                </a:lnTo>
                <a:lnTo>
                  <a:pt x="4830253" y="745462"/>
                </a:lnTo>
                <a:lnTo>
                  <a:pt x="4801881" y="711865"/>
                </a:lnTo>
                <a:lnTo>
                  <a:pt x="4772939" y="678661"/>
                </a:lnTo>
                <a:lnTo>
                  <a:pt x="4743434" y="645855"/>
                </a:lnTo>
                <a:lnTo>
                  <a:pt x="4713370" y="613453"/>
                </a:lnTo>
                <a:lnTo>
                  <a:pt x="4682756" y="581459"/>
                </a:lnTo>
                <a:lnTo>
                  <a:pt x="4651596" y="549880"/>
                </a:lnTo>
                <a:lnTo>
                  <a:pt x="4619898" y="518721"/>
                </a:lnTo>
                <a:lnTo>
                  <a:pt x="4587667" y="487988"/>
                </a:lnTo>
                <a:lnTo>
                  <a:pt x="4554909" y="457685"/>
                </a:lnTo>
                <a:lnTo>
                  <a:pt x="4521632" y="427819"/>
                </a:lnTo>
                <a:lnTo>
                  <a:pt x="4487841" y="398394"/>
                </a:lnTo>
                <a:lnTo>
                  <a:pt x="4453543" y="369417"/>
                </a:lnTo>
                <a:lnTo>
                  <a:pt x="4418744" y="340893"/>
                </a:lnTo>
                <a:lnTo>
                  <a:pt x="4383450" y="312827"/>
                </a:lnTo>
                <a:lnTo>
                  <a:pt x="4347667" y="285224"/>
                </a:lnTo>
                <a:lnTo>
                  <a:pt x="4311402" y="258091"/>
                </a:lnTo>
                <a:lnTo>
                  <a:pt x="4274661" y="231432"/>
                </a:lnTo>
                <a:lnTo>
                  <a:pt x="4237450" y="205254"/>
                </a:lnTo>
                <a:lnTo>
                  <a:pt x="4199776" y="179561"/>
                </a:lnTo>
                <a:lnTo>
                  <a:pt x="4161645" y="154359"/>
                </a:lnTo>
                <a:lnTo>
                  <a:pt x="4123063" y="129654"/>
                </a:lnTo>
                <a:lnTo>
                  <a:pt x="4084036" y="105450"/>
                </a:lnTo>
                <a:lnTo>
                  <a:pt x="4044571" y="81755"/>
                </a:lnTo>
                <a:lnTo>
                  <a:pt x="4004674" y="58572"/>
                </a:lnTo>
                <a:lnTo>
                  <a:pt x="3964352" y="35907"/>
                </a:lnTo>
                <a:lnTo>
                  <a:pt x="3923610" y="13766"/>
                </a:lnTo>
                <a:lnTo>
                  <a:pt x="3897393" y="0"/>
                </a:lnTo>
                <a:close/>
              </a:path>
            </a:pathLst>
          </a:custGeom>
          <a:solidFill>
            <a:srgbClr val="D5DCE4"/>
          </a:solidFill>
        </p:spPr>
        <p:txBody>
          <a:bodyPr wrap="square" lIns="0" tIns="0" rIns="0" bIns="0" rtlCol="0"/>
          <a:lstStyle/>
          <a:p>
            <a:endParaRPr/>
          </a:p>
        </p:txBody>
      </p:sp>
      <p:grpSp>
        <p:nvGrpSpPr>
          <p:cNvPr id="4" name="object 4"/>
          <p:cNvGrpSpPr/>
          <p:nvPr/>
        </p:nvGrpSpPr>
        <p:grpSpPr>
          <a:xfrm>
            <a:off x="-28575" y="6088762"/>
            <a:ext cx="12249150" cy="721995"/>
            <a:chOff x="-28575" y="6088762"/>
            <a:chExt cx="12249150" cy="721995"/>
          </a:xfrm>
        </p:grpSpPr>
        <p:sp>
          <p:nvSpPr>
            <p:cNvPr id="5" name="object 5"/>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B4C6E7"/>
            </a:solidFill>
          </p:spPr>
          <p:txBody>
            <a:bodyPr wrap="square" lIns="0" tIns="0" rIns="0" bIns="0" rtlCol="0"/>
            <a:lstStyle/>
            <a:p>
              <a:endParaRPr/>
            </a:p>
          </p:txBody>
        </p:sp>
        <p:sp>
          <p:nvSpPr>
            <p:cNvPr id="6" name="object 6"/>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7" name="object 7"/>
          <p:cNvSpPr txBox="1">
            <a:spLocks noGrp="1"/>
          </p:cNvSpPr>
          <p:nvPr>
            <p:ph type="title"/>
          </p:nvPr>
        </p:nvSpPr>
        <p:spPr>
          <a:xfrm>
            <a:off x="504240" y="438657"/>
            <a:ext cx="3490595" cy="330835"/>
          </a:xfrm>
          <a:prstGeom prst="rect">
            <a:avLst/>
          </a:prstGeom>
        </p:spPr>
        <p:txBody>
          <a:bodyPr vert="horz" wrap="square" lIns="0" tIns="13335" rIns="0" bIns="0" rtlCol="0">
            <a:spAutoFit/>
          </a:bodyPr>
          <a:lstStyle/>
          <a:p>
            <a:pPr marL="12700">
              <a:lnSpc>
                <a:spcPct val="100000"/>
              </a:lnSpc>
              <a:spcBef>
                <a:spcPts val="105"/>
              </a:spcBef>
            </a:pPr>
            <a:r>
              <a:rPr spc="245" dirty="0">
                <a:solidFill>
                  <a:srgbClr val="3A3838"/>
                </a:solidFill>
              </a:rPr>
              <a:t>Section</a:t>
            </a:r>
            <a:r>
              <a:rPr spc="120" dirty="0">
                <a:solidFill>
                  <a:srgbClr val="3A3838"/>
                </a:solidFill>
              </a:rPr>
              <a:t> </a:t>
            </a:r>
            <a:r>
              <a:rPr spc="290" dirty="0">
                <a:solidFill>
                  <a:srgbClr val="3A3838"/>
                </a:solidFill>
              </a:rPr>
              <a:t>504</a:t>
            </a:r>
            <a:r>
              <a:rPr spc="130" dirty="0">
                <a:solidFill>
                  <a:srgbClr val="3A3838"/>
                </a:solidFill>
              </a:rPr>
              <a:t> </a:t>
            </a:r>
            <a:r>
              <a:rPr dirty="0">
                <a:solidFill>
                  <a:srgbClr val="3A3838"/>
                </a:solidFill>
              </a:rPr>
              <a:t>&amp;</a:t>
            </a:r>
            <a:r>
              <a:rPr spc="114" dirty="0">
                <a:solidFill>
                  <a:srgbClr val="3A3838"/>
                </a:solidFill>
              </a:rPr>
              <a:t> </a:t>
            </a:r>
            <a:r>
              <a:rPr spc="245" dirty="0">
                <a:solidFill>
                  <a:srgbClr val="3A3838"/>
                </a:solidFill>
              </a:rPr>
              <a:t>Section</a:t>
            </a:r>
            <a:r>
              <a:rPr spc="125" dirty="0">
                <a:solidFill>
                  <a:srgbClr val="3A3838"/>
                </a:solidFill>
              </a:rPr>
              <a:t> </a:t>
            </a:r>
            <a:r>
              <a:rPr spc="245" dirty="0">
                <a:solidFill>
                  <a:srgbClr val="3A3838"/>
                </a:solidFill>
              </a:rPr>
              <a:t>508</a:t>
            </a:r>
          </a:p>
        </p:txBody>
      </p:sp>
      <p:sp>
        <p:nvSpPr>
          <p:cNvPr id="8" name="object 8"/>
          <p:cNvSpPr txBox="1"/>
          <p:nvPr/>
        </p:nvSpPr>
        <p:spPr>
          <a:xfrm>
            <a:off x="307340" y="928852"/>
            <a:ext cx="4768850" cy="3377565"/>
          </a:xfrm>
          <a:prstGeom prst="rect">
            <a:avLst/>
          </a:prstGeom>
        </p:spPr>
        <p:txBody>
          <a:bodyPr vert="horz" wrap="square" lIns="0" tIns="12700" rIns="0" bIns="0" rtlCol="0">
            <a:spAutoFit/>
          </a:bodyPr>
          <a:lstStyle/>
          <a:p>
            <a:pPr marL="12700" marR="429259">
              <a:lnSpc>
                <a:spcPct val="130700"/>
              </a:lnSpc>
              <a:spcBef>
                <a:spcPts val="100"/>
              </a:spcBef>
            </a:pPr>
            <a:r>
              <a:rPr sz="1400" spc="60" dirty="0">
                <a:solidFill>
                  <a:srgbClr val="4A4A4A"/>
                </a:solidFill>
                <a:latin typeface="Century Gothic"/>
                <a:cs typeface="Century Gothic"/>
              </a:rPr>
              <a:t>Requires</a:t>
            </a:r>
            <a:r>
              <a:rPr sz="1400" spc="30" dirty="0">
                <a:solidFill>
                  <a:srgbClr val="4A4A4A"/>
                </a:solidFill>
                <a:latin typeface="Century Gothic"/>
                <a:cs typeface="Century Gothic"/>
              </a:rPr>
              <a:t> </a:t>
            </a:r>
            <a:r>
              <a:rPr sz="1400" dirty="0">
                <a:solidFill>
                  <a:srgbClr val="4A4A4A"/>
                </a:solidFill>
                <a:latin typeface="Century Gothic"/>
                <a:cs typeface="Century Gothic"/>
              </a:rPr>
              <a:t>agencies</a:t>
            </a:r>
            <a:r>
              <a:rPr sz="1400" spc="45" dirty="0">
                <a:solidFill>
                  <a:srgbClr val="4A4A4A"/>
                </a:solidFill>
                <a:latin typeface="Century Gothic"/>
                <a:cs typeface="Century Gothic"/>
              </a:rPr>
              <a:t> </a:t>
            </a:r>
            <a:r>
              <a:rPr sz="1400" spc="10" dirty="0">
                <a:solidFill>
                  <a:srgbClr val="4A4A4A"/>
                </a:solidFill>
                <a:latin typeface="Century Gothic"/>
                <a:cs typeface="Century Gothic"/>
              </a:rPr>
              <a:t>to</a:t>
            </a:r>
            <a:r>
              <a:rPr sz="1400" spc="30" dirty="0">
                <a:solidFill>
                  <a:srgbClr val="4A4A4A"/>
                </a:solidFill>
                <a:latin typeface="Century Gothic"/>
                <a:cs typeface="Century Gothic"/>
              </a:rPr>
              <a:t> </a:t>
            </a:r>
            <a:r>
              <a:rPr sz="1400" spc="10" dirty="0">
                <a:solidFill>
                  <a:srgbClr val="4A4A4A"/>
                </a:solidFill>
                <a:latin typeface="Century Gothic"/>
                <a:cs typeface="Century Gothic"/>
              </a:rPr>
              <a:t>provide</a:t>
            </a:r>
            <a:r>
              <a:rPr sz="1400" spc="55" dirty="0">
                <a:solidFill>
                  <a:srgbClr val="4A4A4A"/>
                </a:solidFill>
                <a:latin typeface="Century Gothic"/>
                <a:cs typeface="Century Gothic"/>
              </a:rPr>
              <a:t> </a:t>
            </a:r>
            <a:r>
              <a:rPr sz="1400" spc="10" dirty="0">
                <a:solidFill>
                  <a:srgbClr val="4A4A4A"/>
                </a:solidFill>
                <a:latin typeface="Century Gothic"/>
                <a:cs typeface="Century Gothic"/>
              </a:rPr>
              <a:t>individuals</a:t>
            </a:r>
            <a:r>
              <a:rPr sz="1400" spc="70" dirty="0">
                <a:solidFill>
                  <a:srgbClr val="4A4A4A"/>
                </a:solidFill>
                <a:latin typeface="Century Gothic"/>
                <a:cs typeface="Century Gothic"/>
              </a:rPr>
              <a:t> </a:t>
            </a:r>
            <a:r>
              <a:rPr sz="1400" spc="65" dirty="0">
                <a:solidFill>
                  <a:srgbClr val="4A4A4A"/>
                </a:solidFill>
                <a:latin typeface="Century Gothic"/>
                <a:cs typeface="Century Gothic"/>
              </a:rPr>
              <a:t>with </a:t>
            </a:r>
            <a:r>
              <a:rPr sz="1400" spc="50" dirty="0">
                <a:solidFill>
                  <a:srgbClr val="4A4A4A"/>
                </a:solidFill>
                <a:latin typeface="Century Gothic"/>
                <a:cs typeface="Century Gothic"/>
              </a:rPr>
              <a:t>disabilities</a:t>
            </a:r>
            <a:r>
              <a:rPr sz="1400" spc="80" dirty="0">
                <a:solidFill>
                  <a:srgbClr val="4A4A4A"/>
                </a:solidFill>
                <a:latin typeface="Century Gothic"/>
                <a:cs typeface="Century Gothic"/>
              </a:rPr>
              <a:t> </a:t>
            </a:r>
            <a:r>
              <a:rPr sz="1400" dirty="0">
                <a:solidFill>
                  <a:srgbClr val="4A4A4A"/>
                </a:solidFill>
                <a:latin typeface="Century Gothic"/>
                <a:cs typeface="Century Gothic"/>
              </a:rPr>
              <a:t>an</a:t>
            </a:r>
            <a:r>
              <a:rPr sz="1400" spc="65" dirty="0">
                <a:solidFill>
                  <a:srgbClr val="4A4A4A"/>
                </a:solidFill>
                <a:latin typeface="Century Gothic"/>
                <a:cs typeface="Century Gothic"/>
              </a:rPr>
              <a:t> </a:t>
            </a:r>
            <a:r>
              <a:rPr sz="1400" dirty="0">
                <a:solidFill>
                  <a:srgbClr val="4A4A4A"/>
                </a:solidFill>
                <a:latin typeface="Century Gothic"/>
                <a:cs typeface="Century Gothic"/>
              </a:rPr>
              <a:t>equal</a:t>
            </a:r>
            <a:r>
              <a:rPr sz="1400" spc="55" dirty="0">
                <a:solidFill>
                  <a:srgbClr val="4A4A4A"/>
                </a:solidFill>
                <a:latin typeface="Century Gothic"/>
                <a:cs typeface="Century Gothic"/>
              </a:rPr>
              <a:t> </a:t>
            </a:r>
            <a:r>
              <a:rPr sz="1400" dirty="0">
                <a:solidFill>
                  <a:srgbClr val="4A4A4A"/>
                </a:solidFill>
                <a:latin typeface="Century Gothic"/>
                <a:cs typeface="Century Gothic"/>
              </a:rPr>
              <a:t>opportunity</a:t>
            </a:r>
            <a:r>
              <a:rPr sz="1400" spc="30" dirty="0">
                <a:solidFill>
                  <a:srgbClr val="4A4A4A"/>
                </a:solidFill>
                <a:latin typeface="Century Gothic"/>
                <a:cs typeface="Century Gothic"/>
              </a:rPr>
              <a:t> </a:t>
            </a:r>
            <a:r>
              <a:rPr sz="1400" dirty="0">
                <a:solidFill>
                  <a:srgbClr val="4A4A4A"/>
                </a:solidFill>
                <a:latin typeface="Century Gothic"/>
                <a:cs typeface="Century Gothic"/>
              </a:rPr>
              <a:t>to</a:t>
            </a:r>
            <a:r>
              <a:rPr sz="1400" spc="50" dirty="0">
                <a:solidFill>
                  <a:srgbClr val="4A4A4A"/>
                </a:solidFill>
                <a:latin typeface="Century Gothic"/>
                <a:cs typeface="Century Gothic"/>
              </a:rPr>
              <a:t> </a:t>
            </a:r>
            <a:r>
              <a:rPr sz="1400" dirty="0">
                <a:solidFill>
                  <a:srgbClr val="4A4A4A"/>
                </a:solidFill>
                <a:latin typeface="Century Gothic"/>
                <a:cs typeface="Century Gothic"/>
              </a:rPr>
              <a:t>participate</a:t>
            </a:r>
            <a:r>
              <a:rPr sz="1400" spc="45" dirty="0">
                <a:solidFill>
                  <a:srgbClr val="4A4A4A"/>
                </a:solidFill>
                <a:latin typeface="Century Gothic"/>
                <a:cs typeface="Century Gothic"/>
              </a:rPr>
              <a:t> </a:t>
            </a:r>
            <a:r>
              <a:rPr sz="1400" spc="65" dirty="0">
                <a:solidFill>
                  <a:srgbClr val="4A4A4A"/>
                </a:solidFill>
                <a:latin typeface="Century Gothic"/>
                <a:cs typeface="Century Gothic"/>
              </a:rPr>
              <a:t>in their</a:t>
            </a:r>
            <a:r>
              <a:rPr sz="1400" spc="-10" dirty="0">
                <a:solidFill>
                  <a:srgbClr val="4A4A4A"/>
                </a:solidFill>
                <a:latin typeface="Century Gothic"/>
                <a:cs typeface="Century Gothic"/>
              </a:rPr>
              <a:t> </a:t>
            </a:r>
            <a:r>
              <a:rPr sz="1400" spc="45" dirty="0">
                <a:solidFill>
                  <a:srgbClr val="4A4A4A"/>
                </a:solidFill>
                <a:latin typeface="Century Gothic"/>
                <a:cs typeface="Century Gothic"/>
              </a:rPr>
              <a:t>programs</a:t>
            </a:r>
            <a:r>
              <a:rPr sz="1400" dirty="0">
                <a:solidFill>
                  <a:srgbClr val="4A4A4A"/>
                </a:solidFill>
                <a:latin typeface="Century Gothic"/>
                <a:cs typeface="Century Gothic"/>
              </a:rPr>
              <a:t> and</a:t>
            </a:r>
            <a:r>
              <a:rPr sz="1400" spc="15" dirty="0">
                <a:solidFill>
                  <a:srgbClr val="4A4A4A"/>
                </a:solidFill>
                <a:latin typeface="Century Gothic"/>
                <a:cs typeface="Century Gothic"/>
              </a:rPr>
              <a:t> </a:t>
            </a:r>
            <a:r>
              <a:rPr sz="1400" dirty="0">
                <a:solidFill>
                  <a:srgbClr val="4A4A4A"/>
                </a:solidFill>
                <a:latin typeface="Century Gothic"/>
                <a:cs typeface="Century Gothic"/>
              </a:rPr>
              <a:t>benefit</a:t>
            </a:r>
            <a:r>
              <a:rPr sz="1400" spc="-5" dirty="0">
                <a:solidFill>
                  <a:srgbClr val="4A4A4A"/>
                </a:solidFill>
                <a:latin typeface="Century Gothic"/>
                <a:cs typeface="Century Gothic"/>
              </a:rPr>
              <a:t> </a:t>
            </a:r>
            <a:r>
              <a:rPr sz="1400" spc="75" dirty="0">
                <a:solidFill>
                  <a:srgbClr val="4A4A4A"/>
                </a:solidFill>
                <a:latin typeface="Century Gothic"/>
                <a:cs typeface="Century Gothic"/>
              </a:rPr>
              <a:t>from</a:t>
            </a:r>
            <a:r>
              <a:rPr sz="1400" spc="-15" dirty="0">
                <a:solidFill>
                  <a:srgbClr val="4A4A4A"/>
                </a:solidFill>
                <a:latin typeface="Century Gothic"/>
                <a:cs typeface="Century Gothic"/>
              </a:rPr>
              <a:t> </a:t>
            </a:r>
            <a:r>
              <a:rPr sz="1400" spc="65" dirty="0">
                <a:solidFill>
                  <a:srgbClr val="4A4A4A"/>
                </a:solidFill>
                <a:latin typeface="Century Gothic"/>
                <a:cs typeface="Century Gothic"/>
              </a:rPr>
              <a:t>their</a:t>
            </a:r>
            <a:r>
              <a:rPr sz="1400" spc="-10" dirty="0">
                <a:solidFill>
                  <a:srgbClr val="4A4A4A"/>
                </a:solidFill>
                <a:latin typeface="Century Gothic"/>
                <a:cs typeface="Century Gothic"/>
              </a:rPr>
              <a:t> services.</a:t>
            </a:r>
            <a:endParaRPr sz="1400">
              <a:latin typeface="Century Gothic"/>
              <a:cs typeface="Century Gothic"/>
            </a:endParaRPr>
          </a:p>
          <a:p>
            <a:pPr marL="12700" marR="400685">
              <a:lnSpc>
                <a:spcPct val="130700"/>
              </a:lnSpc>
              <a:spcBef>
                <a:spcPts val="10"/>
              </a:spcBef>
            </a:pPr>
            <a:r>
              <a:rPr sz="1400" dirty="0">
                <a:solidFill>
                  <a:srgbClr val="4A4A4A"/>
                </a:solidFill>
                <a:latin typeface="Century Gothic"/>
                <a:cs typeface="Century Gothic"/>
              </a:rPr>
              <a:t>Agencies</a:t>
            </a:r>
            <a:r>
              <a:rPr sz="1400" spc="65" dirty="0">
                <a:solidFill>
                  <a:srgbClr val="4A4A4A"/>
                </a:solidFill>
                <a:latin typeface="Century Gothic"/>
                <a:cs typeface="Century Gothic"/>
              </a:rPr>
              <a:t> </a:t>
            </a:r>
            <a:r>
              <a:rPr sz="1400" spc="125" dirty="0">
                <a:solidFill>
                  <a:srgbClr val="4A4A4A"/>
                </a:solidFill>
                <a:latin typeface="Century Gothic"/>
                <a:cs typeface="Century Gothic"/>
              </a:rPr>
              <a:t>must</a:t>
            </a:r>
            <a:r>
              <a:rPr sz="1400" spc="45" dirty="0">
                <a:solidFill>
                  <a:srgbClr val="4A4A4A"/>
                </a:solidFill>
                <a:latin typeface="Century Gothic"/>
                <a:cs typeface="Century Gothic"/>
              </a:rPr>
              <a:t> </a:t>
            </a:r>
            <a:r>
              <a:rPr sz="1400" dirty="0">
                <a:solidFill>
                  <a:srgbClr val="4A4A4A"/>
                </a:solidFill>
                <a:latin typeface="Century Gothic"/>
                <a:cs typeface="Century Gothic"/>
              </a:rPr>
              <a:t>provide</a:t>
            </a:r>
            <a:r>
              <a:rPr sz="1400" spc="80" dirty="0">
                <a:solidFill>
                  <a:srgbClr val="4A4A4A"/>
                </a:solidFill>
                <a:latin typeface="Century Gothic"/>
                <a:cs typeface="Century Gothic"/>
              </a:rPr>
              <a:t> </a:t>
            </a:r>
            <a:r>
              <a:rPr sz="1400" dirty="0">
                <a:solidFill>
                  <a:srgbClr val="4A4A4A"/>
                </a:solidFill>
                <a:latin typeface="Century Gothic"/>
                <a:cs typeface="Century Gothic"/>
              </a:rPr>
              <a:t>appropriate</a:t>
            </a:r>
            <a:r>
              <a:rPr sz="1400" spc="55" dirty="0">
                <a:solidFill>
                  <a:srgbClr val="4A4A4A"/>
                </a:solidFill>
                <a:latin typeface="Century Gothic"/>
                <a:cs typeface="Century Gothic"/>
              </a:rPr>
              <a:t> </a:t>
            </a:r>
            <a:r>
              <a:rPr sz="1400" dirty="0">
                <a:solidFill>
                  <a:srgbClr val="4A4A4A"/>
                </a:solidFill>
                <a:latin typeface="Century Gothic"/>
                <a:cs typeface="Century Gothic"/>
              </a:rPr>
              <a:t>auxiliary</a:t>
            </a:r>
            <a:r>
              <a:rPr sz="1400" spc="75" dirty="0">
                <a:solidFill>
                  <a:srgbClr val="4A4A4A"/>
                </a:solidFill>
                <a:latin typeface="Century Gothic"/>
                <a:cs typeface="Century Gothic"/>
              </a:rPr>
              <a:t> </a:t>
            </a:r>
            <a:r>
              <a:rPr sz="1400" spc="-20" dirty="0">
                <a:solidFill>
                  <a:srgbClr val="4A4A4A"/>
                </a:solidFill>
                <a:latin typeface="Century Gothic"/>
                <a:cs typeface="Century Gothic"/>
              </a:rPr>
              <a:t>aids </a:t>
            </a:r>
            <a:r>
              <a:rPr sz="1400" dirty="0">
                <a:solidFill>
                  <a:srgbClr val="4A4A4A"/>
                </a:solidFill>
                <a:latin typeface="Century Gothic"/>
                <a:cs typeface="Century Gothic"/>
              </a:rPr>
              <a:t>where</a:t>
            </a:r>
            <a:r>
              <a:rPr sz="1400" spc="15" dirty="0">
                <a:solidFill>
                  <a:srgbClr val="4A4A4A"/>
                </a:solidFill>
                <a:latin typeface="Century Gothic"/>
                <a:cs typeface="Century Gothic"/>
              </a:rPr>
              <a:t> </a:t>
            </a:r>
            <a:r>
              <a:rPr sz="1400" dirty="0">
                <a:solidFill>
                  <a:srgbClr val="4A4A4A"/>
                </a:solidFill>
                <a:latin typeface="Century Gothic"/>
                <a:cs typeface="Century Gothic"/>
              </a:rPr>
              <a:t>necessary</a:t>
            </a:r>
            <a:r>
              <a:rPr sz="1400" spc="20" dirty="0">
                <a:solidFill>
                  <a:srgbClr val="4A4A4A"/>
                </a:solidFill>
                <a:latin typeface="Century Gothic"/>
                <a:cs typeface="Century Gothic"/>
              </a:rPr>
              <a:t> </a:t>
            </a:r>
            <a:r>
              <a:rPr sz="1400" dirty="0">
                <a:solidFill>
                  <a:srgbClr val="4A4A4A"/>
                </a:solidFill>
                <a:latin typeface="Century Gothic"/>
                <a:cs typeface="Century Gothic"/>
              </a:rPr>
              <a:t>to</a:t>
            </a:r>
            <a:r>
              <a:rPr sz="1400" spc="10" dirty="0">
                <a:solidFill>
                  <a:srgbClr val="4A4A4A"/>
                </a:solidFill>
                <a:latin typeface="Century Gothic"/>
                <a:cs typeface="Century Gothic"/>
              </a:rPr>
              <a:t> </a:t>
            </a:r>
            <a:r>
              <a:rPr sz="1400" spc="50" dirty="0">
                <a:solidFill>
                  <a:srgbClr val="4A4A4A"/>
                </a:solidFill>
                <a:latin typeface="Century Gothic"/>
                <a:cs typeface="Century Gothic"/>
              </a:rPr>
              <a:t>ensure</a:t>
            </a:r>
            <a:r>
              <a:rPr sz="1400" spc="35" dirty="0">
                <a:solidFill>
                  <a:srgbClr val="4A4A4A"/>
                </a:solidFill>
                <a:latin typeface="Century Gothic"/>
                <a:cs typeface="Century Gothic"/>
              </a:rPr>
              <a:t> </a:t>
            </a:r>
            <a:r>
              <a:rPr sz="1400" dirty="0">
                <a:solidFill>
                  <a:srgbClr val="4A4A4A"/>
                </a:solidFill>
                <a:latin typeface="Century Gothic"/>
                <a:cs typeface="Century Gothic"/>
              </a:rPr>
              <a:t>an</a:t>
            </a:r>
            <a:r>
              <a:rPr sz="1400" spc="20" dirty="0">
                <a:solidFill>
                  <a:srgbClr val="4A4A4A"/>
                </a:solidFill>
                <a:latin typeface="Century Gothic"/>
                <a:cs typeface="Century Gothic"/>
              </a:rPr>
              <a:t> </a:t>
            </a:r>
            <a:r>
              <a:rPr sz="1400" dirty="0">
                <a:solidFill>
                  <a:srgbClr val="4A4A4A"/>
                </a:solidFill>
                <a:latin typeface="Century Gothic"/>
                <a:cs typeface="Century Gothic"/>
              </a:rPr>
              <a:t>equal</a:t>
            </a:r>
            <a:r>
              <a:rPr sz="1400" spc="15" dirty="0">
                <a:solidFill>
                  <a:srgbClr val="4A4A4A"/>
                </a:solidFill>
                <a:latin typeface="Century Gothic"/>
                <a:cs typeface="Century Gothic"/>
              </a:rPr>
              <a:t> </a:t>
            </a:r>
            <a:r>
              <a:rPr sz="1400" spc="-10" dirty="0">
                <a:solidFill>
                  <a:srgbClr val="4A4A4A"/>
                </a:solidFill>
                <a:latin typeface="Century Gothic"/>
                <a:cs typeface="Century Gothic"/>
              </a:rPr>
              <a:t>opportunity.</a:t>
            </a:r>
            <a:endParaRPr sz="1400">
              <a:latin typeface="Century Gothic"/>
              <a:cs typeface="Century Gothic"/>
            </a:endParaRPr>
          </a:p>
          <a:p>
            <a:pPr>
              <a:lnSpc>
                <a:spcPct val="100000"/>
              </a:lnSpc>
              <a:spcBef>
                <a:spcPts val="490"/>
              </a:spcBef>
            </a:pPr>
            <a:endParaRPr sz="1400">
              <a:latin typeface="Century Gothic"/>
              <a:cs typeface="Century Gothic"/>
            </a:endParaRPr>
          </a:p>
          <a:p>
            <a:pPr marL="12700" marR="5080">
              <a:lnSpc>
                <a:spcPct val="130900"/>
              </a:lnSpc>
            </a:pPr>
            <a:r>
              <a:rPr sz="1400" spc="45" dirty="0">
                <a:solidFill>
                  <a:srgbClr val="4A4A4A"/>
                </a:solidFill>
                <a:latin typeface="Century Gothic"/>
                <a:cs typeface="Century Gothic"/>
              </a:rPr>
              <a:t>Requires</a:t>
            </a:r>
            <a:r>
              <a:rPr sz="1400" spc="30" dirty="0">
                <a:solidFill>
                  <a:srgbClr val="4A4A4A"/>
                </a:solidFill>
                <a:latin typeface="Century Gothic"/>
                <a:cs typeface="Century Gothic"/>
              </a:rPr>
              <a:t> </a:t>
            </a:r>
            <a:r>
              <a:rPr sz="1400" dirty="0">
                <a:solidFill>
                  <a:srgbClr val="4A4A4A"/>
                </a:solidFill>
                <a:latin typeface="Century Gothic"/>
                <a:cs typeface="Century Gothic"/>
              </a:rPr>
              <a:t>Federal</a:t>
            </a:r>
            <a:r>
              <a:rPr sz="1400" spc="55" dirty="0">
                <a:solidFill>
                  <a:srgbClr val="4A4A4A"/>
                </a:solidFill>
                <a:latin typeface="Century Gothic"/>
                <a:cs typeface="Century Gothic"/>
              </a:rPr>
              <a:t> </a:t>
            </a:r>
            <a:r>
              <a:rPr sz="1400" spc="-20" dirty="0">
                <a:solidFill>
                  <a:srgbClr val="4A4A4A"/>
                </a:solidFill>
                <a:latin typeface="Century Gothic"/>
                <a:cs typeface="Century Gothic"/>
              </a:rPr>
              <a:t>agencies</a:t>
            </a:r>
            <a:r>
              <a:rPr sz="1400" spc="45" dirty="0">
                <a:solidFill>
                  <a:srgbClr val="4A4A4A"/>
                </a:solidFill>
                <a:latin typeface="Century Gothic"/>
                <a:cs typeface="Century Gothic"/>
              </a:rPr>
              <a:t> </a:t>
            </a:r>
            <a:r>
              <a:rPr sz="1400" dirty="0">
                <a:solidFill>
                  <a:srgbClr val="4A4A4A"/>
                </a:solidFill>
                <a:latin typeface="Century Gothic"/>
                <a:cs typeface="Century Gothic"/>
              </a:rPr>
              <a:t>to</a:t>
            </a:r>
            <a:r>
              <a:rPr sz="1400" spc="30" dirty="0">
                <a:solidFill>
                  <a:srgbClr val="4A4A4A"/>
                </a:solidFill>
                <a:latin typeface="Century Gothic"/>
                <a:cs typeface="Century Gothic"/>
              </a:rPr>
              <a:t> </a:t>
            </a:r>
            <a:r>
              <a:rPr sz="1400" dirty="0">
                <a:solidFill>
                  <a:srgbClr val="4A4A4A"/>
                </a:solidFill>
                <a:latin typeface="Century Gothic"/>
                <a:cs typeface="Century Gothic"/>
              </a:rPr>
              <a:t>ensure</a:t>
            </a:r>
            <a:r>
              <a:rPr sz="1400" spc="40" dirty="0">
                <a:solidFill>
                  <a:srgbClr val="4A4A4A"/>
                </a:solidFill>
                <a:latin typeface="Century Gothic"/>
                <a:cs typeface="Century Gothic"/>
              </a:rPr>
              <a:t> </a:t>
            </a:r>
            <a:r>
              <a:rPr sz="1400" dirty="0">
                <a:solidFill>
                  <a:srgbClr val="4A4A4A"/>
                </a:solidFill>
                <a:latin typeface="Century Gothic"/>
                <a:cs typeface="Century Gothic"/>
              </a:rPr>
              <a:t>that</a:t>
            </a:r>
            <a:r>
              <a:rPr sz="1400" spc="25" dirty="0">
                <a:solidFill>
                  <a:srgbClr val="4A4A4A"/>
                </a:solidFill>
                <a:latin typeface="Century Gothic"/>
                <a:cs typeface="Century Gothic"/>
              </a:rPr>
              <a:t> </a:t>
            </a:r>
            <a:r>
              <a:rPr sz="1400" spc="35" dirty="0">
                <a:solidFill>
                  <a:srgbClr val="4A4A4A"/>
                </a:solidFill>
                <a:latin typeface="Century Gothic"/>
                <a:cs typeface="Century Gothic"/>
              </a:rPr>
              <a:t>persons</a:t>
            </a:r>
            <a:r>
              <a:rPr sz="1400" spc="500" dirty="0">
                <a:solidFill>
                  <a:srgbClr val="4A4A4A"/>
                </a:solidFill>
                <a:latin typeface="Century Gothic"/>
                <a:cs typeface="Century Gothic"/>
              </a:rPr>
              <a:t> </a:t>
            </a:r>
            <a:r>
              <a:rPr sz="1400" spc="80" dirty="0">
                <a:solidFill>
                  <a:srgbClr val="4A4A4A"/>
                </a:solidFill>
                <a:latin typeface="Century Gothic"/>
                <a:cs typeface="Century Gothic"/>
              </a:rPr>
              <a:t>with</a:t>
            </a:r>
            <a:r>
              <a:rPr sz="1400" spc="5" dirty="0">
                <a:solidFill>
                  <a:srgbClr val="4A4A4A"/>
                </a:solidFill>
                <a:latin typeface="Century Gothic"/>
                <a:cs typeface="Century Gothic"/>
              </a:rPr>
              <a:t> </a:t>
            </a:r>
            <a:r>
              <a:rPr sz="1400" dirty="0">
                <a:solidFill>
                  <a:srgbClr val="4A4A4A"/>
                </a:solidFill>
                <a:latin typeface="Century Gothic"/>
                <a:cs typeface="Century Gothic"/>
              </a:rPr>
              <a:t>disabilities</a:t>
            </a:r>
            <a:r>
              <a:rPr sz="1400" spc="65" dirty="0">
                <a:solidFill>
                  <a:srgbClr val="4A4A4A"/>
                </a:solidFill>
                <a:latin typeface="Century Gothic"/>
                <a:cs typeface="Century Gothic"/>
              </a:rPr>
              <a:t> </a:t>
            </a:r>
            <a:r>
              <a:rPr sz="1400" spc="-45" dirty="0">
                <a:solidFill>
                  <a:srgbClr val="4A4A4A"/>
                </a:solidFill>
                <a:latin typeface="Century Gothic"/>
                <a:cs typeface="Century Gothic"/>
              </a:rPr>
              <a:t>have</a:t>
            </a:r>
            <a:r>
              <a:rPr sz="1400" spc="55" dirty="0">
                <a:solidFill>
                  <a:srgbClr val="4A4A4A"/>
                </a:solidFill>
                <a:latin typeface="Century Gothic"/>
                <a:cs typeface="Century Gothic"/>
              </a:rPr>
              <a:t> </a:t>
            </a:r>
            <a:r>
              <a:rPr sz="1400" spc="-25" dirty="0">
                <a:solidFill>
                  <a:srgbClr val="4A4A4A"/>
                </a:solidFill>
                <a:latin typeface="Century Gothic"/>
                <a:cs typeface="Century Gothic"/>
              </a:rPr>
              <a:t>comparable</a:t>
            </a:r>
            <a:r>
              <a:rPr sz="1400" spc="40" dirty="0">
                <a:solidFill>
                  <a:srgbClr val="4A4A4A"/>
                </a:solidFill>
                <a:latin typeface="Century Gothic"/>
                <a:cs typeface="Century Gothic"/>
              </a:rPr>
              <a:t> </a:t>
            </a:r>
            <a:r>
              <a:rPr sz="1400" spc="-35" dirty="0">
                <a:solidFill>
                  <a:srgbClr val="4A4A4A"/>
                </a:solidFill>
                <a:latin typeface="Century Gothic"/>
                <a:cs typeface="Century Gothic"/>
              </a:rPr>
              <a:t>access</a:t>
            </a:r>
            <a:r>
              <a:rPr sz="1400" spc="40" dirty="0">
                <a:solidFill>
                  <a:srgbClr val="4A4A4A"/>
                </a:solidFill>
                <a:latin typeface="Century Gothic"/>
                <a:cs typeface="Century Gothic"/>
              </a:rPr>
              <a:t> </a:t>
            </a:r>
            <a:r>
              <a:rPr sz="1400" dirty="0">
                <a:solidFill>
                  <a:srgbClr val="4A4A4A"/>
                </a:solidFill>
                <a:latin typeface="Century Gothic"/>
                <a:cs typeface="Century Gothic"/>
              </a:rPr>
              <a:t>to</a:t>
            </a:r>
            <a:r>
              <a:rPr sz="1400" spc="5" dirty="0">
                <a:solidFill>
                  <a:srgbClr val="4A4A4A"/>
                </a:solidFill>
                <a:latin typeface="Century Gothic"/>
                <a:cs typeface="Century Gothic"/>
              </a:rPr>
              <a:t> </a:t>
            </a:r>
            <a:r>
              <a:rPr sz="1400" spc="-20" dirty="0">
                <a:solidFill>
                  <a:srgbClr val="4A4A4A"/>
                </a:solidFill>
                <a:latin typeface="Century Gothic"/>
                <a:cs typeface="Century Gothic"/>
              </a:rPr>
              <a:t>and</a:t>
            </a:r>
            <a:r>
              <a:rPr sz="1400" spc="35" dirty="0">
                <a:solidFill>
                  <a:srgbClr val="4A4A4A"/>
                </a:solidFill>
                <a:latin typeface="Century Gothic"/>
                <a:cs typeface="Century Gothic"/>
              </a:rPr>
              <a:t> </a:t>
            </a:r>
            <a:r>
              <a:rPr sz="1400" dirty="0">
                <a:solidFill>
                  <a:srgbClr val="4A4A4A"/>
                </a:solidFill>
                <a:latin typeface="Century Gothic"/>
                <a:cs typeface="Century Gothic"/>
              </a:rPr>
              <a:t>use</a:t>
            </a:r>
            <a:r>
              <a:rPr sz="1400" spc="30" dirty="0">
                <a:solidFill>
                  <a:srgbClr val="4A4A4A"/>
                </a:solidFill>
                <a:latin typeface="Century Gothic"/>
                <a:cs typeface="Century Gothic"/>
              </a:rPr>
              <a:t> </a:t>
            </a:r>
            <a:r>
              <a:rPr sz="1400" spc="-25" dirty="0">
                <a:solidFill>
                  <a:srgbClr val="4A4A4A"/>
                </a:solidFill>
                <a:latin typeface="Century Gothic"/>
                <a:cs typeface="Century Gothic"/>
              </a:rPr>
              <a:t>of </a:t>
            </a:r>
            <a:r>
              <a:rPr sz="1400" dirty="0">
                <a:solidFill>
                  <a:srgbClr val="4A4A4A"/>
                </a:solidFill>
                <a:latin typeface="Century Gothic"/>
                <a:cs typeface="Century Gothic"/>
              </a:rPr>
              <a:t>electronic</a:t>
            </a:r>
            <a:r>
              <a:rPr sz="1400" spc="65" dirty="0">
                <a:solidFill>
                  <a:srgbClr val="4A4A4A"/>
                </a:solidFill>
                <a:latin typeface="Century Gothic"/>
                <a:cs typeface="Century Gothic"/>
              </a:rPr>
              <a:t> </a:t>
            </a:r>
            <a:r>
              <a:rPr sz="1400" dirty="0">
                <a:solidFill>
                  <a:srgbClr val="4A4A4A"/>
                </a:solidFill>
                <a:latin typeface="Century Gothic"/>
                <a:cs typeface="Century Gothic"/>
              </a:rPr>
              <a:t>information</a:t>
            </a:r>
            <a:r>
              <a:rPr sz="1400" spc="80" dirty="0">
                <a:solidFill>
                  <a:srgbClr val="4A4A4A"/>
                </a:solidFill>
                <a:latin typeface="Century Gothic"/>
                <a:cs typeface="Century Gothic"/>
              </a:rPr>
              <a:t> </a:t>
            </a:r>
            <a:r>
              <a:rPr sz="1400" spc="-10" dirty="0">
                <a:solidFill>
                  <a:srgbClr val="4A4A4A"/>
                </a:solidFill>
                <a:latin typeface="Century Gothic"/>
                <a:cs typeface="Century Gothic"/>
              </a:rPr>
              <a:t>technology.</a:t>
            </a:r>
            <a:r>
              <a:rPr sz="1400" spc="95" dirty="0">
                <a:solidFill>
                  <a:srgbClr val="4A4A4A"/>
                </a:solidFill>
                <a:latin typeface="Century Gothic"/>
                <a:cs typeface="Century Gothic"/>
              </a:rPr>
              <a:t> </a:t>
            </a:r>
            <a:r>
              <a:rPr sz="1400" spc="50" dirty="0">
                <a:solidFill>
                  <a:srgbClr val="4A4A4A"/>
                </a:solidFill>
                <a:latin typeface="Century Gothic"/>
                <a:cs typeface="Century Gothic"/>
              </a:rPr>
              <a:t>That</a:t>
            </a:r>
            <a:r>
              <a:rPr sz="1400" spc="55" dirty="0">
                <a:solidFill>
                  <a:srgbClr val="4A4A4A"/>
                </a:solidFill>
                <a:latin typeface="Century Gothic"/>
                <a:cs typeface="Century Gothic"/>
              </a:rPr>
              <a:t> </a:t>
            </a:r>
            <a:r>
              <a:rPr sz="1400" dirty="0">
                <a:solidFill>
                  <a:srgbClr val="4A4A4A"/>
                </a:solidFill>
                <a:latin typeface="Century Gothic"/>
                <a:cs typeface="Century Gothic"/>
              </a:rPr>
              <a:t>means</a:t>
            </a:r>
            <a:r>
              <a:rPr sz="1400" spc="90" dirty="0">
                <a:solidFill>
                  <a:srgbClr val="4A4A4A"/>
                </a:solidFill>
                <a:latin typeface="Century Gothic"/>
                <a:cs typeface="Century Gothic"/>
              </a:rPr>
              <a:t> </a:t>
            </a:r>
            <a:r>
              <a:rPr sz="1400" spc="-20" dirty="0">
                <a:solidFill>
                  <a:srgbClr val="4A4A4A"/>
                </a:solidFill>
                <a:latin typeface="Century Gothic"/>
                <a:cs typeface="Century Gothic"/>
              </a:rPr>
              <a:t>that </a:t>
            </a:r>
            <a:r>
              <a:rPr sz="1400" spc="-10" dirty="0">
                <a:solidFill>
                  <a:srgbClr val="4A4A4A"/>
                </a:solidFill>
                <a:latin typeface="Century Gothic"/>
                <a:cs typeface="Century Gothic"/>
              </a:rPr>
              <a:t>any</a:t>
            </a:r>
            <a:r>
              <a:rPr sz="1400" spc="30" dirty="0">
                <a:solidFill>
                  <a:srgbClr val="4A4A4A"/>
                </a:solidFill>
                <a:latin typeface="Century Gothic"/>
                <a:cs typeface="Century Gothic"/>
              </a:rPr>
              <a:t> </a:t>
            </a:r>
            <a:r>
              <a:rPr sz="1400" dirty="0">
                <a:solidFill>
                  <a:srgbClr val="4A4A4A"/>
                </a:solidFill>
                <a:latin typeface="Century Gothic"/>
                <a:cs typeface="Century Gothic"/>
              </a:rPr>
              <a:t>electronic</a:t>
            </a:r>
            <a:r>
              <a:rPr sz="1400" spc="35" dirty="0">
                <a:solidFill>
                  <a:srgbClr val="4A4A4A"/>
                </a:solidFill>
                <a:latin typeface="Century Gothic"/>
                <a:cs typeface="Century Gothic"/>
              </a:rPr>
              <a:t> </a:t>
            </a:r>
            <a:r>
              <a:rPr sz="1400" spc="-20" dirty="0">
                <a:solidFill>
                  <a:srgbClr val="4A4A4A"/>
                </a:solidFill>
                <a:latin typeface="Century Gothic"/>
                <a:cs typeface="Century Gothic"/>
              </a:rPr>
              <a:t>and</a:t>
            </a:r>
            <a:r>
              <a:rPr sz="1400" spc="35" dirty="0">
                <a:solidFill>
                  <a:srgbClr val="4A4A4A"/>
                </a:solidFill>
                <a:latin typeface="Century Gothic"/>
                <a:cs typeface="Century Gothic"/>
              </a:rPr>
              <a:t> </a:t>
            </a:r>
            <a:r>
              <a:rPr sz="1400" dirty="0">
                <a:solidFill>
                  <a:srgbClr val="4A4A4A"/>
                </a:solidFill>
                <a:latin typeface="Century Gothic"/>
                <a:cs typeface="Century Gothic"/>
              </a:rPr>
              <a:t>information</a:t>
            </a:r>
            <a:r>
              <a:rPr sz="1400" spc="30" dirty="0">
                <a:solidFill>
                  <a:srgbClr val="4A4A4A"/>
                </a:solidFill>
                <a:latin typeface="Century Gothic"/>
                <a:cs typeface="Century Gothic"/>
              </a:rPr>
              <a:t> </a:t>
            </a:r>
            <a:r>
              <a:rPr sz="1400" dirty="0">
                <a:solidFill>
                  <a:srgbClr val="4A4A4A"/>
                </a:solidFill>
                <a:latin typeface="Century Gothic"/>
                <a:cs typeface="Century Gothic"/>
              </a:rPr>
              <a:t>technology</a:t>
            </a:r>
            <a:r>
              <a:rPr sz="1400" spc="30" dirty="0">
                <a:solidFill>
                  <a:srgbClr val="4A4A4A"/>
                </a:solidFill>
                <a:latin typeface="Century Gothic"/>
                <a:cs typeface="Century Gothic"/>
              </a:rPr>
              <a:t> </a:t>
            </a:r>
            <a:r>
              <a:rPr sz="1400" spc="-10" dirty="0">
                <a:solidFill>
                  <a:srgbClr val="4A4A4A"/>
                </a:solidFill>
                <a:latin typeface="Century Gothic"/>
                <a:cs typeface="Century Gothic"/>
              </a:rPr>
              <a:t>used, </a:t>
            </a:r>
            <a:r>
              <a:rPr sz="1400" dirty="0">
                <a:solidFill>
                  <a:srgbClr val="4A4A4A"/>
                </a:solidFill>
                <a:latin typeface="Century Gothic"/>
                <a:cs typeface="Century Gothic"/>
              </a:rPr>
              <a:t>maintained,</a:t>
            </a:r>
            <a:r>
              <a:rPr sz="1400" spc="-10" dirty="0">
                <a:solidFill>
                  <a:srgbClr val="4A4A4A"/>
                </a:solidFill>
                <a:latin typeface="Century Gothic"/>
                <a:cs typeface="Century Gothic"/>
              </a:rPr>
              <a:t> </a:t>
            </a:r>
            <a:r>
              <a:rPr sz="1400" spc="-45" dirty="0">
                <a:solidFill>
                  <a:srgbClr val="4A4A4A"/>
                </a:solidFill>
                <a:latin typeface="Century Gothic"/>
                <a:cs typeface="Century Gothic"/>
              </a:rPr>
              <a:t>developed,</a:t>
            </a:r>
            <a:r>
              <a:rPr sz="1400" spc="15" dirty="0">
                <a:solidFill>
                  <a:srgbClr val="4A4A4A"/>
                </a:solidFill>
                <a:latin typeface="Century Gothic"/>
                <a:cs typeface="Century Gothic"/>
              </a:rPr>
              <a:t> </a:t>
            </a:r>
            <a:r>
              <a:rPr sz="1400" dirty="0">
                <a:solidFill>
                  <a:srgbClr val="4A4A4A"/>
                </a:solidFill>
                <a:latin typeface="Century Gothic"/>
                <a:cs typeface="Century Gothic"/>
              </a:rPr>
              <a:t>or</a:t>
            </a:r>
            <a:r>
              <a:rPr sz="1400" spc="-10" dirty="0">
                <a:solidFill>
                  <a:srgbClr val="4A4A4A"/>
                </a:solidFill>
                <a:latin typeface="Century Gothic"/>
                <a:cs typeface="Century Gothic"/>
              </a:rPr>
              <a:t> </a:t>
            </a:r>
            <a:r>
              <a:rPr sz="1400" dirty="0">
                <a:solidFill>
                  <a:srgbClr val="4A4A4A"/>
                </a:solidFill>
                <a:latin typeface="Century Gothic"/>
                <a:cs typeface="Century Gothic"/>
              </a:rPr>
              <a:t>procured</a:t>
            </a:r>
            <a:r>
              <a:rPr sz="1400" spc="-25" dirty="0">
                <a:solidFill>
                  <a:srgbClr val="4A4A4A"/>
                </a:solidFill>
                <a:latin typeface="Century Gothic"/>
                <a:cs typeface="Century Gothic"/>
              </a:rPr>
              <a:t> </a:t>
            </a:r>
            <a:r>
              <a:rPr sz="1400" spc="114" dirty="0">
                <a:solidFill>
                  <a:srgbClr val="4A4A4A"/>
                </a:solidFill>
                <a:latin typeface="Century Gothic"/>
                <a:cs typeface="Century Gothic"/>
              </a:rPr>
              <a:t>must</a:t>
            </a:r>
            <a:r>
              <a:rPr sz="1400" spc="-35" dirty="0">
                <a:solidFill>
                  <a:srgbClr val="4A4A4A"/>
                </a:solidFill>
                <a:latin typeface="Century Gothic"/>
                <a:cs typeface="Century Gothic"/>
              </a:rPr>
              <a:t> </a:t>
            </a:r>
            <a:r>
              <a:rPr sz="1400" spc="-25" dirty="0">
                <a:solidFill>
                  <a:srgbClr val="4A4A4A"/>
                </a:solidFill>
                <a:latin typeface="Century Gothic"/>
                <a:cs typeface="Century Gothic"/>
              </a:rPr>
              <a:t>be </a:t>
            </a:r>
            <a:r>
              <a:rPr sz="1400" spc="-10" dirty="0">
                <a:solidFill>
                  <a:srgbClr val="4A4A4A"/>
                </a:solidFill>
                <a:latin typeface="Century Gothic"/>
                <a:cs typeface="Century Gothic"/>
              </a:rPr>
              <a:t>accessible</a:t>
            </a:r>
            <a:r>
              <a:rPr sz="1400" spc="-35" dirty="0">
                <a:solidFill>
                  <a:srgbClr val="4A4A4A"/>
                </a:solidFill>
                <a:latin typeface="Century Gothic"/>
                <a:cs typeface="Century Gothic"/>
              </a:rPr>
              <a:t> </a:t>
            </a:r>
            <a:r>
              <a:rPr sz="1400" dirty="0">
                <a:solidFill>
                  <a:srgbClr val="4A4A4A"/>
                </a:solidFill>
                <a:latin typeface="Century Gothic"/>
                <a:cs typeface="Century Gothic"/>
              </a:rPr>
              <a:t>to</a:t>
            </a:r>
            <a:r>
              <a:rPr sz="1400" spc="-75" dirty="0">
                <a:solidFill>
                  <a:srgbClr val="4A4A4A"/>
                </a:solidFill>
                <a:latin typeface="Century Gothic"/>
                <a:cs typeface="Century Gothic"/>
              </a:rPr>
              <a:t> </a:t>
            </a:r>
            <a:r>
              <a:rPr sz="1400" spc="45" dirty="0">
                <a:solidFill>
                  <a:srgbClr val="4A4A4A"/>
                </a:solidFill>
                <a:latin typeface="Century Gothic"/>
                <a:cs typeface="Century Gothic"/>
              </a:rPr>
              <a:t>persons</a:t>
            </a:r>
            <a:r>
              <a:rPr sz="1400" spc="-20" dirty="0">
                <a:solidFill>
                  <a:srgbClr val="4A4A4A"/>
                </a:solidFill>
                <a:latin typeface="Century Gothic"/>
                <a:cs typeface="Century Gothic"/>
              </a:rPr>
              <a:t> </a:t>
            </a:r>
            <a:r>
              <a:rPr sz="1400" spc="80" dirty="0">
                <a:solidFill>
                  <a:srgbClr val="4A4A4A"/>
                </a:solidFill>
                <a:latin typeface="Century Gothic"/>
                <a:cs typeface="Century Gothic"/>
              </a:rPr>
              <a:t>with</a:t>
            </a:r>
            <a:r>
              <a:rPr sz="1400" spc="-70" dirty="0">
                <a:solidFill>
                  <a:srgbClr val="4A4A4A"/>
                </a:solidFill>
                <a:latin typeface="Century Gothic"/>
                <a:cs typeface="Century Gothic"/>
              </a:rPr>
              <a:t> </a:t>
            </a:r>
            <a:r>
              <a:rPr sz="1400" spc="-10" dirty="0">
                <a:solidFill>
                  <a:srgbClr val="4A4A4A"/>
                </a:solidFill>
                <a:latin typeface="Century Gothic"/>
                <a:cs typeface="Century Gothic"/>
              </a:rPr>
              <a:t>disabilities.</a:t>
            </a:r>
            <a:endParaRPr sz="1400">
              <a:latin typeface="Century Gothic"/>
              <a:cs typeface="Century Gothic"/>
            </a:endParaRPr>
          </a:p>
        </p:txBody>
      </p:sp>
      <p:grpSp>
        <p:nvGrpSpPr>
          <p:cNvPr id="9" name="object 9"/>
          <p:cNvGrpSpPr/>
          <p:nvPr/>
        </p:nvGrpSpPr>
        <p:grpSpPr>
          <a:xfrm>
            <a:off x="5190744" y="195071"/>
            <a:ext cx="6913245" cy="5694045"/>
            <a:chOff x="5190744" y="195071"/>
            <a:chExt cx="6913245" cy="5694045"/>
          </a:xfrm>
        </p:grpSpPr>
        <p:pic>
          <p:nvPicPr>
            <p:cNvPr id="10" name="object 10"/>
            <p:cNvPicPr/>
            <p:nvPr/>
          </p:nvPicPr>
          <p:blipFill>
            <a:blip r:embed="rId2" cstate="print"/>
            <a:stretch>
              <a:fillRect/>
            </a:stretch>
          </p:blipFill>
          <p:spPr>
            <a:xfrm>
              <a:off x="5951220" y="195071"/>
              <a:ext cx="3398520" cy="2415540"/>
            </a:xfrm>
            <a:prstGeom prst="rect">
              <a:avLst/>
            </a:prstGeom>
          </p:spPr>
        </p:pic>
        <p:pic>
          <p:nvPicPr>
            <p:cNvPr id="11" name="object 11"/>
            <p:cNvPicPr/>
            <p:nvPr/>
          </p:nvPicPr>
          <p:blipFill>
            <a:blip r:embed="rId3" cstate="print"/>
            <a:stretch>
              <a:fillRect/>
            </a:stretch>
          </p:blipFill>
          <p:spPr>
            <a:xfrm>
              <a:off x="5190744" y="3622548"/>
              <a:ext cx="3398520" cy="2266188"/>
            </a:xfrm>
            <a:prstGeom prst="rect">
              <a:avLst/>
            </a:prstGeom>
          </p:spPr>
        </p:pic>
        <p:pic>
          <p:nvPicPr>
            <p:cNvPr id="12" name="object 12"/>
            <p:cNvPicPr/>
            <p:nvPr/>
          </p:nvPicPr>
          <p:blipFill>
            <a:blip r:embed="rId4" cstate="print"/>
            <a:stretch>
              <a:fillRect/>
            </a:stretch>
          </p:blipFill>
          <p:spPr>
            <a:xfrm>
              <a:off x="8447532" y="2199132"/>
              <a:ext cx="3656076" cy="2436876"/>
            </a:xfrm>
            <a:prstGeom prst="rect">
              <a:avLst/>
            </a:prstGeom>
          </p:spPr>
        </p:pic>
      </p:grpSp>
      <p:sp>
        <p:nvSpPr>
          <p:cNvPr id="13" name="object 13"/>
          <p:cNvSpPr txBox="1"/>
          <p:nvPr/>
        </p:nvSpPr>
        <p:spPr>
          <a:xfrm>
            <a:off x="6221729" y="6332931"/>
            <a:ext cx="570865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767070"/>
                </a:solidFill>
                <a:latin typeface="Century Gothic"/>
                <a:cs typeface="Century Gothic"/>
              </a:rPr>
              <a:t>Americans</a:t>
            </a:r>
            <a:r>
              <a:rPr sz="1800" spc="25" dirty="0">
                <a:solidFill>
                  <a:srgbClr val="767070"/>
                </a:solidFill>
                <a:latin typeface="Century Gothic"/>
                <a:cs typeface="Century Gothic"/>
              </a:rPr>
              <a:t> </a:t>
            </a:r>
            <a:r>
              <a:rPr sz="1800" spc="150" dirty="0">
                <a:solidFill>
                  <a:srgbClr val="767070"/>
                </a:solidFill>
                <a:latin typeface="Century Gothic"/>
                <a:cs typeface="Century Gothic"/>
              </a:rPr>
              <a:t>With</a:t>
            </a:r>
            <a:r>
              <a:rPr sz="1800" spc="20" dirty="0">
                <a:solidFill>
                  <a:srgbClr val="767070"/>
                </a:solidFill>
                <a:latin typeface="Century Gothic"/>
                <a:cs typeface="Century Gothic"/>
              </a:rPr>
              <a:t> </a:t>
            </a:r>
            <a:r>
              <a:rPr sz="1800" spc="75" dirty="0">
                <a:solidFill>
                  <a:srgbClr val="767070"/>
                </a:solidFill>
                <a:latin typeface="Century Gothic"/>
                <a:cs typeface="Century Gothic"/>
              </a:rPr>
              <a:t>Disabilities</a:t>
            </a:r>
            <a:r>
              <a:rPr sz="1800" spc="50" dirty="0">
                <a:solidFill>
                  <a:srgbClr val="767070"/>
                </a:solidFill>
                <a:latin typeface="Century Gothic"/>
                <a:cs typeface="Century Gothic"/>
              </a:rPr>
              <a:t> </a:t>
            </a:r>
            <a:r>
              <a:rPr sz="1800" spc="-10" dirty="0">
                <a:solidFill>
                  <a:srgbClr val="767070"/>
                </a:solidFill>
                <a:latin typeface="Century Gothic"/>
                <a:cs typeface="Century Gothic"/>
              </a:rPr>
              <a:t>Act</a:t>
            </a:r>
            <a:r>
              <a:rPr sz="1800" spc="30" dirty="0">
                <a:solidFill>
                  <a:srgbClr val="767070"/>
                </a:solidFill>
                <a:latin typeface="Century Gothic"/>
                <a:cs typeface="Century Gothic"/>
              </a:rPr>
              <a:t> </a:t>
            </a:r>
            <a:r>
              <a:rPr sz="1800" spc="-170" dirty="0">
                <a:solidFill>
                  <a:srgbClr val="767070"/>
                </a:solidFill>
                <a:latin typeface="Century Gothic"/>
                <a:cs typeface="Century Gothic"/>
              </a:rPr>
              <a:t>&amp;</a:t>
            </a:r>
            <a:r>
              <a:rPr sz="1800" spc="35" dirty="0">
                <a:solidFill>
                  <a:srgbClr val="767070"/>
                </a:solidFill>
                <a:latin typeface="Century Gothic"/>
                <a:cs typeface="Century Gothic"/>
              </a:rPr>
              <a:t> </a:t>
            </a:r>
            <a:r>
              <a:rPr sz="1800" dirty="0">
                <a:solidFill>
                  <a:srgbClr val="767070"/>
                </a:solidFill>
                <a:latin typeface="Century Gothic"/>
                <a:cs typeface="Century Gothic"/>
              </a:rPr>
              <a:t>Service</a:t>
            </a:r>
            <a:r>
              <a:rPr sz="1800" spc="60" dirty="0">
                <a:solidFill>
                  <a:srgbClr val="767070"/>
                </a:solidFill>
                <a:latin typeface="Century Gothic"/>
                <a:cs typeface="Century Gothic"/>
              </a:rPr>
              <a:t> Animals</a:t>
            </a:r>
            <a:endParaRPr sz="1800">
              <a:latin typeface="Century Gothic"/>
              <a:cs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878067" y="91439"/>
            <a:ext cx="6314440" cy="1623060"/>
            <a:chOff x="5878067" y="91439"/>
            <a:chExt cx="6314440" cy="1623060"/>
          </a:xfrm>
        </p:grpSpPr>
        <p:sp>
          <p:nvSpPr>
            <p:cNvPr id="3" name="object 3"/>
            <p:cNvSpPr/>
            <p:nvPr/>
          </p:nvSpPr>
          <p:spPr>
            <a:xfrm>
              <a:off x="5878067" y="612648"/>
              <a:ext cx="6314440" cy="1102360"/>
            </a:xfrm>
            <a:custGeom>
              <a:avLst/>
              <a:gdLst/>
              <a:ahLst/>
              <a:cxnLst/>
              <a:rect l="l" t="t" r="r" b="b"/>
              <a:pathLst>
                <a:path w="6314440" h="1102360">
                  <a:moveTo>
                    <a:pt x="6313932" y="0"/>
                  </a:moveTo>
                  <a:lnTo>
                    <a:pt x="0" y="0"/>
                  </a:lnTo>
                  <a:lnTo>
                    <a:pt x="0" y="1101852"/>
                  </a:lnTo>
                  <a:lnTo>
                    <a:pt x="6313932" y="1101852"/>
                  </a:lnTo>
                  <a:lnTo>
                    <a:pt x="6313932" y="0"/>
                  </a:lnTo>
                  <a:close/>
                </a:path>
              </a:pathLst>
            </a:custGeom>
            <a:solidFill>
              <a:srgbClr val="D0CECE"/>
            </a:solidFill>
          </p:spPr>
          <p:txBody>
            <a:bodyPr wrap="square" lIns="0" tIns="0" rIns="0" bIns="0" rtlCol="0"/>
            <a:lstStyle/>
            <a:p>
              <a:endParaRPr/>
            </a:p>
          </p:txBody>
        </p:sp>
        <p:sp>
          <p:nvSpPr>
            <p:cNvPr id="4" name="object 4"/>
            <p:cNvSpPr/>
            <p:nvPr/>
          </p:nvSpPr>
          <p:spPr>
            <a:xfrm>
              <a:off x="9927335" y="91439"/>
              <a:ext cx="2265045" cy="635635"/>
            </a:xfrm>
            <a:custGeom>
              <a:avLst/>
              <a:gdLst/>
              <a:ahLst/>
              <a:cxnLst/>
              <a:rect l="l" t="t" r="r" b="b"/>
              <a:pathLst>
                <a:path w="2265045" h="635635">
                  <a:moveTo>
                    <a:pt x="2264664" y="0"/>
                  </a:moveTo>
                  <a:lnTo>
                    <a:pt x="0" y="0"/>
                  </a:lnTo>
                  <a:lnTo>
                    <a:pt x="0" y="635507"/>
                  </a:lnTo>
                  <a:lnTo>
                    <a:pt x="2264664" y="635507"/>
                  </a:lnTo>
                  <a:lnTo>
                    <a:pt x="2264664" y="0"/>
                  </a:lnTo>
                  <a:close/>
                </a:path>
              </a:pathLst>
            </a:custGeom>
            <a:solidFill>
              <a:srgbClr val="FAE4D5"/>
            </a:solidFill>
          </p:spPr>
          <p:txBody>
            <a:bodyPr wrap="square" lIns="0" tIns="0" rIns="0" bIns="0" rtlCol="0"/>
            <a:lstStyle/>
            <a:p>
              <a:endParaRPr/>
            </a:p>
          </p:txBody>
        </p:sp>
      </p:grpSp>
      <p:grpSp>
        <p:nvGrpSpPr>
          <p:cNvPr id="5" name="object 5"/>
          <p:cNvGrpSpPr/>
          <p:nvPr/>
        </p:nvGrpSpPr>
        <p:grpSpPr>
          <a:xfrm>
            <a:off x="-28575" y="1816607"/>
            <a:ext cx="12249150" cy="4994275"/>
            <a:chOff x="-28575" y="1816607"/>
            <a:chExt cx="12249150" cy="4994275"/>
          </a:xfrm>
        </p:grpSpPr>
        <p:pic>
          <p:nvPicPr>
            <p:cNvPr id="6" name="object 6"/>
            <p:cNvPicPr/>
            <p:nvPr/>
          </p:nvPicPr>
          <p:blipFill>
            <a:blip r:embed="rId2" cstate="print"/>
            <a:stretch>
              <a:fillRect/>
            </a:stretch>
          </p:blipFill>
          <p:spPr>
            <a:xfrm>
              <a:off x="5387340" y="1816607"/>
              <a:ext cx="6734556" cy="4489704"/>
            </a:xfrm>
            <a:prstGeom prst="rect">
              <a:avLst/>
            </a:prstGeom>
          </p:spPr>
        </p:pic>
        <p:sp>
          <p:nvSpPr>
            <p:cNvPr id="7" name="object 7"/>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B4C6E7"/>
            </a:solidFill>
          </p:spPr>
          <p:txBody>
            <a:bodyPr wrap="square" lIns="0" tIns="0" rIns="0" bIns="0" rtlCol="0"/>
            <a:lstStyle/>
            <a:p>
              <a:endParaRPr/>
            </a:p>
          </p:txBody>
        </p:sp>
        <p:sp>
          <p:nvSpPr>
            <p:cNvPr id="8" name="object 8"/>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9" name="object 9"/>
          <p:cNvSpPr txBox="1">
            <a:spLocks noGrp="1"/>
          </p:cNvSpPr>
          <p:nvPr>
            <p:ph type="title"/>
          </p:nvPr>
        </p:nvSpPr>
        <p:spPr>
          <a:xfrm>
            <a:off x="350520" y="0"/>
            <a:ext cx="5036820" cy="624840"/>
          </a:xfrm>
          <a:prstGeom prst="rect">
            <a:avLst/>
          </a:prstGeom>
          <a:solidFill>
            <a:srgbClr val="FAE4D5"/>
          </a:solidFill>
        </p:spPr>
        <p:txBody>
          <a:bodyPr vert="horz" wrap="square" lIns="0" tIns="116839" rIns="0" bIns="0" rtlCol="0">
            <a:spAutoFit/>
          </a:bodyPr>
          <a:lstStyle/>
          <a:p>
            <a:pPr algn="ctr">
              <a:lnSpc>
                <a:spcPct val="100000"/>
              </a:lnSpc>
              <a:spcBef>
                <a:spcPts val="919"/>
              </a:spcBef>
            </a:pPr>
            <a:r>
              <a:rPr sz="2400" spc="380" dirty="0">
                <a:solidFill>
                  <a:srgbClr val="3A3838"/>
                </a:solidFill>
              </a:rPr>
              <a:t>SERVICE</a:t>
            </a:r>
            <a:r>
              <a:rPr sz="2400" spc="130" dirty="0">
                <a:solidFill>
                  <a:srgbClr val="3A3838"/>
                </a:solidFill>
              </a:rPr>
              <a:t> </a:t>
            </a:r>
            <a:r>
              <a:rPr sz="2400" spc="310" dirty="0">
                <a:solidFill>
                  <a:srgbClr val="3A3838"/>
                </a:solidFill>
              </a:rPr>
              <a:t>ANIMALS</a:t>
            </a:r>
            <a:endParaRPr sz="2400"/>
          </a:p>
        </p:txBody>
      </p:sp>
      <p:sp>
        <p:nvSpPr>
          <p:cNvPr id="10" name="object 10"/>
          <p:cNvSpPr txBox="1"/>
          <p:nvPr/>
        </p:nvSpPr>
        <p:spPr>
          <a:xfrm>
            <a:off x="429869" y="751077"/>
            <a:ext cx="4964430" cy="2800350"/>
          </a:xfrm>
          <a:prstGeom prst="rect">
            <a:avLst/>
          </a:prstGeom>
        </p:spPr>
        <p:txBody>
          <a:bodyPr vert="horz" wrap="square" lIns="0" tIns="13335" rIns="0" bIns="0" rtlCol="0">
            <a:spAutoFit/>
          </a:bodyPr>
          <a:lstStyle/>
          <a:p>
            <a:pPr marL="12700">
              <a:lnSpc>
                <a:spcPct val="100000"/>
              </a:lnSpc>
              <a:spcBef>
                <a:spcPts val="105"/>
              </a:spcBef>
            </a:pPr>
            <a:r>
              <a:rPr sz="1400" dirty="0">
                <a:solidFill>
                  <a:srgbClr val="3A3838"/>
                </a:solidFill>
                <a:latin typeface="Century Gothic"/>
                <a:cs typeface="Century Gothic"/>
              </a:rPr>
              <a:t>A service</a:t>
            </a:r>
            <a:r>
              <a:rPr sz="1400" spc="15" dirty="0">
                <a:solidFill>
                  <a:srgbClr val="3A3838"/>
                </a:solidFill>
                <a:latin typeface="Century Gothic"/>
                <a:cs typeface="Century Gothic"/>
              </a:rPr>
              <a:t> </a:t>
            </a:r>
            <a:r>
              <a:rPr sz="1400" spc="-10" dirty="0">
                <a:solidFill>
                  <a:srgbClr val="3A3838"/>
                </a:solidFill>
                <a:latin typeface="Century Gothic"/>
                <a:cs typeface="Century Gothic"/>
              </a:rPr>
              <a:t>animal:</a:t>
            </a:r>
            <a:endParaRPr sz="1400">
              <a:latin typeface="Century Gothic"/>
              <a:cs typeface="Century Gothic"/>
            </a:endParaRPr>
          </a:p>
          <a:p>
            <a:pPr marL="355600" marR="27940" indent="-342900">
              <a:lnSpc>
                <a:spcPct val="100000"/>
              </a:lnSpc>
              <a:spcBef>
                <a:spcPts val="1680"/>
              </a:spcBef>
              <a:buFont typeface="Arial"/>
              <a:buChar char="•"/>
              <a:tabLst>
                <a:tab pos="355600" algn="l"/>
              </a:tabLst>
            </a:pPr>
            <a:r>
              <a:rPr sz="1400" spc="125" dirty="0">
                <a:solidFill>
                  <a:srgbClr val="3A3838"/>
                </a:solidFill>
                <a:latin typeface="Century Gothic"/>
                <a:cs typeface="Century Gothic"/>
              </a:rPr>
              <a:t>must</a:t>
            </a:r>
            <a:r>
              <a:rPr sz="1400" spc="-60" dirty="0">
                <a:solidFill>
                  <a:srgbClr val="3A3838"/>
                </a:solidFill>
                <a:latin typeface="Century Gothic"/>
                <a:cs typeface="Century Gothic"/>
              </a:rPr>
              <a:t> </a:t>
            </a:r>
            <a:r>
              <a:rPr sz="1400" dirty="0">
                <a:solidFill>
                  <a:srgbClr val="3A3838"/>
                </a:solidFill>
                <a:latin typeface="Century Gothic"/>
                <a:cs typeface="Century Gothic"/>
              </a:rPr>
              <a:t>be</a:t>
            </a:r>
            <a:r>
              <a:rPr sz="1400" spc="-30" dirty="0">
                <a:solidFill>
                  <a:srgbClr val="3A3838"/>
                </a:solidFill>
                <a:latin typeface="Century Gothic"/>
                <a:cs typeface="Century Gothic"/>
              </a:rPr>
              <a:t> </a:t>
            </a:r>
            <a:r>
              <a:rPr sz="1400" dirty="0">
                <a:solidFill>
                  <a:srgbClr val="3A3838"/>
                </a:solidFill>
                <a:latin typeface="Century Gothic"/>
                <a:cs typeface="Century Gothic"/>
              </a:rPr>
              <a:t>allowed</a:t>
            </a:r>
            <a:r>
              <a:rPr sz="1400" spc="-55" dirty="0">
                <a:solidFill>
                  <a:srgbClr val="3A3838"/>
                </a:solidFill>
                <a:latin typeface="Century Gothic"/>
                <a:cs typeface="Century Gothic"/>
              </a:rPr>
              <a:t> </a:t>
            </a:r>
            <a:r>
              <a:rPr sz="1400" dirty="0">
                <a:solidFill>
                  <a:srgbClr val="3A3838"/>
                </a:solidFill>
                <a:latin typeface="Century Gothic"/>
                <a:cs typeface="Century Gothic"/>
              </a:rPr>
              <a:t>by</a:t>
            </a:r>
            <a:r>
              <a:rPr sz="1400" spc="-40" dirty="0">
                <a:solidFill>
                  <a:srgbClr val="3A3838"/>
                </a:solidFill>
                <a:latin typeface="Century Gothic"/>
                <a:cs typeface="Century Gothic"/>
              </a:rPr>
              <a:t> </a:t>
            </a:r>
            <a:r>
              <a:rPr sz="1400" spc="65" dirty="0">
                <a:solidFill>
                  <a:srgbClr val="3A3838"/>
                </a:solidFill>
                <a:latin typeface="Century Gothic"/>
                <a:cs typeface="Century Gothic"/>
              </a:rPr>
              <a:t>our</a:t>
            </a:r>
            <a:r>
              <a:rPr sz="1400" spc="-50" dirty="0">
                <a:solidFill>
                  <a:srgbClr val="3A3838"/>
                </a:solidFill>
                <a:latin typeface="Century Gothic"/>
                <a:cs typeface="Century Gothic"/>
              </a:rPr>
              <a:t> </a:t>
            </a:r>
            <a:r>
              <a:rPr sz="1400" spc="50" dirty="0">
                <a:solidFill>
                  <a:srgbClr val="3A3838"/>
                </a:solidFill>
                <a:latin typeface="Century Gothic"/>
                <a:cs typeface="Century Gothic"/>
              </a:rPr>
              <a:t>Transportation</a:t>
            </a:r>
            <a:r>
              <a:rPr sz="1400" spc="-60" dirty="0">
                <a:solidFill>
                  <a:srgbClr val="3A3838"/>
                </a:solidFill>
                <a:latin typeface="Century Gothic"/>
                <a:cs typeface="Century Gothic"/>
              </a:rPr>
              <a:t> </a:t>
            </a:r>
            <a:r>
              <a:rPr sz="1400" spc="60" dirty="0">
                <a:solidFill>
                  <a:srgbClr val="3A3838"/>
                </a:solidFill>
                <a:latin typeface="Century Gothic"/>
                <a:cs typeface="Century Gothic"/>
              </a:rPr>
              <a:t>Providers</a:t>
            </a:r>
            <a:r>
              <a:rPr sz="1400" spc="-40" dirty="0">
                <a:solidFill>
                  <a:srgbClr val="3A3838"/>
                </a:solidFill>
                <a:latin typeface="Century Gothic"/>
                <a:cs typeface="Century Gothic"/>
              </a:rPr>
              <a:t> </a:t>
            </a:r>
            <a:r>
              <a:rPr sz="1400" spc="-25" dirty="0">
                <a:solidFill>
                  <a:srgbClr val="3A3838"/>
                </a:solidFill>
                <a:latin typeface="Century Gothic"/>
                <a:cs typeface="Century Gothic"/>
              </a:rPr>
              <a:t>to </a:t>
            </a:r>
            <a:r>
              <a:rPr sz="1400" spc="-30" dirty="0">
                <a:solidFill>
                  <a:srgbClr val="3A3838"/>
                </a:solidFill>
                <a:latin typeface="Century Gothic"/>
                <a:cs typeface="Century Gothic"/>
              </a:rPr>
              <a:t>accompany</a:t>
            </a:r>
            <a:r>
              <a:rPr sz="1400" spc="-20" dirty="0">
                <a:solidFill>
                  <a:srgbClr val="3A3838"/>
                </a:solidFill>
                <a:latin typeface="Century Gothic"/>
                <a:cs typeface="Century Gothic"/>
              </a:rPr>
              <a:t> </a:t>
            </a:r>
            <a:r>
              <a:rPr sz="1400" spc="60" dirty="0">
                <a:solidFill>
                  <a:srgbClr val="3A3838"/>
                </a:solidFill>
                <a:latin typeface="Century Gothic"/>
                <a:cs typeface="Century Gothic"/>
              </a:rPr>
              <a:t>our</a:t>
            </a:r>
            <a:r>
              <a:rPr sz="1400" spc="-20" dirty="0">
                <a:solidFill>
                  <a:srgbClr val="3A3838"/>
                </a:solidFill>
                <a:latin typeface="Century Gothic"/>
                <a:cs typeface="Century Gothic"/>
              </a:rPr>
              <a:t> </a:t>
            </a:r>
            <a:r>
              <a:rPr sz="1400" spc="45" dirty="0">
                <a:solidFill>
                  <a:srgbClr val="3A3838"/>
                </a:solidFill>
                <a:latin typeface="Century Gothic"/>
                <a:cs typeface="Century Gothic"/>
              </a:rPr>
              <a:t>Members</a:t>
            </a:r>
            <a:r>
              <a:rPr sz="1400" spc="-25" dirty="0">
                <a:solidFill>
                  <a:srgbClr val="3A3838"/>
                </a:solidFill>
                <a:latin typeface="Century Gothic"/>
                <a:cs typeface="Century Gothic"/>
              </a:rPr>
              <a:t> </a:t>
            </a:r>
            <a:r>
              <a:rPr sz="1400" dirty="0">
                <a:solidFill>
                  <a:srgbClr val="3A3838"/>
                </a:solidFill>
                <a:latin typeface="Century Gothic"/>
                <a:cs typeface="Century Gothic"/>
              </a:rPr>
              <a:t>to</a:t>
            </a:r>
            <a:r>
              <a:rPr sz="1400" spc="-20" dirty="0">
                <a:solidFill>
                  <a:srgbClr val="3A3838"/>
                </a:solidFill>
                <a:latin typeface="Century Gothic"/>
                <a:cs typeface="Century Gothic"/>
              </a:rPr>
              <a:t> </a:t>
            </a:r>
            <a:r>
              <a:rPr sz="1400" spc="70" dirty="0">
                <a:solidFill>
                  <a:srgbClr val="3A3838"/>
                </a:solidFill>
                <a:latin typeface="Century Gothic"/>
                <a:cs typeface="Century Gothic"/>
              </a:rPr>
              <a:t>their</a:t>
            </a:r>
            <a:r>
              <a:rPr sz="1400" spc="-15" dirty="0">
                <a:solidFill>
                  <a:srgbClr val="3A3838"/>
                </a:solidFill>
                <a:latin typeface="Century Gothic"/>
                <a:cs typeface="Century Gothic"/>
              </a:rPr>
              <a:t> </a:t>
            </a:r>
            <a:r>
              <a:rPr sz="1400" spc="-10" dirty="0">
                <a:solidFill>
                  <a:srgbClr val="3A3838"/>
                </a:solidFill>
                <a:latin typeface="Century Gothic"/>
                <a:cs typeface="Century Gothic"/>
              </a:rPr>
              <a:t>appointments</a:t>
            </a:r>
            <a:endParaRPr sz="1400">
              <a:latin typeface="Century Gothic"/>
              <a:cs typeface="Century Gothic"/>
            </a:endParaRPr>
          </a:p>
          <a:p>
            <a:pPr marL="355600" marR="662940" indent="-342900">
              <a:lnSpc>
                <a:spcPct val="100000"/>
              </a:lnSpc>
              <a:buFont typeface="Arial"/>
              <a:buChar char="•"/>
              <a:tabLst>
                <a:tab pos="355600" algn="l"/>
              </a:tabLst>
            </a:pPr>
            <a:r>
              <a:rPr sz="1400" spc="114" dirty="0">
                <a:solidFill>
                  <a:srgbClr val="3A3838"/>
                </a:solidFill>
                <a:latin typeface="Century Gothic"/>
                <a:cs typeface="Century Gothic"/>
              </a:rPr>
              <a:t>is</a:t>
            </a:r>
            <a:r>
              <a:rPr sz="1400" spc="25" dirty="0">
                <a:solidFill>
                  <a:srgbClr val="3A3838"/>
                </a:solidFill>
                <a:latin typeface="Century Gothic"/>
                <a:cs typeface="Century Gothic"/>
              </a:rPr>
              <a:t> </a:t>
            </a:r>
            <a:r>
              <a:rPr sz="1400" dirty="0">
                <a:solidFill>
                  <a:srgbClr val="3A3838"/>
                </a:solidFill>
                <a:latin typeface="Century Gothic"/>
                <a:cs typeface="Century Gothic"/>
              </a:rPr>
              <a:t>any</a:t>
            </a:r>
            <a:r>
              <a:rPr sz="1400" spc="5" dirty="0">
                <a:solidFill>
                  <a:srgbClr val="3A3838"/>
                </a:solidFill>
                <a:latin typeface="Century Gothic"/>
                <a:cs typeface="Century Gothic"/>
              </a:rPr>
              <a:t> </a:t>
            </a:r>
            <a:r>
              <a:rPr sz="1400" dirty="0">
                <a:solidFill>
                  <a:srgbClr val="3A3838"/>
                </a:solidFill>
                <a:latin typeface="Century Gothic"/>
                <a:cs typeface="Century Gothic"/>
              </a:rPr>
              <a:t>guide</a:t>
            </a:r>
            <a:r>
              <a:rPr sz="1400" spc="20" dirty="0">
                <a:solidFill>
                  <a:srgbClr val="3A3838"/>
                </a:solidFill>
                <a:latin typeface="Century Gothic"/>
                <a:cs typeface="Century Gothic"/>
              </a:rPr>
              <a:t> </a:t>
            </a:r>
            <a:r>
              <a:rPr sz="1400" spc="-25" dirty="0">
                <a:solidFill>
                  <a:srgbClr val="3A3838"/>
                </a:solidFill>
                <a:latin typeface="Century Gothic"/>
                <a:cs typeface="Century Gothic"/>
              </a:rPr>
              <a:t>dog,</a:t>
            </a:r>
            <a:r>
              <a:rPr sz="1400" spc="35" dirty="0">
                <a:solidFill>
                  <a:srgbClr val="3A3838"/>
                </a:solidFill>
                <a:latin typeface="Century Gothic"/>
                <a:cs typeface="Century Gothic"/>
              </a:rPr>
              <a:t> </a:t>
            </a:r>
            <a:r>
              <a:rPr sz="1400" spc="50" dirty="0">
                <a:solidFill>
                  <a:srgbClr val="3A3838"/>
                </a:solidFill>
                <a:latin typeface="Century Gothic"/>
                <a:cs typeface="Century Gothic"/>
              </a:rPr>
              <a:t>signal</a:t>
            </a:r>
            <a:r>
              <a:rPr sz="1400" spc="20" dirty="0">
                <a:solidFill>
                  <a:srgbClr val="3A3838"/>
                </a:solidFill>
                <a:latin typeface="Century Gothic"/>
                <a:cs typeface="Century Gothic"/>
              </a:rPr>
              <a:t> </a:t>
            </a:r>
            <a:r>
              <a:rPr sz="1400" spc="-35" dirty="0">
                <a:solidFill>
                  <a:srgbClr val="3A3838"/>
                </a:solidFill>
                <a:latin typeface="Century Gothic"/>
                <a:cs typeface="Century Gothic"/>
              </a:rPr>
              <a:t>dog,</a:t>
            </a:r>
            <a:r>
              <a:rPr sz="1400" spc="15" dirty="0">
                <a:solidFill>
                  <a:srgbClr val="3A3838"/>
                </a:solidFill>
                <a:latin typeface="Century Gothic"/>
                <a:cs typeface="Century Gothic"/>
              </a:rPr>
              <a:t> </a:t>
            </a:r>
            <a:r>
              <a:rPr sz="1400" dirty="0">
                <a:solidFill>
                  <a:srgbClr val="3A3838"/>
                </a:solidFill>
                <a:latin typeface="Century Gothic"/>
                <a:cs typeface="Century Gothic"/>
              </a:rPr>
              <a:t>or</a:t>
            </a:r>
            <a:r>
              <a:rPr sz="1400" spc="15" dirty="0">
                <a:solidFill>
                  <a:srgbClr val="3A3838"/>
                </a:solidFill>
                <a:latin typeface="Century Gothic"/>
                <a:cs typeface="Century Gothic"/>
              </a:rPr>
              <a:t> </a:t>
            </a:r>
            <a:r>
              <a:rPr sz="1400" dirty="0">
                <a:solidFill>
                  <a:srgbClr val="3A3838"/>
                </a:solidFill>
                <a:latin typeface="Century Gothic"/>
                <a:cs typeface="Century Gothic"/>
              </a:rPr>
              <a:t>other</a:t>
            </a:r>
            <a:r>
              <a:rPr sz="1400" spc="-5" dirty="0">
                <a:solidFill>
                  <a:srgbClr val="3A3838"/>
                </a:solidFill>
                <a:latin typeface="Century Gothic"/>
                <a:cs typeface="Century Gothic"/>
              </a:rPr>
              <a:t> </a:t>
            </a:r>
            <a:r>
              <a:rPr sz="1400" spc="-10" dirty="0">
                <a:solidFill>
                  <a:srgbClr val="3A3838"/>
                </a:solidFill>
                <a:latin typeface="Century Gothic"/>
                <a:cs typeface="Century Gothic"/>
              </a:rPr>
              <a:t>animal </a:t>
            </a:r>
            <a:r>
              <a:rPr sz="1400" dirty="0">
                <a:solidFill>
                  <a:srgbClr val="3A3838"/>
                </a:solidFill>
                <a:latin typeface="Century Gothic"/>
                <a:cs typeface="Century Gothic"/>
              </a:rPr>
              <a:t>individually</a:t>
            </a:r>
            <a:r>
              <a:rPr sz="1400" spc="190" dirty="0">
                <a:solidFill>
                  <a:srgbClr val="3A3838"/>
                </a:solidFill>
                <a:latin typeface="Century Gothic"/>
                <a:cs typeface="Century Gothic"/>
              </a:rPr>
              <a:t> </a:t>
            </a:r>
            <a:r>
              <a:rPr sz="1400" dirty="0">
                <a:solidFill>
                  <a:srgbClr val="3A3838"/>
                </a:solidFill>
                <a:latin typeface="Century Gothic"/>
                <a:cs typeface="Century Gothic"/>
              </a:rPr>
              <a:t>trained</a:t>
            </a:r>
            <a:r>
              <a:rPr sz="1400" spc="135" dirty="0">
                <a:solidFill>
                  <a:srgbClr val="3A3838"/>
                </a:solidFill>
                <a:latin typeface="Century Gothic"/>
                <a:cs typeface="Century Gothic"/>
              </a:rPr>
              <a:t> </a:t>
            </a:r>
            <a:r>
              <a:rPr sz="1400" dirty="0">
                <a:solidFill>
                  <a:srgbClr val="3A3838"/>
                </a:solidFill>
                <a:latin typeface="Century Gothic"/>
                <a:cs typeface="Century Gothic"/>
              </a:rPr>
              <a:t>to</a:t>
            </a:r>
            <a:r>
              <a:rPr sz="1400" spc="140" dirty="0">
                <a:solidFill>
                  <a:srgbClr val="3A3838"/>
                </a:solidFill>
                <a:latin typeface="Century Gothic"/>
                <a:cs typeface="Century Gothic"/>
              </a:rPr>
              <a:t> </a:t>
            </a:r>
            <a:r>
              <a:rPr sz="1400" spc="-10" dirty="0">
                <a:solidFill>
                  <a:srgbClr val="3A3838"/>
                </a:solidFill>
                <a:latin typeface="Century Gothic"/>
                <a:cs typeface="Century Gothic"/>
              </a:rPr>
              <a:t>aid</a:t>
            </a:r>
            <a:r>
              <a:rPr sz="1400" spc="155" dirty="0">
                <a:solidFill>
                  <a:srgbClr val="3A3838"/>
                </a:solidFill>
                <a:latin typeface="Century Gothic"/>
                <a:cs typeface="Century Gothic"/>
              </a:rPr>
              <a:t> </a:t>
            </a:r>
            <a:r>
              <a:rPr sz="1400" dirty="0">
                <a:solidFill>
                  <a:srgbClr val="3A3838"/>
                </a:solidFill>
                <a:latin typeface="Century Gothic"/>
                <a:cs typeface="Century Gothic"/>
              </a:rPr>
              <a:t>individuals</a:t>
            </a:r>
            <a:r>
              <a:rPr sz="1400" spc="190" dirty="0">
                <a:solidFill>
                  <a:srgbClr val="3A3838"/>
                </a:solidFill>
                <a:latin typeface="Century Gothic"/>
                <a:cs typeface="Century Gothic"/>
              </a:rPr>
              <a:t> </a:t>
            </a:r>
            <a:r>
              <a:rPr sz="1400" spc="85" dirty="0">
                <a:solidFill>
                  <a:srgbClr val="3A3838"/>
                </a:solidFill>
                <a:latin typeface="Century Gothic"/>
                <a:cs typeface="Century Gothic"/>
              </a:rPr>
              <a:t>with</a:t>
            </a:r>
            <a:r>
              <a:rPr sz="1400" spc="125" dirty="0">
                <a:solidFill>
                  <a:srgbClr val="3A3838"/>
                </a:solidFill>
                <a:latin typeface="Century Gothic"/>
                <a:cs typeface="Century Gothic"/>
              </a:rPr>
              <a:t> </a:t>
            </a:r>
            <a:r>
              <a:rPr sz="1400" spc="-50" dirty="0">
                <a:solidFill>
                  <a:srgbClr val="3A3838"/>
                </a:solidFill>
                <a:latin typeface="Century Gothic"/>
                <a:cs typeface="Century Gothic"/>
              </a:rPr>
              <a:t>a </a:t>
            </a:r>
            <a:r>
              <a:rPr sz="1400" spc="-10" dirty="0">
                <a:solidFill>
                  <a:srgbClr val="3A3838"/>
                </a:solidFill>
                <a:latin typeface="Century Gothic"/>
                <a:cs typeface="Century Gothic"/>
              </a:rPr>
              <a:t>disability</a:t>
            </a:r>
            <a:endParaRPr sz="1400">
              <a:latin typeface="Century Gothic"/>
              <a:cs typeface="Century Gothic"/>
            </a:endParaRPr>
          </a:p>
          <a:p>
            <a:pPr marL="355600" marR="5080" indent="-342900">
              <a:lnSpc>
                <a:spcPct val="100000"/>
              </a:lnSpc>
              <a:buFont typeface="Arial"/>
              <a:buChar char="•"/>
              <a:tabLst>
                <a:tab pos="355600" algn="l"/>
              </a:tabLst>
            </a:pPr>
            <a:r>
              <a:rPr sz="1400" spc="125" dirty="0">
                <a:solidFill>
                  <a:srgbClr val="3A3838"/>
                </a:solidFill>
                <a:latin typeface="Century Gothic"/>
                <a:cs typeface="Century Gothic"/>
              </a:rPr>
              <a:t>must</a:t>
            </a:r>
            <a:r>
              <a:rPr sz="1400" dirty="0">
                <a:solidFill>
                  <a:srgbClr val="3A3838"/>
                </a:solidFill>
                <a:latin typeface="Century Gothic"/>
                <a:cs typeface="Century Gothic"/>
              </a:rPr>
              <a:t> </a:t>
            </a:r>
            <a:r>
              <a:rPr sz="1400" spc="10" dirty="0">
                <a:solidFill>
                  <a:srgbClr val="3A3838"/>
                </a:solidFill>
                <a:latin typeface="Century Gothic"/>
                <a:cs typeface="Century Gothic"/>
              </a:rPr>
              <a:t>generally</a:t>
            </a:r>
            <a:r>
              <a:rPr sz="1400" spc="20" dirty="0">
                <a:solidFill>
                  <a:srgbClr val="3A3838"/>
                </a:solidFill>
                <a:latin typeface="Century Gothic"/>
                <a:cs typeface="Century Gothic"/>
              </a:rPr>
              <a:t> </a:t>
            </a:r>
            <a:r>
              <a:rPr sz="1400" dirty="0">
                <a:solidFill>
                  <a:srgbClr val="3A3838"/>
                </a:solidFill>
                <a:latin typeface="Century Gothic"/>
                <a:cs typeface="Century Gothic"/>
              </a:rPr>
              <a:t>be</a:t>
            </a:r>
            <a:r>
              <a:rPr sz="1400" spc="35" dirty="0">
                <a:solidFill>
                  <a:srgbClr val="3A3838"/>
                </a:solidFill>
                <a:latin typeface="Century Gothic"/>
                <a:cs typeface="Century Gothic"/>
              </a:rPr>
              <a:t> </a:t>
            </a:r>
            <a:r>
              <a:rPr sz="1400" spc="10" dirty="0">
                <a:solidFill>
                  <a:srgbClr val="3A3838"/>
                </a:solidFill>
                <a:latin typeface="Century Gothic"/>
                <a:cs typeface="Century Gothic"/>
              </a:rPr>
              <a:t>permitted</a:t>
            </a:r>
            <a:r>
              <a:rPr sz="1400" spc="-5" dirty="0">
                <a:solidFill>
                  <a:srgbClr val="3A3838"/>
                </a:solidFill>
                <a:latin typeface="Century Gothic"/>
                <a:cs typeface="Century Gothic"/>
              </a:rPr>
              <a:t> </a:t>
            </a:r>
            <a:r>
              <a:rPr sz="1400" spc="90" dirty="0">
                <a:solidFill>
                  <a:srgbClr val="3A3838"/>
                </a:solidFill>
                <a:latin typeface="Century Gothic"/>
                <a:cs typeface="Century Gothic"/>
              </a:rPr>
              <a:t>in</a:t>
            </a:r>
            <a:r>
              <a:rPr sz="1400" spc="25" dirty="0">
                <a:solidFill>
                  <a:srgbClr val="3A3838"/>
                </a:solidFill>
                <a:latin typeface="Century Gothic"/>
                <a:cs typeface="Century Gothic"/>
              </a:rPr>
              <a:t> </a:t>
            </a:r>
            <a:r>
              <a:rPr sz="1400" spc="10" dirty="0">
                <a:solidFill>
                  <a:srgbClr val="3A3838"/>
                </a:solidFill>
                <a:latin typeface="Century Gothic"/>
                <a:cs typeface="Century Gothic"/>
              </a:rPr>
              <a:t>public</a:t>
            </a:r>
            <a:r>
              <a:rPr sz="1400" spc="20" dirty="0">
                <a:solidFill>
                  <a:srgbClr val="3A3838"/>
                </a:solidFill>
                <a:latin typeface="Century Gothic"/>
                <a:cs typeface="Century Gothic"/>
              </a:rPr>
              <a:t> </a:t>
            </a:r>
            <a:r>
              <a:rPr sz="1400" dirty="0">
                <a:solidFill>
                  <a:srgbClr val="3A3838"/>
                </a:solidFill>
                <a:latin typeface="Century Gothic"/>
                <a:cs typeface="Century Gothic"/>
              </a:rPr>
              <a:t>and</a:t>
            </a:r>
            <a:r>
              <a:rPr sz="1400" spc="15" dirty="0">
                <a:solidFill>
                  <a:srgbClr val="3A3838"/>
                </a:solidFill>
                <a:latin typeface="Century Gothic"/>
                <a:cs typeface="Century Gothic"/>
              </a:rPr>
              <a:t> </a:t>
            </a:r>
            <a:r>
              <a:rPr sz="1400" spc="-10" dirty="0">
                <a:solidFill>
                  <a:srgbClr val="3A3838"/>
                </a:solidFill>
                <a:latin typeface="Century Gothic"/>
                <a:cs typeface="Century Gothic"/>
              </a:rPr>
              <a:t>private </a:t>
            </a:r>
            <a:r>
              <a:rPr sz="1400" spc="70" dirty="0">
                <a:solidFill>
                  <a:srgbClr val="3A3838"/>
                </a:solidFill>
                <a:latin typeface="Century Gothic"/>
                <a:cs typeface="Century Gothic"/>
              </a:rPr>
              <a:t>businesses</a:t>
            </a:r>
            <a:r>
              <a:rPr sz="1400" spc="-5" dirty="0">
                <a:solidFill>
                  <a:srgbClr val="3A3838"/>
                </a:solidFill>
                <a:latin typeface="Century Gothic"/>
                <a:cs typeface="Century Gothic"/>
              </a:rPr>
              <a:t> </a:t>
            </a:r>
            <a:r>
              <a:rPr sz="1400" dirty="0">
                <a:solidFill>
                  <a:srgbClr val="3A3838"/>
                </a:solidFill>
                <a:latin typeface="Century Gothic"/>
                <a:cs typeface="Century Gothic"/>
              </a:rPr>
              <a:t>to</a:t>
            </a:r>
            <a:r>
              <a:rPr sz="1400" spc="-30" dirty="0">
                <a:solidFill>
                  <a:srgbClr val="3A3838"/>
                </a:solidFill>
                <a:latin typeface="Century Gothic"/>
                <a:cs typeface="Century Gothic"/>
              </a:rPr>
              <a:t> </a:t>
            </a:r>
            <a:r>
              <a:rPr sz="1400" spc="-35" dirty="0">
                <a:solidFill>
                  <a:srgbClr val="3A3838"/>
                </a:solidFill>
                <a:latin typeface="Century Gothic"/>
                <a:cs typeface="Century Gothic"/>
              </a:rPr>
              <a:t>accompany </a:t>
            </a:r>
            <a:r>
              <a:rPr sz="1400" spc="-10" dirty="0">
                <a:solidFill>
                  <a:srgbClr val="3A3838"/>
                </a:solidFill>
                <a:latin typeface="Century Gothic"/>
                <a:cs typeface="Century Gothic"/>
              </a:rPr>
              <a:t>people</a:t>
            </a:r>
            <a:r>
              <a:rPr sz="1400" spc="5" dirty="0">
                <a:solidFill>
                  <a:srgbClr val="3A3838"/>
                </a:solidFill>
                <a:latin typeface="Century Gothic"/>
                <a:cs typeface="Century Gothic"/>
              </a:rPr>
              <a:t> </a:t>
            </a:r>
            <a:r>
              <a:rPr sz="1400" spc="85" dirty="0">
                <a:solidFill>
                  <a:srgbClr val="3A3838"/>
                </a:solidFill>
                <a:latin typeface="Century Gothic"/>
                <a:cs typeface="Century Gothic"/>
              </a:rPr>
              <a:t>with</a:t>
            </a:r>
            <a:r>
              <a:rPr sz="1400" spc="-40" dirty="0">
                <a:solidFill>
                  <a:srgbClr val="3A3838"/>
                </a:solidFill>
                <a:latin typeface="Century Gothic"/>
                <a:cs typeface="Century Gothic"/>
              </a:rPr>
              <a:t> </a:t>
            </a:r>
            <a:r>
              <a:rPr sz="1400" spc="50" dirty="0">
                <a:solidFill>
                  <a:srgbClr val="3A3838"/>
                </a:solidFill>
                <a:latin typeface="Century Gothic"/>
                <a:cs typeface="Century Gothic"/>
              </a:rPr>
              <a:t>disabilities</a:t>
            </a:r>
            <a:r>
              <a:rPr sz="1400" dirty="0">
                <a:solidFill>
                  <a:srgbClr val="3A3838"/>
                </a:solidFill>
                <a:latin typeface="Century Gothic"/>
                <a:cs typeface="Century Gothic"/>
              </a:rPr>
              <a:t> </a:t>
            </a:r>
            <a:r>
              <a:rPr sz="1400" spc="65" dirty="0">
                <a:solidFill>
                  <a:srgbClr val="3A3838"/>
                </a:solidFill>
                <a:latin typeface="Century Gothic"/>
                <a:cs typeface="Century Gothic"/>
              </a:rPr>
              <a:t>in </a:t>
            </a:r>
            <a:r>
              <a:rPr sz="1400" dirty="0">
                <a:solidFill>
                  <a:srgbClr val="3A3838"/>
                </a:solidFill>
                <a:latin typeface="Century Gothic"/>
                <a:cs typeface="Century Gothic"/>
              </a:rPr>
              <a:t>all</a:t>
            </a:r>
            <a:r>
              <a:rPr sz="1400" spc="15" dirty="0">
                <a:solidFill>
                  <a:srgbClr val="3A3838"/>
                </a:solidFill>
                <a:latin typeface="Century Gothic"/>
                <a:cs typeface="Century Gothic"/>
              </a:rPr>
              <a:t> </a:t>
            </a:r>
            <a:r>
              <a:rPr sz="1400" spc="-10" dirty="0">
                <a:solidFill>
                  <a:srgbClr val="3A3838"/>
                </a:solidFill>
                <a:latin typeface="Century Gothic"/>
                <a:cs typeface="Century Gothic"/>
              </a:rPr>
              <a:t>areas</a:t>
            </a:r>
            <a:r>
              <a:rPr sz="1400" spc="20" dirty="0">
                <a:solidFill>
                  <a:srgbClr val="3A3838"/>
                </a:solidFill>
                <a:latin typeface="Century Gothic"/>
                <a:cs typeface="Century Gothic"/>
              </a:rPr>
              <a:t> </a:t>
            </a:r>
            <a:r>
              <a:rPr sz="1400" dirty="0">
                <a:solidFill>
                  <a:srgbClr val="3A3838"/>
                </a:solidFill>
                <a:latin typeface="Century Gothic"/>
                <a:cs typeface="Century Gothic"/>
              </a:rPr>
              <a:t>where</a:t>
            </a:r>
            <a:r>
              <a:rPr sz="1400" spc="10" dirty="0">
                <a:solidFill>
                  <a:srgbClr val="3A3838"/>
                </a:solidFill>
                <a:latin typeface="Century Gothic"/>
                <a:cs typeface="Century Gothic"/>
              </a:rPr>
              <a:t> </a:t>
            </a:r>
            <a:r>
              <a:rPr sz="1400" spc="70" dirty="0">
                <a:solidFill>
                  <a:srgbClr val="3A3838"/>
                </a:solidFill>
                <a:latin typeface="Century Gothic"/>
                <a:cs typeface="Century Gothic"/>
              </a:rPr>
              <a:t>members</a:t>
            </a:r>
            <a:r>
              <a:rPr sz="1400" spc="25" dirty="0">
                <a:solidFill>
                  <a:srgbClr val="3A3838"/>
                </a:solidFill>
                <a:latin typeface="Century Gothic"/>
                <a:cs typeface="Century Gothic"/>
              </a:rPr>
              <a:t> </a:t>
            </a:r>
            <a:r>
              <a:rPr sz="1400" dirty="0">
                <a:solidFill>
                  <a:srgbClr val="3A3838"/>
                </a:solidFill>
                <a:latin typeface="Century Gothic"/>
                <a:cs typeface="Century Gothic"/>
              </a:rPr>
              <a:t>of</a:t>
            </a:r>
            <a:r>
              <a:rPr sz="1400" spc="35" dirty="0">
                <a:solidFill>
                  <a:srgbClr val="3A3838"/>
                </a:solidFill>
                <a:latin typeface="Century Gothic"/>
                <a:cs typeface="Century Gothic"/>
              </a:rPr>
              <a:t> </a:t>
            </a:r>
            <a:r>
              <a:rPr sz="1400" dirty="0">
                <a:solidFill>
                  <a:srgbClr val="3A3838"/>
                </a:solidFill>
                <a:latin typeface="Century Gothic"/>
                <a:cs typeface="Century Gothic"/>
              </a:rPr>
              <a:t>the</a:t>
            </a:r>
            <a:r>
              <a:rPr sz="1400" spc="10" dirty="0">
                <a:solidFill>
                  <a:srgbClr val="3A3838"/>
                </a:solidFill>
                <a:latin typeface="Century Gothic"/>
                <a:cs typeface="Century Gothic"/>
              </a:rPr>
              <a:t> </a:t>
            </a:r>
            <a:r>
              <a:rPr sz="1400" dirty="0">
                <a:solidFill>
                  <a:srgbClr val="3A3838"/>
                </a:solidFill>
                <a:latin typeface="Century Gothic"/>
                <a:cs typeface="Century Gothic"/>
              </a:rPr>
              <a:t>public</a:t>
            </a:r>
            <a:r>
              <a:rPr sz="1400" spc="25" dirty="0">
                <a:solidFill>
                  <a:srgbClr val="3A3838"/>
                </a:solidFill>
                <a:latin typeface="Century Gothic"/>
                <a:cs typeface="Century Gothic"/>
              </a:rPr>
              <a:t> </a:t>
            </a:r>
            <a:r>
              <a:rPr sz="1400" spc="-10" dirty="0">
                <a:solidFill>
                  <a:srgbClr val="3A3838"/>
                </a:solidFill>
                <a:latin typeface="Century Gothic"/>
                <a:cs typeface="Century Gothic"/>
              </a:rPr>
              <a:t>are</a:t>
            </a:r>
            <a:r>
              <a:rPr sz="1400" spc="25" dirty="0">
                <a:solidFill>
                  <a:srgbClr val="3A3838"/>
                </a:solidFill>
                <a:latin typeface="Century Gothic"/>
                <a:cs typeface="Century Gothic"/>
              </a:rPr>
              <a:t> </a:t>
            </a:r>
            <a:r>
              <a:rPr sz="1400" spc="-10" dirty="0">
                <a:solidFill>
                  <a:srgbClr val="3A3838"/>
                </a:solidFill>
                <a:latin typeface="Century Gothic"/>
                <a:cs typeface="Century Gothic"/>
              </a:rPr>
              <a:t>allowed </a:t>
            </a:r>
            <a:r>
              <a:rPr sz="1400" dirty="0">
                <a:solidFill>
                  <a:srgbClr val="3A3838"/>
                </a:solidFill>
                <a:latin typeface="Century Gothic"/>
                <a:cs typeface="Century Gothic"/>
              </a:rPr>
              <a:t>to</a:t>
            </a:r>
            <a:r>
              <a:rPr sz="1400" spc="10" dirty="0">
                <a:solidFill>
                  <a:srgbClr val="3A3838"/>
                </a:solidFill>
                <a:latin typeface="Century Gothic"/>
                <a:cs typeface="Century Gothic"/>
              </a:rPr>
              <a:t> </a:t>
            </a:r>
            <a:r>
              <a:rPr sz="1400" spc="-25" dirty="0">
                <a:solidFill>
                  <a:srgbClr val="3A3838"/>
                </a:solidFill>
                <a:latin typeface="Century Gothic"/>
                <a:cs typeface="Century Gothic"/>
              </a:rPr>
              <a:t>go</a:t>
            </a:r>
            <a:endParaRPr sz="1400">
              <a:latin typeface="Century Gothic"/>
              <a:cs typeface="Century Gothic"/>
            </a:endParaRPr>
          </a:p>
          <a:p>
            <a:pPr marL="354965" indent="-342265">
              <a:lnSpc>
                <a:spcPct val="100000"/>
              </a:lnSpc>
              <a:buFont typeface="Arial"/>
              <a:buChar char="•"/>
              <a:tabLst>
                <a:tab pos="354965" algn="l"/>
              </a:tabLst>
            </a:pPr>
            <a:r>
              <a:rPr sz="1400" dirty="0">
                <a:solidFill>
                  <a:srgbClr val="3A3838"/>
                </a:solidFill>
                <a:latin typeface="Century Gothic"/>
                <a:cs typeface="Century Gothic"/>
              </a:rPr>
              <a:t>do</a:t>
            </a:r>
            <a:r>
              <a:rPr sz="1400" spc="5" dirty="0">
                <a:solidFill>
                  <a:srgbClr val="3A3838"/>
                </a:solidFill>
                <a:latin typeface="Century Gothic"/>
                <a:cs typeface="Century Gothic"/>
              </a:rPr>
              <a:t> </a:t>
            </a:r>
            <a:r>
              <a:rPr sz="1400" spc="50" dirty="0">
                <a:solidFill>
                  <a:srgbClr val="3A3838"/>
                </a:solidFill>
                <a:latin typeface="Century Gothic"/>
                <a:cs typeface="Century Gothic"/>
              </a:rPr>
              <a:t>not</a:t>
            </a:r>
            <a:r>
              <a:rPr sz="1400" spc="5" dirty="0">
                <a:solidFill>
                  <a:srgbClr val="3A3838"/>
                </a:solidFill>
                <a:latin typeface="Century Gothic"/>
                <a:cs typeface="Century Gothic"/>
              </a:rPr>
              <a:t> </a:t>
            </a:r>
            <a:r>
              <a:rPr sz="1400" dirty="0">
                <a:solidFill>
                  <a:srgbClr val="3A3838"/>
                </a:solidFill>
                <a:latin typeface="Century Gothic"/>
                <a:cs typeface="Century Gothic"/>
              </a:rPr>
              <a:t>always</a:t>
            </a:r>
            <a:r>
              <a:rPr sz="1400" spc="10" dirty="0">
                <a:solidFill>
                  <a:srgbClr val="3A3838"/>
                </a:solidFill>
                <a:latin typeface="Century Gothic"/>
                <a:cs typeface="Century Gothic"/>
              </a:rPr>
              <a:t> </a:t>
            </a:r>
            <a:r>
              <a:rPr sz="1400" spc="-20" dirty="0">
                <a:solidFill>
                  <a:srgbClr val="3A3838"/>
                </a:solidFill>
                <a:latin typeface="Century Gothic"/>
                <a:cs typeface="Century Gothic"/>
              </a:rPr>
              <a:t>have</a:t>
            </a:r>
            <a:r>
              <a:rPr sz="1400" spc="35" dirty="0">
                <a:solidFill>
                  <a:srgbClr val="3A3838"/>
                </a:solidFill>
                <a:latin typeface="Century Gothic"/>
                <a:cs typeface="Century Gothic"/>
              </a:rPr>
              <a:t> </a:t>
            </a:r>
            <a:r>
              <a:rPr sz="1400" spc="-140" dirty="0">
                <a:solidFill>
                  <a:srgbClr val="3A3838"/>
                </a:solidFill>
                <a:latin typeface="Century Gothic"/>
                <a:cs typeface="Century Gothic"/>
              </a:rPr>
              <a:t>a</a:t>
            </a:r>
            <a:r>
              <a:rPr sz="1400" spc="15" dirty="0">
                <a:solidFill>
                  <a:srgbClr val="3A3838"/>
                </a:solidFill>
                <a:latin typeface="Century Gothic"/>
                <a:cs typeface="Century Gothic"/>
              </a:rPr>
              <a:t> </a:t>
            </a:r>
            <a:r>
              <a:rPr sz="1400" dirty="0">
                <a:solidFill>
                  <a:srgbClr val="3A3838"/>
                </a:solidFill>
                <a:latin typeface="Century Gothic"/>
                <a:cs typeface="Century Gothic"/>
              </a:rPr>
              <a:t>harness,</a:t>
            </a:r>
            <a:r>
              <a:rPr sz="1400" spc="15" dirty="0">
                <a:solidFill>
                  <a:srgbClr val="3A3838"/>
                </a:solidFill>
                <a:latin typeface="Century Gothic"/>
                <a:cs typeface="Century Gothic"/>
              </a:rPr>
              <a:t> </a:t>
            </a:r>
            <a:r>
              <a:rPr sz="1400" spc="50" dirty="0">
                <a:solidFill>
                  <a:srgbClr val="3A3838"/>
                </a:solidFill>
                <a:latin typeface="Century Gothic"/>
                <a:cs typeface="Century Gothic"/>
              </a:rPr>
              <a:t>sign,</a:t>
            </a:r>
            <a:r>
              <a:rPr sz="1400" spc="35" dirty="0">
                <a:solidFill>
                  <a:srgbClr val="3A3838"/>
                </a:solidFill>
                <a:latin typeface="Century Gothic"/>
                <a:cs typeface="Century Gothic"/>
              </a:rPr>
              <a:t> </a:t>
            </a:r>
            <a:r>
              <a:rPr sz="1400" dirty="0">
                <a:solidFill>
                  <a:srgbClr val="3A3838"/>
                </a:solidFill>
                <a:latin typeface="Century Gothic"/>
                <a:cs typeface="Century Gothic"/>
              </a:rPr>
              <a:t>or</a:t>
            </a:r>
            <a:r>
              <a:rPr sz="1400" spc="15" dirty="0">
                <a:solidFill>
                  <a:srgbClr val="3A3838"/>
                </a:solidFill>
                <a:latin typeface="Century Gothic"/>
                <a:cs typeface="Century Gothic"/>
              </a:rPr>
              <a:t> </a:t>
            </a:r>
            <a:r>
              <a:rPr sz="1400" spc="50" dirty="0">
                <a:solidFill>
                  <a:srgbClr val="3A3838"/>
                </a:solidFill>
                <a:latin typeface="Century Gothic"/>
                <a:cs typeface="Century Gothic"/>
              </a:rPr>
              <a:t>symbol</a:t>
            </a:r>
            <a:endParaRPr sz="1400">
              <a:latin typeface="Century Gothic"/>
              <a:cs typeface="Century Gothic"/>
            </a:endParaRPr>
          </a:p>
          <a:p>
            <a:pPr marL="355600">
              <a:lnSpc>
                <a:spcPct val="100000"/>
              </a:lnSpc>
            </a:pPr>
            <a:r>
              <a:rPr sz="1400" dirty="0">
                <a:solidFill>
                  <a:srgbClr val="3A3838"/>
                </a:solidFill>
                <a:latin typeface="Century Gothic"/>
                <a:cs typeface="Century Gothic"/>
              </a:rPr>
              <a:t>indicating</a:t>
            </a:r>
            <a:r>
              <a:rPr sz="1400" spc="90" dirty="0">
                <a:solidFill>
                  <a:srgbClr val="3A3838"/>
                </a:solidFill>
                <a:latin typeface="Century Gothic"/>
                <a:cs typeface="Century Gothic"/>
              </a:rPr>
              <a:t> </a:t>
            </a:r>
            <a:r>
              <a:rPr sz="1400" dirty="0">
                <a:solidFill>
                  <a:srgbClr val="3A3838"/>
                </a:solidFill>
                <a:latin typeface="Century Gothic"/>
                <a:cs typeface="Century Gothic"/>
              </a:rPr>
              <a:t>that</a:t>
            </a:r>
            <a:r>
              <a:rPr sz="1400" spc="70" dirty="0">
                <a:solidFill>
                  <a:srgbClr val="3A3838"/>
                </a:solidFill>
                <a:latin typeface="Century Gothic"/>
                <a:cs typeface="Century Gothic"/>
              </a:rPr>
              <a:t> </a:t>
            </a:r>
            <a:r>
              <a:rPr sz="1400" dirty="0">
                <a:solidFill>
                  <a:srgbClr val="3A3838"/>
                </a:solidFill>
                <a:latin typeface="Century Gothic"/>
                <a:cs typeface="Century Gothic"/>
              </a:rPr>
              <a:t>they</a:t>
            </a:r>
            <a:r>
              <a:rPr sz="1400" spc="75" dirty="0">
                <a:solidFill>
                  <a:srgbClr val="3A3838"/>
                </a:solidFill>
                <a:latin typeface="Century Gothic"/>
                <a:cs typeface="Century Gothic"/>
              </a:rPr>
              <a:t> </a:t>
            </a:r>
            <a:r>
              <a:rPr sz="1400" spc="-10" dirty="0">
                <a:solidFill>
                  <a:srgbClr val="3A3838"/>
                </a:solidFill>
                <a:latin typeface="Century Gothic"/>
                <a:cs typeface="Century Gothic"/>
              </a:rPr>
              <a:t>are</a:t>
            </a:r>
            <a:r>
              <a:rPr sz="1400" spc="100" dirty="0">
                <a:solidFill>
                  <a:srgbClr val="3A3838"/>
                </a:solidFill>
                <a:latin typeface="Century Gothic"/>
                <a:cs typeface="Century Gothic"/>
              </a:rPr>
              <a:t> </a:t>
            </a:r>
            <a:r>
              <a:rPr sz="1400" dirty="0">
                <a:solidFill>
                  <a:srgbClr val="3A3838"/>
                </a:solidFill>
                <a:latin typeface="Century Gothic"/>
                <a:cs typeface="Century Gothic"/>
              </a:rPr>
              <a:t>service</a:t>
            </a:r>
            <a:r>
              <a:rPr sz="1400" spc="110" dirty="0">
                <a:solidFill>
                  <a:srgbClr val="3A3838"/>
                </a:solidFill>
                <a:latin typeface="Century Gothic"/>
                <a:cs typeface="Century Gothic"/>
              </a:rPr>
              <a:t> </a:t>
            </a:r>
            <a:r>
              <a:rPr sz="1400" spc="35" dirty="0">
                <a:solidFill>
                  <a:srgbClr val="3A3838"/>
                </a:solidFill>
                <a:latin typeface="Century Gothic"/>
                <a:cs typeface="Century Gothic"/>
              </a:rPr>
              <a:t>animals</a:t>
            </a:r>
            <a:endParaRPr sz="1400">
              <a:latin typeface="Century Gothic"/>
              <a:cs typeface="Century Gothic"/>
            </a:endParaRPr>
          </a:p>
        </p:txBody>
      </p:sp>
      <p:sp>
        <p:nvSpPr>
          <p:cNvPr id="11" name="object 11"/>
          <p:cNvSpPr txBox="1"/>
          <p:nvPr/>
        </p:nvSpPr>
        <p:spPr>
          <a:xfrm>
            <a:off x="458723" y="3735323"/>
            <a:ext cx="2327275" cy="1103630"/>
          </a:xfrm>
          <a:prstGeom prst="rect">
            <a:avLst/>
          </a:prstGeom>
          <a:solidFill>
            <a:srgbClr val="DAE2F3"/>
          </a:solidFill>
        </p:spPr>
        <p:txBody>
          <a:bodyPr vert="horz" wrap="square" lIns="0" tIns="116839" rIns="0" bIns="0" rtlCol="0">
            <a:spAutoFit/>
          </a:bodyPr>
          <a:lstStyle/>
          <a:p>
            <a:pPr>
              <a:lnSpc>
                <a:spcPct val="100000"/>
              </a:lnSpc>
              <a:spcBef>
                <a:spcPts val="919"/>
              </a:spcBef>
            </a:pPr>
            <a:endParaRPr sz="1100">
              <a:latin typeface="Times New Roman"/>
              <a:cs typeface="Times New Roman"/>
            </a:endParaRPr>
          </a:p>
          <a:p>
            <a:pPr marL="98425" marR="92075" algn="ctr">
              <a:lnSpc>
                <a:spcPct val="100000"/>
              </a:lnSpc>
            </a:pPr>
            <a:r>
              <a:rPr sz="1100" dirty="0">
                <a:latin typeface="Century Gothic"/>
                <a:cs typeface="Century Gothic"/>
              </a:rPr>
              <a:t>Dogs</a:t>
            </a:r>
            <a:r>
              <a:rPr sz="1100" spc="105" dirty="0">
                <a:latin typeface="Century Gothic"/>
                <a:cs typeface="Century Gothic"/>
              </a:rPr>
              <a:t> </a:t>
            </a:r>
            <a:r>
              <a:rPr sz="1100" dirty="0">
                <a:latin typeface="Century Gothic"/>
                <a:cs typeface="Century Gothic"/>
              </a:rPr>
              <a:t>whose</a:t>
            </a:r>
            <a:r>
              <a:rPr sz="1100" spc="95" dirty="0">
                <a:latin typeface="Century Gothic"/>
                <a:cs typeface="Century Gothic"/>
              </a:rPr>
              <a:t> </a:t>
            </a:r>
            <a:r>
              <a:rPr sz="1100" dirty="0">
                <a:latin typeface="Century Gothic"/>
                <a:cs typeface="Century Gothic"/>
              </a:rPr>
              <a:t>sole</a:t>
            </a:r>
            <a:r>
              <a:rPr sz="1100" spc="100" dirty="0">
                <a:latin typeface="Century Gothic"/>
                <a:cs typeface="Century Gothic"/>
              </a:rPr>
              <a:t> </a:t>
            </a:r>
            <a:r>
              <a:rPr sz="1100" dirty="0">
                <a:latin typeface="Century Gothic"/>
                <a:cs typeface="Century Gothic"/>
              </a:rPr>
              <a:t>function</a:t>
            </a:r>
            <a:r>
              <a:rPr sz="1100" spc="120" dirty="0">
                <a:latin typeface="Century Gothic"/>
                <a:cs typeface="Century Gothic"/>
              </a:rPr>
              <a:t> </a:t>
            </a:r>
            <a:r>
              <a:rPr sz="1100" spc="90" dirty="0">
                <a:latin typeface="Century Gothic"/>
                <a:cs typeface="Century Gothic"/>
              </a:rPr>
              <a:t>is</a:t>
            </a:r>
            <a:r>
              <a:rPr sz="1100" spc="120" dirty="0">
                <a:latin typeface="Century Gothic"/>
                <a:cs typeface="Century Gothic"/>
              </a:rPr>
              <a:t> </a:t>
            </a:r>
            <a:r>
              <a:rPr sz="1100" spc="-25" dirty="0">
                <a:latin typeface="Century Gothic"/>
                <a:cs typeface="Century Gothic"/>
              </a:rPr>
              <a:t>to </a:t>
            </a:r>
            <a:r>
              <a:rPr sz="1100" dirty="0">
                <a:latin typeface="Century Gothic"/>
                <a:cs typeface="Century Gothic"/>
              </a:rPr>
              <a:t>provide</a:t>
            </a:r>
            <a:r>
              <a:rPr sz="1100" spc="85" dirty="0">
                <a:latin typeface="Century Gothic"/>
                <a:cs typeface="Century Gothic"/>
              </a:rPr>
              <a:t> </a:t>
            </a:r>
            <a:r>
              <a:rPr sz="1100" dirty="0">
                <a:latin typeface="Century Gothic"/>
                <a:cs typeface="Century Gothic"/>
              </a:rPr>
              <a:t>comfort</a:t>
            </a:r>
            <a:r>
              <a:rPr sz="1100" spc="55" dirty="0">
                <a:latin typeface="Century Gothic"/>
                <a:cs typeface="Century Gothic"/>
              </a:rPr>
              <a:t> </a:t>
            </a:r>
            <a:r>
              <a:rPr sz="1100" dirty="0">
                <a:latin typeface="Century Gothic"/>
                <a:cs typeface="Century Gothic"/>
              </a:rPr>
              <a:t>or</a:t>
            </a:r>
            <a:r>
              <a:rPr sz="1100" spc="65" dirty="0">
                <a:latin typeface="Century Gothic"/>
                <a:cs typeface="Century Gothic"/>
              </a:rPr>
              <a:t> </a:t>
            </a:r>
            <a:r>
              <a:rPr sz="1100" spc="-10" dirty="0">
                <a:latin typeface="Century Gothic"/>
                <a:cs typeface="Century Gothic"/>
              </a:rPr>
              <a:t>emotional </a:t>
            </a:r>
            <a:r>
              <a:rPr sz="1100" spc="10" dirty="0">
                <a:latin typeface="Century Gothic"/>
                <a:cs typeface="Century Gothic"/>
              </a:rPr>
              <a:t>support</a:t>
            </a:r>
            <a:r>
              <a:rPr sz="1100" spc="50" dirty="0">
                <a:latin typeface="Century Gothic"/>
                <a:cs typeface="Century Gothic"/>
              </a:rPr>
              <a:t> </a:t>
            </a:r>
            <a:r>
              <a:rPr sz="1100" dirty="0">
                <a:latin typeface="Century Gothic"/>
                <a:cs typeface="Century Gothic"/>
              </a:rPr>
              <a:t>do</a:t>
            </a:r>
            <a:r>
              <a:rPr sz="1100" spc="75" dirty="0">
                <a:latin typeface="Century Gothic"/>
                <a:cs typeface="Century Gothic"/>
              </a:rPr>
              <a:t> </a:t>
            </a:r>
            <a:r>
              <a:rPr sz="1100" spc="10" dirty="0">
                <a:latin typeface="Century Gothic"/>
                <a:cs typeface="Century Gothic"/>
              </a:rPr>
              <a:t>not</a:t>
            </a:r>
            <a:r>
              <a:rPr sz="1100" spc="70" dirty="0">
                <a:latin typeface="Century Gothic"/>
                <a:cs typeface="Century Gothic"/>
              </a:rPr>
              <a:t> </a:t>
            </a:r>
            <a:r>
              <a:rPr sz="1100" spc="-10" dirty="0">
                <a:latin typeface="Century Gothic"/>
                <a:cs typeface="Century Gothic"/>
              </a:rPr>
              <a:t>qualify</a:t>
            </a:r>
            <a:endParaRPr sz="1100">
              <a:latin typeface="Century Gothic"/>
              <a:cs typeface="Century Gothic"/>
            </a:endParaRPr>
          </a:p>
        </p:txBody>
      </p:sp>
      <p:sp>
        <p:nvSpPr>
          <p:cNvPr id="12" name="object 12"/>
          <p:cNvSpPr txBox="1"/>
          <p:nvPr/>
        </p:nvSpPr>
        <p:spPr>
          <a:xfrm>
            <a:off x="2874264" y="3753611"/>
            <a:ext cx="2329180" cy="1103630"/>
          </a:xfrm>
          <a:prstGeom prst="rect">
            <a:avLst/>
          </a:prstGeom>
          <a:solidFill>
            <a:srgbClr val="FAE4D5"/>
          </a:solidFill>
        </p:spPr>
        <p:txBody>
          <a:bodyPr vert="horz" wrap="square" lIns="0" tIns="14604" rIns="0" bIns="0" rtlCol="0">
            <a:spAutoFit/>
          </a:bodyPr>
          <a:lstStyle/>
          <a:p>
            <a:pPr>
              <a:lnSpc>
                <a:spcPct val="100000"/>
              </a:lnSpc>
              <a:spcBef>
                <a:spcPts val="114"/>
              </a:spcBef>
            </a:pPr>
            <a:endParaRPr sz="1100">
              <a:latin typeface="Times New Roman"/>
              <a:cs typeface="Times New Roman"/>
            </a:endParaRPr>
          </a:p>
          <a:p>
            <a:pPr marL="156210" marR="146685" algn="ctr">
              <a:lnSpc>
                <a:spcPct val="100000"/>
              </a:lnSpc>
            </a:pPr>
            <a:r>
              <a:rPr sz="1100" spc="60" dirty="0">
                <a:latin typeface="Century Gothic"/>
                <a:cs typeface="Century Gothic"/>
              </a:rPr>
              <a:t>The</a:t>
            </a:r>
            <a:r>
              <a:rPr sz="1100" spc="75" dirty="0">
                <a:latin typeface="Century Gothic"/>
                <a:cs typeface="Century Gothic"/>
              </a:rPr>
              <a:t> </a:t>
            </a:r>
            <a:r>
              <a:rPr sz="1100" dirty="0">
                <a:latin typeface="Century Gothic"/>
                <a:cs typeface="Century Gothic"/>
              </a:rPr>
              <a:t>service</a:t>
            </a:r>
            <a:r>
              <a:rPr sz="1100" spc="25" dirty="0">
                <a:latin typeface="Century Gothic"/>
                <a:cs typeface="Century Gothic"/>
              </a:rPr>
              <a:t> </a:t>
            </a:r>
            <a:r>
              <a:rPr sz="1100" dirty="0">
                <a:latin typeface="Century Gothic"/>
                <a:cs typeface="Century Gothic"/>
              </a:rPr>
              <a:t>animal</a:t>
            </a:r>
            <a:r>
              <a:rPr sz="1100" spc="65" dirty="0">
                <a:latin typeface="Century Gothic"/>
                <a:cs typeface="Century Gothic"/>
              </a:rPr>
              <a:t> </a:t>
            </a:r>
            <a:r>
              <a:rPr sz="1100" spc="-10" dirty="0">
                <a:latin typeface="Century Gothic"/>
                <a:cs typeface="Century Gothic"/>
              </a:rPr>
              <a:t>definition </a:t>
            </a:r>
            <a:r>
              <a:rPr sz="1100" dirty="0">
                <a:latin typeface="Century Gothic"/>
                <a:cs typeface="Century Gothic"/>
              </a:rPr>
              <a:t>does</a:t>
            </a:r>
            <a:r>
              <a:rPr sz="1100" spc="60" dirty="0">
                <a:latin typeface="Century Gothic"/>
                <a:cs typeface="Century Gothic"/>
              </a:rPr>
              <a:t> </a:t>
            </a:r>
            <a:r>
              <a:rPr sz="1100" dirty="0">
                <a:latin typeface="Century Gothic"/>
                <a:cs typeface="Century Gothic"/>
              </a:rPr>
              <a:t>not</a:t>
            </a:r>
            <a:r>
              <a:rPr sz="1100" spc="80" dirty="0">
                <a:latin typeface="Century Gothic"/>
                <a:cs typeface="Century Gothic"/>
              </a:rPr>
              <a:t> </a:t>
            </a:r>
            <a:r>
              <a:rPr sz="1100" dirty="0">
                <a:latin typeface="Century Gothic"/>
                <a:cs typeface="Century Gothic"/>
              </a:rPr>
              <a:t>affect/limit</a:t>
            </a:r>
            <a:r>
              <a:rPr sz="1100" spc="65" dirty="0">
                <a:latin typeface="Century Gothic"/>
                <a:cs typeface="Century Gothic"/>
              </a:rPr>
              <a:t> </a:t>
            </a:r>
            <a:r>
              <a:rPr sz="1100" spc="-25" dirty="0">
                <a:latin typeface="Century Gothic"/>
                <a:cs typeface="Century Gothic"/>
              </a:rPr>
              <a:t>the </a:t>
            </a:r>
            <a:r>
              <a:rPr sz="1100" dirty="0">
                <a:latin typeface="Century Gothic"/>
                <a:cs typeface="Century Gothic"/>
              </a:rPr>
              <a:t>broader</a:t>
            </a:r>
            <a:r>
              <a:rPr sz="1100" spc="95" dirty="0">
                <a:latin typeface="Century Gothic"/>
                <a:cs typeface="Century Gothic"/>
              </a:rPr>
              <a:t> </a:t>
            </a:r>
            <a:r>
              <a:rPr sz="1100" spc="10" dirty="0">
                <a:latin typeface="Century Gothic"/>
                <a:cs typeface="Century Gothic"/>
              </a:rPr>
              <a:t>definition</a:t>
            </a:r>
            <a:r>
              <a:rPr sz="1100" spc="110" dirty="0">
                <a:latin typeface="Century Gothic"/>
                <a:cs typeface="Century Gothic"/>
              </a:rPr>
              <a:t> </a:t>
            </a:r>
            <a:r>
              <a:rPr sz="1100" spc="-25" dirty="0">
                <a:latin typeface="Century Gothic"/>
                <a:cs typeface="Century Gothic"/>
              </a:rPr>
              <a:t>of </a:t>
            </a:r>
            <a:r>
              <a:rPr sz="1100" dirty="0">
                <a:latin typeface="Century Gothic"/>
                <a:cs typeface="Century Gothic"/>
              </a:rPr>
              <a:t>“assistance</a:t>
            </a:r>
            <a:r>
              <a:rPr sz="1100" spc="35" dirty="0">
                <a:latin typeface="Century Gothic"/>
                <a:cs typeface="Century Gothic"/>
              </a:rPr>
              <a:t> </a:t>
            </a:r>
            <a:r>
              <a:rPr sz="1100" spc="-10" dirty="0">
                <a:latin typeface="Century Gothic"/>
                <a:cs typeface="Century Gothic"/>
              </a:rPr>
              <a:t>animal”</a:t>
            </a:r>
            <a:endParaRPr sz="1100">
              <a:latin typeface="Century Gothic"/>
              <a:cs typeface="Century Gothic"/>
            </a:endParaRPr>
          </a:p>
        </p:txBody>
      </p:sp>
      <p:sp>
        <p:nvSpPr>
          <p:cNvPr id="13" name="object 13"/>
          <p:cNvSpPr txBox="1"/>
          <p:nvPr/>
        </p:nvSpPr>
        <p:spPr>
          <a:xfrm>
            <a:off x="458723" y="4930140"/>
            <a:ext cx="2327275" cy="1104900"/>
          </a:xfrm>
          <a:prstGeom prst="rect">
            <a:avLst/>
          </a:prstGeom>
          <a:solidFill>
            <a:srgbClr val="E1EFD9"/>
          </a:solidFill>
        </p:spPr>
        <p:txBody>
          <a:bodyPr vert="horz" wrap="square" lIns="0" tIns="117475" rIns="0" bIns="0" rtlCol="0">
            <a:spAutoFit/>
          </a:bodyPr>
          <a:lstStyle/>
          <a:p>
            <a:pPr>
              <a:lnSpc>
                <a:spcPct val="100000"/>
              </a:lnSpc>
              <a:spcBef>
                <a:spcPts val="925"/>
              </a:spcBef>
            </a:pPr>
            <a:endParaRPr sz="1100">
              <a:latin typeface="Times New Roman"/>
              <a:cs typeface="Times New Roman"/>
            </a:endParaRPr>
          </a:p>
          <a:p>
            <a:pPr marL="101600" marR="96520" algn="ctr">
              <a:lnSpc>
                <a:spcPct val="100000"/>
              </a:lnSpc>
            </a:pPr>
            <a:r>
              <a:rPr sz="1100" dirty="0">
                <a:latin typeface="Century Gothic"/>
                <a:cs typeface="Century Gothic"/>
              </a:rPr>
              <a:t>Some</a:t>
            </a:r>
            <a:r>
              <a:rPr sz="1100" spc="5" dirty="0">
                <a:latin typeface="Century Gothic"/>
                <a:cs typeface="Century Gothic"/>
              </a:rPr>
              <a:t> </a:t>
            </a:r>
            <a:r>
              <a:rPr sz="1100" dirty="0">
                <a:latin typeface="Century Gothic"/>
                <a:cs typeface="Century Gothic"/>
              </a:rPr>
              <a:t>state</a:t>
            </a:r>
            <a:r>
              <a:rPr sz="1100" spc="50" dirty="0">
                <a:latin typeface="Century Gothic"/>
                <a:cs typeface="Century Gothic"/>
              </a:rPr>
              <a:t> </a:t>
            </a:r>
            <a:r>
              <a:rPr sz="1100" dirty="0">
                <a:latin typeface="Century Gothic"/>
                <a:cs typeface="Century Gothic"/>
              </a:rPr>
              <a:t>and</a:t>
            </a:r>
            <a:r>
              <a:rPr sz="1100" spc="55" dirty="0">
                <a:latin typeface="Century Gothic"/>
                <a:cs typeface="Century Gothic"/>
              </a:rPr>
              <a:t> </a:t>
            </a:r>
            <a:r>
              <a:rPr sz="1100" spc="-10" dirty="0">
                <a:latin typeface="Century Gothic"/>
                <a:cs typeface="Century Gothic"/>
              </a:rPr>
              <a:t>local</a:t>
            </a:r>
            <a:r>
              <a:rPr sz="1100" spc="30" dirty="0">
                <a:latin typeface="Century Gothic"/>
                <a:cs typeface="Century Gothic"/>
              </a:rPr>
              <a:t> </a:t>
            </a:r>
            <a:r>
              <a:rPr sz="1100" dirty="0">
                <a:latin typeface="Century Gothic"/>
                <a:cs typeface="Century Gothic"/>
              </a:rPr>
              <a:t>laws</a:t>
            </a:r>
            <a:r>
              <a:rPr sz="1100" spc="30" dirty="0">
                <a:latin typeface="Century Gothic"/>
                <a:cs typeface="Century Gothic"/>
              </a:rPr>
              <a:t> </a:t>
            </a:r>
            <a:r>
              <a:rPr sz="1100" spc="-20" dirty="0">
                <a:latin typeface="Century Gothic"/>
                <a:cs typeface="Century Gothic"/>
              </a:rPr>
              <a:t>also </a:t>
            </a:r>
            <a:r>
              <a:rPr sz="1100" dirty="0">
                <a:latin typeface="Century Gothic"/>
                <a:cs typeface="Century Gothic"/>
              </a:rPr>
              <a:t>define</a:t>
            </a:r>
            <a:r>
              <a:rPr sz="1100" spc="114" dirty="0">
                <a:latin typeface="Century Gothic"/>
                <a:cs typeface="Century Gothic"/>
              </a:rPr>
              <a:t> </a:t>
            </a:r>
            <a:r>
              <a:rPr sz="1100" dirty="0">
                <a:latin typeface="Century Gothic"/>
                <a:cs typeface="Century Gothic"/>
              </a:rPr>
              <a:t>service</a:t>
            </a:r>
            <a:r>
              <a:rPr sz="1100" spc="70" dirty="0">
                <a:latin typeface="Century Gothic"/>
                <a:cs typeface="Century Gothic"/>
              </a:rPr>
              <a:t> </a:t>
            </a:r>
            <a:r>
              <a:rPr sz="1100" dirty="0">
                <a:latin typeface="Century Gothic"/>
                <a:cs typeface="Century Gothic"/>
              </a:rPr>
              <a:t>animals</a:t>
            </a:r>
            <a:r>
              <a:rPr sz="1100" spc="114" dirty="0">
                <a:latin typeface="Century Gothic"/>
                <a:cs typeface="Century Gothic"/>
              </a:rPr>
              <a:t> </a:t>
            </a:r>
            <a:r>
              <a:rPr sz="1100" spc="-20" dirty="0">
                <a:latin typeface="Century Gothic"/>
                <a:cs typeface="Century Gothic"/>
              </a:rPr>
              <a:t>more </a:t>
            </a:r>
            <a:r>
              <a:rPr sz="1100" dirty="0">
                <a:latin typeface="Century Gothic"/>
                <a:cs typeface="Century Gothic"/>
              </a:rPr>
              <a:t>broadly</a:t>
            </a:r>
            <a:r>
              <a:rPr sz="1100" spc="45" dirty="0">
                <a:latin typeface="Century Gothic"/>
                <a:cs typeface="Century Gothic"/>
              </a:rPr>
              <a:t> </a:t>
            </a:r>
            <a:r>
              <a:rPr sz="1100" dirty="0">
                <a:latin typeface="Century Gothic"/>
                <a:cs typeface="Century Gothic"/>
              </a:rPr>
              <a:t>than</a:t>
            </a:r>
            <a:r>
              <a:rPr sz="1100" spc="55" dirty="0">
                <a:latin typeface="Century Gothic"/>
                <a:cs typeface="Century Gothic"/>
              </a:rPr>
              <a:t> </a:t>
            </a:r>
            <a:r>
              <a:rPr sz="1100" dirty="0">
                <a:latin typeface="Century Gothic"/>
                <a:cs typeface="Century Gothic"/>
              </a:rPr>
              <a:t>the</a:t>
            </a:r>
            <a:r>
              <a:rPr sz="1100" spc="60" dirty="0">
                <a:latin typeface="Century Gothic"/>
                <a:cs typeface="Century Gothic"/>
              </a:rPr>
              <a:t> </a:t>
            </a:r>
            <a:r>
              <a:rPr sz="1100" spc="-25" dirty="0">
                <a:latin typeface="Century Gothic"/>
                <a:cs typeface="Century Gothic"/>
              </a:rPr>
              <a:t>ADA</a:t>
            </a:r>
            <a:endParaRPr sz="1100">
              <a:latin typeface="Century Gothic"/>
              <a:cs typeface="Century Gothic"/>
            </a:endParaRPr>
          </a:p>
        </p:txBody>
      </p:sp>
      <p:sp>
        <p:nvSpPr>
          <p:cNvPr id="14" name="object 14"/>
          <p:cNvSpPr txBox="1"/>
          <p:nvPr/>
        </p:nvSpPr>
        <p:spPr>
          <a:xfrm>
            <a:off x="2874264" y="4930140"/>
            <a:ext cx="2329180" cy="1104900"/>
          </a:xfrm>
          <a:prstGeom prst="rect">
            <a:avLst/>
          </a:prstGeom>
          <a:solidFill>
            <a:srgbClr val="FFF1CC"/>
          </a:solidFill>
        </p:spPr>
        <p:txBody>
          <a:bodyPr vert="horz" wrap="square" lIns="0" tIns="33020" rIns="0" bIns="0" rtlCol="0">
            <a:spAutoFit/>
          </a:bodyPr>
          <a:lstStyle/>
          <a:p>
            <a:pPr>
              <a:lnSpc>
                <a:spcPct val="100000"/>
              </a:lnSpc>
              <a:spcBef>
                <a:spcPts val="260"/>
              </a:spcBef>
            </a:pPr>
            <a:endParaRPr sz="1100">
              <a:latin typeface="Times New Roman"/>
              <a:cs typeface="Times New Roman"/>
            </a:endParaRPr>
          </a:p>
          <a:p>
            <a:pPr marL="134620" marR="129539" indent="1270" algn="ctr">
              <a:lnSpc>
                <a:spcPct val="100000"/>
              </a:lnSpc>
            </a:pPr>
            <a:r>
              <a:rPr sz="1100" dirty="0">
                <a:latin typeface="Century Gothic"/>
                <a:cs typeface="Century Gothic"/>
              </a:rPr>
              <a:t>Any</a:t>
            </a:r>
            <a:r>
              <a:rPr sz="1100" spc="15" dirty="0">
                <a:latin typeface="Century Gothic"/>
                <a:cs typeface="Century Gothic"/>
              </a:rPr>
              <a:t> </a:t>
            </a:r>
            <a:r>
              <a:rPr sz="1100" spc="45" dirty="0">
                <a:latin typeface="Century Gothic"/>
                <a:cs typeface="Century Gothic"/>
              </a:rPr>
              <a:t>questions</a:t>
            </a:r>
            <a:r>
              <a:rPr sz="1100" spc="5" dirty="0">
                <a:latin typeface="Century Gothic"/>
                <a:cs typeface="Century Gothic"/>
              </a:rPr>
              <a:t> </a:t>
            </a:r>
            <a:r>
              <a:rPr sz="1100" spc="-10" dirty="0">
                <a:latin typeface="Century Gothic"/>
                <a:cs typeface="Century Gothic"/>
              </a:rPr>
              <a:t>regarding </a:t>
            </a:r>
            <a:r>
              <a:rPr sz="1100" spc="10" dirty="0">
                <a:latin typeface="Century Gothic"/>
                <a:cs typeface="Century Gothic"/>
              </a:rPr>
              <a:t>service</a:t>
            </a:r>
            <a:r>
              <a:rPr sz="1100" spc="100" dirty="0">
                <a:latin typeface="Century Gothic"/>
                <a:cs typeface="Century Gothic"/>
              </a:rPr>
              <a:t> </a:t>
            </a:r>
            <a:r>
              <a:rPr sz="1100" spc="10" dirty="0">
                <a:latin typeface="Century Gothic"/>
                <a:cs typeface="Century Gothic"/>
              </a:rPr>
              <a:t>animals</a:t>
            </a:r>
            <a:r>
              <a:rPr sz="1100" spc="110" dirty="0">
                <a:latin typeface="Century Gothic"/>
                <a:cs typeface="Century Gothic"/>
              </a:rPr>
              <a:t> </a:t>
            </a:r>
            <a:r>
              <a:rPr sz="1100" spc="10" dirty="0">
                <a:latin typeface="Century Gothic"/>
                <a:cs typeface="Century Gothic"/>
              </a:rPr>
              <a:t>should</a:t>
            </a:r>
            <a:r>
              <a:rPr sz="1100" spc="125" dirty="0">
                <a:latin typeface="Century Gothic"/>
                <a:cs typeface="Century Gothic"/>
              </a:rPr>
              <a:t> </a:t>
            </a:r>
            <a:r>
              <a:rPr sz="1100" spc="-25" dirty="0">
                <a:latin typeface="Century Gothic"/>
                <a:cs typeface="Century Gothic"/>
              </a:rPr>
              <a:t>be </a:t>
            </a:r>
            <a:r>
              <a:rPr sz="1100" dirty="0">
                <a:latin typeface="Century Gothic"/>
                <a:cs typeface="Century Gothic"/>
              </a:rPr>
              <a:t>directed</a:t>
            </a:r>
            <a:r>
              <a:rPr sz="1100" spc="-20" dirty="0">
                <a:latin typeface="Century Gothic"/>
                <a:cs typeface="Century Gothic"/>
              </a:rPr>
              <a:t> </a:t>
            </a:r>
            <a:r>
              <a:rPr sz="1100" dirty="0">
                <a:latin typeface="Century Gothic"/>
                <a:cs typeface="Century Gothic"/>
              </a:rPr>
              <a:t>to</a:t>
            </a:r>
            <a:r>
              <a:rPr sz="1100" spc="5" dirty="0">
                <a:latin typeface="Century Gothic"/>
                <a:cs typeface="Century Gothic"/>
              </a:rPr>
              <a:t> </a:t>
            </a:r>
            <a:r>
              <a:rPr sz="1100" spc="-10" dirty="0">
                <a:latin typeface="Century Gothic"/>
                <a:cs typeface="Century Gothic"/>
              </a:rPr>
              <a:t>Modivcare’s</a:t>
            </a:r>
            <a:r>
              <a:rPr sz="1100" spc="-25" dirty="0">
                <a:latin typeface="Century Gothic"/>
                <a:cs typeface="Century Gothic"/>
              </a:rPr>
              <a:t> </a:t>
            </a:r>
            <a:r>
              <a:rPr sz="1100" spc="-10" dirty="0">
                <a:latin typeface="Century Gothic"/>
                <a:cs typeface="Century Gothic"/>
              </a:rPr>
              <a:t>Legal Department</a:t>
            </a:r>
            <a:endParaRPr sz="1100">
              <a:latin typeface="Century Gothic"/>
              <a:cs typeface="Century Gothic"/>
            </a:endParaRPr>
          </a:p>
        </p:txBody>
      </p:sp>
      <p:sp>
        <p:nvSpPr>
          <p:cNvPr id="15" name="object 15"/>
          <p:cNvSpPr/>
          <p:nvPr/>
        </p:nvSpPr>
        <p:spPr>
          <a:xfrm>
            <a:off x="5513832" y="1815083"/>
            <a:ext cx="2889885" cy="2330450"/>
          </a:xfrm>
          <a:custGeom>
            <a:avLst/>
            <a:gdLst/>
            <a:ahLst/>
            <a:cxnLst/>
            <a:rect l="l" t="t" r="r" b="b"/>
            <a:pathLst>
              <a:path w="2889884" h="2330450">
                <a:moveTo>
                  <a:pt x="1203960" y="1996439"/>
                </a:moveTo>
                <a:lnTo>
                  <a:pt x="481583" y="1996439"/>
                </a:lnTo>
                <a:lnTo>
                  <a:pt x="1334389" y="2329941"/>
                </a:lnTo>
                <a:lnTo>
                  <a:pt x="1203960" y="1996439"/>
                </a:lnTo>
                <a:close/>
              </a:path>
              <a:path w="2889884" h="2330450">
                <a:moveTo>
                  <a:pt x="2556764" y="0"/>
                </a:moveTo>
                <a:lnTo>
                  <a:pt x="332739" y="0"/>
                </a:lnTo>
                <a:lnTo>
                  <a:pt x="283569" y="3607"/>
                </a:lnTo>
                <a:lnTo>
                  <a:pt x="236639" y="14087"/>
                </a:lnTo>
                <a:lnTo>
                  <a:pt x="192464" y="30925"/>
                </a:lnTo>
                <a:lnTo>
                  <a:pt x="151558" y="53606"/>
                </a:lnTo>
                <a:lnTo>
                  <a:pt x="114437" y="81614"/>
                </a:lnTo>
                <a:lnTo>
                  <a:pt x="81614" y="114437"/>
                </a:lnTo>
                <a:lnTo>
                  <a:pt x="53606" y="151558"/>
                </a:lnTo>
                <a:lnTo>
                  <a:pt x="30925" y="192464"/>
                </a:lnTo>
                <a:lnTo>
                  <a:pt x="14087" y="236639"/>
                </a:lnTo>
                <a:lnTo>
                  <a:pt x="3607" y="283569"/>
                </a:lnTo>
                <a:lnTo>
                  <a:pt x="0" y="332739"/>
                </a:lnTo>
                <a:lnTo>
                  <a:pt x="0" y="1663700"/>
                </a:lnTo>
                <a:lnTo>
                  <a:pt x="3607" y="1712870"/>
                </a:lnTo>
                <a:lnTo>
                  <a:pt x="14087" y="1759800"/>
                </a:lnTo>
                <a:lnTo>
                  <a:pt x="30925" y="1803975"/>
                </a:lnTo>
                <a:lnTo>
                  <a:pt x="53606" y="1844881"/>
                </a:lnTo>
                <a:lnTo>
                  <a:pt x="81614" y="1882002"/>
                </a:lnTo>
                <a:lnTo>
                  <a:pt x="114437" y="1914825"/>
                </a:lnTo>
                <a:lnTo>
                  <a:pt x="151558" y="1942833"/>
                </a:lnTo>
                <a:lnTo>
                  <a:pt x="192464" y="1965514"/>
                </a:lnTo>
                <a:lnTo>
                  <a:pt x="236639" y="1982352"/>
                </a:lnTo>
                <a:lnTo>
                  <a:pt x="283569" y="1992832"/>
                </a:lnTo>
                <a:lnTo>
                  <a:pt x="332739" y="1996439"/>
                </a:lnTo>
                <a:lnTo>
                  <a:pt x="2556764" y="1996439"/>
                </a:lnTo>
                <a:lnTo>
                  <a:pt x="2605934" y="1992832"/>
                </a:lnTo>
                <a:lnTo>
                  <a:pt x="2652864" y="1982352"/>
                </a:lnTo>
                <a:lnTo>
                  <a:pt x="2697039" y="1965514"/>
                </a:lnTo>
                <a:lnTo>
                  <a:pt x="2737945" y="1942833"/>
                </a:lnTo>
                <a:lnTo>
                  <a:pt x="2775066" y="1914825"/>
                </a:lnTo>
                <a:lnTo>
                  <a:pt x="2807889" y="1882002"/>
                </a:lnTo>
                <a:lnTo>
                  <a:pt x="2835897" y="1844881"/>
                </a:lnTo>
                <a:lnTo>
                  <a:pt x="2858578" y="1803975"/>
                </a:lnTo>
                <a:lnTo>
                  <a:pt x="2875416" y="1759800"/>
                </a:lnTo>
                <a:lnTo>
                  <a:pt x="2885896" y="1712870"/>
                </a:lnTo>
                <a:lnTo>
                  <a:pt x="2889503" y="1663700"/>
                </a:lnTo>
                <a:lnTo>
                  <a:pt x="2889503" y="332739"/>
                </a:lnTo>
                <a:lnTo>
                  <a:pt x="2885896" y="283569"/>
                </a:lnTo>
                <a:lnTo>
                  <a:pt x="2875416" y="236639"/>
                </a:lnTo>
                <a:lnTo>
                  <a:pt x="2858578" y="192464"/>
                </a:lnTo>
                <a:lnTo>
                  <a:pt x="2835897" y="151558"/>
                </a:lnTo>
                <a:lnTo>
                  <a:pt x="2807889" y="114437"/>
                </a:lnTo>
                <a:lnTo>
                  <a:pt x="2775066" y="81614"/>
                </a:lnTo>
                <a:lnTo>
                  <a:pt x="2737945" y="53606"/>
                </a:lnTo>
                <a:lnTo>
                  <a:pt x="2697039" y="30925"/>
                </a:lnTo>
                <a:lnTo>
                  <a:pt x="2652864" y="14087"/>
                </a:lnTo>
                <a:lnTo>
                  <a:pt x="2605934" y="3607"/>
                </a:lnTo>
                <a:lnTo>
                  <a:pt x="2556764" y="0"/>
                </a:lnTo>
                <a:close/>
              </a:path>
            </a:pathLst>
          </a:custGeom>
          <a:solidFill>
            <a:srgbClr val="FFF1CC"/>
          </a:solidFill>
        </p:spPr>
        <p:txBody>
          <a:bodyPr wrap="square" lIns="0" tIns="0" rIns="0" bIns="0" rtlCol="0"/>
          <a:lstStyle/>
          <a:p>
            <a:endParaRPr/>
          </a:p>
        </p:txBody>
      </p:sp>
      <p:sp>
        <p:nvSpPr>
          <p:cNvPr id="16" name="object 16"/>
          <p:cNvSpPr txBox="1"/>
          <p:nvPr/>
        </p:nvSpPr>
        <p:spPr>
          <a:xfrm>
            <a:off x="5857494" y="1930146"/>
            <a:ext cx="2209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A3838"/>
                </a:solidFill>
                <a:latin typeface="Century Gothic"/>
                <a:cs typeface="Century Gothic"/>
              </a:rPr>
              <a:t>Service</a:t>
            </a:r>
            <a:r>
              <a:rPr sz="1200" spc="75" dirty="0">
                <a:solidFill>
                  <a:srgbClr val="3A3838"/>
                </a:solidFill>
                <a:latin typeface="Century Gothic"/>
                <a:cs typeface="Century Gothic"/>
              </a:rPr>
              <a:t> </a:t>
            </a:r>
            <a:r>
              <a:rPr sz="1200" dirty="0">
                <a:solidFill>
                  <a:srgbClr val="3A3838"/>
                </a:solidFill>
                <a:latin typeface="Century Gothic"/>
                <a:cs typeface="Century Gothic"/>
              </a:rPr>
              <a:t>animals</a:t>
            </a:r>
            <a:r>
              <a:rPr sz="1200" spc="95" dirty="0">
                <a:solidFill>
                  <a:srgbClr val="3A3838"/>
                </a:solidFill>
                <a:latin typeface="Century Gothic"/>
                <a:cs typeface="Century Gothic"/>
              </a:rPr>
              <a:t> </a:t>
            </a:r>
            <a:r>
              <a:rPr sz="1200" dirty="0">
                <a:solidFill>
                  <a:srgbClr val="3A3838"/>
                </a:solidFill>
                <a:latin typeface="Century Gothic"/>
                <a:cs typeface="Century Gothic"/>
              </a:rPr>
              <a:t>are</a:t>
            </a:r>
            <a:r>
              <a:rPr sz="1200" spc="85" dirty="0">
                <a:solidFill>
                  <a:srgbClr val="3A3838"/>
                </a:solidFill>
                <a:latin typeface="Century Gothic"/>
                <a:cs typeface="Century Gothic"/>
              </a:rPr>
              <a:t> </a:t>
            </a:r>
            <a:r>
              <a:rPr sz="1200" dirty="0">
                <a:solidFill>
                  <a:srgbClr val="3A3838"/>
                </a:solidFill>
                <a:latin typeface="Century Gothic"/>
                <a:cs typeface="Century Gothic"/>
              </a:rPr>
              <a:t>not</a:t>
            </a:r>
            <a:r>
              <a:rPr sz="1200" spc="70" dirty="0">
                <a:solidFill>
                  <a:srgbClr val="3A3838"/>
                </a:solidFill>
                <a:latin typeface="Century Gothic"/>
                <a:cs typeface="Century Gothic"/>
              </a:rPr>
              <a:t> </a:t>
            </a:r>
            <a:r>
              <a:rPr sz="1200" spc="-10" dirty="0">
                <a:solidFill>
                  <a:srgbClr val="3A3838"/>
                </a:solidFill>
                <a:latin typeface="Century Gothic"/>
                <a:cs typeface="Century Gothic"/>
              </a:rPr>
              <a:t>pets!</a:t>
            </a:r>
            <a:endParaRPr sz="1200">
              <a:latin typeface="Century Gothic"/>
              <a:cs typeface="Century Gothic"/>
            </a:endParaRPr>
          </a:p>
        </p:txBody>
      </p:sp>
      <p:sp>
        <p:nvSpPr>
          <p:cNvPr id="17" name="object 17"/>
          <p:cNvSpPr txBox="1"/>
          <p:nvPr/>
        </p:nvSpPr>
        <p:spPr>
          <a:xfrm>
            <a:off x="5674614" y="2295905"/>
            <a:ext cx="2576830" cy="391160"/>
          </a:xfrm>
          <a:prstGeom prst="rect">
            <a:avLst/>
          </a:prstGeom>
        </p:spPr>
        <p:txBody>
          <a:bodyPr vert="horz" wrap="square" lIns="0" tIns="12700" rIns="0" bIns="0" rtlCol="0">
            <a:spAutoFit/>
          </a:bodyPr>
          <a:lstStyle/>
          <a:p>
            <a:pPr marL="29209" marR="5080" indent="-17145">
              <a:lnSpc>
                <a:spcPct val="100000"/>
              </a:lnSpc>
              <a:spcBef>
                <a:spcPts val="100"/>
              </a:spcBef>
            </a:pPr>
            <a:r>
              <a:rPr sz="1200" dirty="0">
                <a:solidFill>
                  <a:srgbClr val="3A3838"/>
                </a:solidFill>
                <a:latin typeface="Century Gothic"/>
                <a:cs typeface="Century Gothic"/>
              </a:rPr>
              <a:t>Do</a:t>
            </a:r>
            <a:r>
              <a:rPr sz="1200" spc="55" dirty="0">
                <a:solidFill>
                  <a:srgbClr val="3A3838"/>
                </a:solidFill>
                <a:latin typeface="Century Gothic"/>
                <a:cs typeface="Century Gothic"/>
              </a:rPr>
              <a:t> </a:t>
            </a:r>
            <a:r>
              <a:rPr sz="1200" dirty="0">
                <a:solidFill>
                  <a:srgbClr val="3A3838"/>
                </a:solidFill>
                <a:latin typeface="Century Gothic"/>
                <a:cs typeface="Century Gothic"/>
              </a:rPr>
              <a:t>not</a:t>
            </a:r>
            <a:r>
              <a:rPr sz="1200" spc="55" dirty="0">
                <a:solidFill>
                  <a:srgbClr val="3A3838"/>
                </a:solidFill>
                <a:latin typeface="Century Gothic"/>
                <a:cs typeface="Century Gothic"/>
              </a:rPr>
              <a:t> </a:t>
            </a:r>
            <a:r>
              <a:rPr sz="1200" dirty="0">
                <a:solidFill>
                  <a:srgbClr val="3A3838"/>
                </a:solidFill>
                <a:latin typeface="Century Gothic"/>
                <a:cs typeface="Century Gothic"/>
              </a:rPr>
              <a:t>touch</a:t>
            </a:r>
            <a:r>
              <a:rPr sz="1200" spc="70" dirty="0">
                <a:solidFill>
                  <a:srgbClr val="3A3838"/>
                </a:solidFill>
                <a:latin typeface="Century Gothic"/>
                <a:cs typeface="Century Gothic"/>
              </a:rPr>
              <a:t> </a:t>
            </a:r>
            <a:r>
              <a:rPr sz="1200" spc="95" dirty="0">
                <a:solidFill>
                  <a:srgbClr val="3A3838"/>
                </a:solidFill>
                <a:latin typeface="Century Gothic"/>
                <a:cs typeface="Century Gothic"/>
              </a:rPr>
              <a:t>us</a:t>
            </a:r>
            <a:r>
              <a:rPr sz="1200" spc="70" dirty="0">
                <a:solidFill>
                  <a:srgbClr val="3A3838"/>
                </a:solidFill>
                <a:latin typeface="Century Gothic"/>
                <a:cs typeface="Century Gothic"/>
              </a:rPr>
              <a:t> </a:t>
            </a:r>
            <a:r>
              <a:rPr sz="1200" dirty="0">
                <a:solidFill>
                  <a:srgbClr val="3A3838"/>
                </a:solidFill>
                <a:latin typeface="Century Gothic"/>
                <a:cs typeface="Century Gothic"/>
              </a:rPr>
              <a:t>or</a:t>
            </a:r>
            <a:r>
              <a:rPr sz="1200" spc="45" dirty="0">
                <a:solidFill>
                  <a:srgbClr val="3A3838"/>
                </a:solidFill>
                <a:latin typeface="Century Gothic"/>
                <a:cs typeface="Century Gothic"/>
              </a:rPr>
              <a:t> </a:t>
            </a:r>
            <a:r>
              <a:rPr sz="1200" dirty="0">
                <a:solidFill>
                  <a:srgbClr val="3A3838"/>
                </a:solidFill>
                <a:latin typeface="Century Gothic"/>
                <a:cs typeface="Century Gothic"/>
              </a:rPr>
              <a:t>the</a:t>
            </a:r>
            <a:r>
              <a:rPr sz="1200" spc="65" dirty="0">
                <a:solidFill>
                  <a:srgbClr val="3A3838"/>
                </a:solidFill>
                <a:latin typeface="Century Gothic"/>
                <a:cs typeface="Century Gothic"/>
              </a:rPr>
              <a:t> </a:t>
            </a:r>
            <a:r>
              <a:rPr sz="1200" dirty="0">
                <a:solidFill>
                  <a:srgbClr val="3A3838"/>
                </a:solidFill>
                <a:latin typeface="Century Gothic"/>
                <a:cs typeface="Century Gothic"/>
              </a:rPr>
              <a:t>person</a:t>
            </a:r>
            <a:r>
              <a:rPr sz="1200" spc="55" dirty="0">
                <a:solidFill>
                  <a:srgbClr val="3A3838"/>
                </a:solidFill>
                <a:latin typeface="Century Gothic"/>
                <a:cs typeface="Century Gothic"/>
              </a:rPr>
              <a:t> </a:t>
            </a:r>
            <a:r>
              <a:rPr sz="1200" spc="-25" dirty="0">
                <a:solidFill>
                  <a:srgbClr val="3A3838"/>
                </a:solidFill>
                <a:latin typeface="Century Gothic"/>
                <a:cs typeface="Century Gothic"/>
              </a:rPr>
              <a:t>we </a:t>
            </a:r>
            <a:r>
              <a:rPr sz="1200" dirty="0">
                <a:solidFill>
                  <a:srgbClr val="3A3838"/>
                </a:solidFill>
                <a:latin typeface="Century Gothic"/>
                <a:cs typeface="Century Gothic"/>
              </a:rPr>
              <a:t>are</a:t>
            </a:r>
            <a:r>
              <a:rPr sz="1200" spc="-35" dirty="0">
                <a:solidFill>
                  <a:srgbClr val="3A3838"/>
                </a:solidFill>
                <a:latin typeface="Century Gothic"/>
                <a:cs typeface="Century Gothic"/>
              </a:rPr>
              <a:t> </a:t>
            </a:r>
            <a:r>
              <a:rPr sz="1200" spc="60" dirty="0">
                <a:solidFill>
                  <a:srgbClr val="3A3838"/>
                </a:solidFill>
                <a:latin typeface="Century Gothic"/>
                <a:cs typeface="Century Gothic"/>
              </a:rPr>
              <a:t>assisting</a:t>
            </a:r>
            <a:r>
              <a:rPr sz="1200" spc="-20" dirty="0">
                <a:solidFill>
                  <a:srgbClr val="3A3838"/>
                </a:solidFill>
                <a:latin typeface="Century Gothic"/>
                <a:cs typeface="Century Gothic"/>
              </a:rPr>
              <a:t> </a:t>
            </a:r>
            <a:r>
              <a:rPr sz="1200" spc="55" dirty="0">
                <a:solidFill>
                  <a:srgbClr val="3A3838"/>
                </a:solidFill>
                <a:latin typeface="Century Gothic"/>
                <a:cs typeface="Century Gothic"/>
              </a:rPr>
              <a:t>without</a:t>
            </a:r>
            <a:r>
              <a:rPr sz="1200" spc="-40" dirty="0">
                <a:solidFill>
                  <a:srgbClr val="3A3838"/>
                </a:solidFill>
                <a:latin typeface="Century Gothic"/>
                <a:cs typeface="Century Gothic"/>
              </a:rPr>
              <a:t> </a:t>
            </a:r>
            <a:r>
              <a:rPr sz="1200" spc="45" dirty="0">
                <a:solidFill>
                  <a:srgbClr val="3A3838"/>
                </a:solidFill>
                <a:latin typeface="Century Gothic"/>
                <a:cs typeface="Century Gothic"/>
              </a:rPr>
              <a:t>permission!</a:t>
            </a:r>
            <a:endParaRPr sz="1200">
              <a:latin typeface="Century Gothic"/>
              <a:cs typeface="Century Gothic"/>
            </a:endParaRPr>
          </a:p>
        </p:txBody>
      </p:sp>
      <p:sp>
        <p:nvSpPr>
          <p:cNvPr id="18" name="object 18"/>
          <p:cNvSpPr txBox="1"/>
          <p:nvPr/>
        </p:nvSpPr>
        <p:spPr>
          <a:xfrm>
            <a:off x="6372605" y="2844546"/>
            <a:ext cx="11817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3A3838"/>
                </a:solidFill>
                <a:latin typeface="Century Gothic"/>
                <a:cs typeface="Century Gothic"/>
              </a:rPr>
              <a:t>Do not</a:t>
            </a:r>
            <a:r>
              <a:rPr sz="1200" spc="5" dirty="0">
                <a:solidFill>
                  <a:srgbClr val="3A3838"/>
                </a:solidFill>
                <a:latin typeface="Century Gothic"/>
                <a:cs typeface="Century Gothic"/>
              </a:rPr>
              <a:t> </a:t>
            </a:r>
            <a:r>
              <a:rPr sz="1200" spc="-10" dirty="0">
                <a:solidFill>
                  <a:srgbClr val="3A3838"/>
                </a:solidFill>
                <a:latin typeface="Century Gothic"/>
                <a:cs typeface="Century Gothic"/>
              </a:rPr>
              <a:t>feed</a:t>
            </a:r>
            <a:r>
              <a:rPr sz="1200" spc="25" dirty="0">
                <a:solidFill>
                  <a:srgbClr val="3A3838"/>
                </a:solidFill>
                <a:latin typeface="Century Gothic"/>
                <a:cs typeface="Century Gothic"/>
              </a:rPr>
              <a:t> us!</a:t>
            </a:r>
            <a:endParaRPr sz="1200">
              <a:latin typeface="Century Gothic"/>
              <a:cs typeface="Century Gothic"/>
            </a:endParaRPr>
          </a:p>
        </p:txBody>
      </p:sp>
      <p:sp>
        <p:nvSpPr>
          <p:cNvPr id="19" name="object 19"/>
          <p:cNvSpPr txBox="1"/>
          <p:nvPr/>
        </p:nvSpPr>
        <p:spPr>
          <a:xfrm>
            <a:off x="5747765" y="3210305"/>
            <a:ext cx="2431415" cy="391795"/>
          </a:xfrm>
          <a:prstGeom prst="rect">
            <a:avLst/>
          </a:prstGeom>
        </p:spPr>
        <p:txBody>
          <a:bodyPr vert="horz" wrap="square" lIns="0" tIns="12700" rIns="0" bIns="0" rtlCol="0">
            <a:spAutoFit/>
          </a:bodyPr>
          <a:lstStyle/>
          <a:p>
            <a:pPr algn="ctr">
              <a:lnSpc>
                <a:spcPct val="100000"/>
              </a:lnSpc>
              <a:spcBef>
                <a:spcPts val="100"/>
              </a:spcBef>
            </a:pPr>
            <a:r>
              <a:rPr sz="1200" dirty="0">
                <a:solidFill>
                  <a:srgbClr val="3A3838"/>
                </a:solidFill>
                <a:latin typeface="Century Gothic"/>
                <a:cs typeface="Century Gothic"/>
              </a:rPr>
              <a:t>Speak</a:t>
            </a:r>
            <a:r>
              <a:rPr sz="1200" spc="95" dirty="0">
                <a:solidFill>
                  <a:srgbClr val="3A3838"/>
                </a:solidFill>
                <a:latin typeface="Century Gothic"/>
                <a:cs typeface="Century Gothic"/>
              </a:rPr>
              <a:t> </a:t>
            </a:r>
            <a:r>
              <a:rPr sz="1200" dirty="0">
                <a:solidFill>
                  <a:srgbClr val="3A3838"/>
                </a:solidFill>
                <a:latin typeface="Century Gothic"/>
                <a:cs typeface="Century Gothic"/>
              </a:rPr>
              <a:t>directly</a:t>
            </a:r>
            <a:r>
              <a:rPr sz="1200" spc="105" dirty="0">
                <a:solidFill>
                  <a:srgbClr val="3A3838"/>
                </a:solidFill>
                <a:latin typeface="Century Gothic"/>
                <a:cs typeface="Century Gothic"/>
              </a:rPr>
              <a:t> </a:t>
            </a:r>
            <a:r>
              <a:rPr sz="1200" dirty="0">
                <a:solidFill>
                  <a:srgbClr val="3A3838"/>
                </a:solidFill>
                <a:latin typeface="Century Gothic"/>
                <a:cs typeface="Century Gothic"/>
              </a:rPr>
              <a:t>to</a:t>
            </a:r>
            <a:r>
              <a:rPr sz="1200" spc="114" dirty="0">
                <a:solidFill>
                  <a:srgbClr val="3A3838"/>
                </a:solidFill>
                <a:latin typeface="Century Gothic"/>
                <a:cs typeface="Century Gothic"/>
              </a:rPr>
              <a:t> </a:t>
            </a:r>
            <a:r>
              <a:rPr sz="1200" dirty="0">
                <a:solidFill>
                  <a:srgbClr val="3A3838"/>
                </a:solidFill>
                <a:latin typeface="Century Gothic"/>
                <a:cs typeface="Century Gothic"/>
              </a:rPr>
              <a:t>the</a:t>
            </a:r>
            <a:r>
              <a:rPr sz="1200" spc="75" dirty="0">
                <a:solidFill>
                  <a:srgbClr val="3A3838"/>
                </a:solidFill>
                <a:latin typeface="Century Gothic"/>
                <a:cs typeface="Century Gothic"/>
              </a:rPr>
              <a:t> </a:t>
            </a:r>
            <a:r>
              <a:rPr sz="1200" dirty="0">
                <a:solidFill>
                  <a:srgbClr val="3A3838"/>
                </a:solidFill>
                <a:latin typeface="Century Gothic"/>
                <a:cs typeface="Century Gothic"/>
              </a:rPr>
              <a:t>person</a:t>
            </a:r>
            <a:r>
              <a:rPr sz="1200" spc="95" dirty="0">
                <a:solidFill>
                  <a:srgbClr val="3A3838"/>
                </a:solidFill>
                <a:latin typeface="Century Gothic"/>
                <a:cs typeface="Century Gothic"/>
              </a:rPr>
              <a:t> </a:t>
            </a:r>
            <a:r>
              <a:rPr sz="1200" spc="-25" dirty="0">
                <a:solidFill>
                  <a:srgbClr val="3A3838"/>
                </a:solidFill>
                <a:latin typeface="Century Gothic"/>
                <a:cs typeface="Century Gothic"/>
              </a:rPr>
              <a:t>we</a:t>
            </a:r>
            <a:endParaRPr sz="1200">
              <a:latin typeface="Century Gothic"/>
              <a:cs typeface="Century Gothic"/>
            </a:endParaRPr>
          </a:p>
          <a:p>
            <a:pPr algn="ctr">
              <a:lnSpc>
                <a:spcPct val="100000"/>
              </a:lnSpc>
            </a:pPr>
            <a:r>
              <a:rPr sz="1200" spc="-10" dirty="0">
                <a:solidFill>
                  <a:srgbClr val="3A3838"/>
                </a:solidFill>
                <a:latin typeface="Century Gothic"/>
                <a:cs typeface="Century Gothic"/>
              </a:rPr>
              <a:t>are</a:t>
            </a:r>
            <a:r>
              <a:rPr sz="1200" dirty="0">
                <a:solidFill>
                  <a:srgbClr val="3A3838"/>
                </a:solidFill>
                <a:latin typeface="Century Gothic"/>
                <a:cs typeface="Century Gothic"/>
              </a:rPr>
              <a:t> </a:t>
            </a:r>
            <a:r>
              <a:rPr sz="1200" spc="45" dirty="0">
                <a:solidFill>
                  <a:srgbClr val="3A3838"/>
                </a:solidFill>
                <a:latin typeface="Century Gothic"/>
                <a:cs typeface="Century Gothic"/>
              </a:rPr>
              <a:t>assisting,</a:t>
            </a:r>
            <a:r>
              <a:rPr sz="1200" spc="10" dirty="0">
                <a:solidFill>
                  <a:srgbClr val="3A3838"/>
                </a:solidFill>
                <a:latin typeface="Century Gothic"/>
                <a:cs typeface="Century Gothic"/>
              </a:rPr>
              <a:t> </a:t>
            </a:r>
            <a:r>
              <a:rPr sz="1200" dirty="0">
                <a:solidFill>
                  <a:srgbClr val="3A3838"/>
                </a:solidFill>
                <a:latin typeface="Century Gothic"/>
                <a:cs typeface="Century Gothic"/>
              </a:rPr>
              <a:t>not</a:t>
            </a:r>
            <a:r>
              <a:rPr sz="1200" spc="5" dirty="0">
                <a:solidFill>
                  <a:srgbClr val="3A3838"/>
                </a:solidFill>
                <a:latin typeface="Century Gothic"/>
                <a:cs typeface="Century Gothic"/>
              </a:rPr>
              <a:t> </a:t>
            </a:r>
            <a:r>
              <a:rPr sz="1200" dirty="0">
                <a:solidFill>
                  <a:srgbClr val="3A3838"/>
                </a:solidFill>
                <a:latin typeface="Century Gothic"/>
                <a:cs typeface="Century Gothic"/>
              </a:rPr>
              <a:t>to </a:t>
            </a:r>
            <a:r>
              <a:rPr sz="1200" spc="25" dirty="0">
                <a:solidFill>
                  <a:srgbClr val="3A3838"/>
                </a:solidFill>
                <a:latin typeface="Century Gothic"/>
                <a:cs typeface="Century Gothic"/>
              </a:rPr>
              <a:t>us!</a:t>
            </a:r>
            <a:endParaRPr sz="1200">
              <a:latin typeface="Century Gothic"/>
              <a:cs typeface="Century Gothic"/>
            </a:endParaRPr>
          </a:p>
        </p:txBody>
      </p:sp>
      <p:sp>
        <p:nvSpPr>
          <p:cNvPr id="20" name="object 20"/>
          <p:cNvSpPr txBox="1"/>
          <p:nvPr/>
        </p:nvSpPr>
        <p:spPr>
          <a:xfrm>
            <a:off x="9927335" y="91439"/>
            <a:ext cx="2265045" cy="521334"/>
          </a:xfrm>
          <a:prstGeom prst="rect">
            <a:avLst/>
          </a:prstGeom>
          <a:solidFill>
            <a:srgbClr val="FAE4D5"/>
          </a:solidFill>
        </p:spPr>
        <p:txBody>
          <a:bodyPr vert="horz" wrap="square" lIns="0" tIns="93980" rIns="0" bIns="0" rtlCol="0">
            <a:spAutoFit/>
          </a:bodyPr>
          <a:lstStyle/>
          <a:p>
            <a:pPr marL="301625" marR="287020" indent="222250">
              <a:lnSpc>
                <a:spcPct val="100000"/>
              </a:lnSpc>
              <a:spcBef>
                <a:spcPts val="740"/>
              </a:spcBef>
            </a:pPr>
            <a:r>
              <a:rPr sz="1400" spc="50" dirty="0">
                <a:solidFill>
                  <a:srgbClr val="3A3838"/>
                </a:solidFill>
                <a:latin typeface="Century Gothic"/>
                <a:cs typeface="Century Gothic"/>
              </a:rPr>
              <a:t>NON-</a:t>
            </a:r>
            <a:r>
              <a:rPr sz="1400" spc="40" dirty="0">
                <a:solidFill>
                  <a:srgbClr val="3A3838"/>
                </a:solidFill>
                <a:latin typeface="Century Gothic"/>
                <a:cs typeface="Century Gothic"/>
              </a:rPr>
              <a:t>CANINE </a:t>
            </a:r>
            <a:r>
              <a:rPr sz="1400" spc="90" dirty="0">
                <a:solidFill>
                  <a:srgbClr val="3A3838"/>
                </a:solidFill>
                <a:latin typeface="Century Gothic"/>
                <a:cs typeface="Century Gothic"/>
              </a:rPr>
              <a:t>SERVICE</a:t>
            </a:r>
            <a:r>
              <a:rPr sz="1400" spc="-25" dirty="0">
                <a:solidFill>
                  <a:srgbClr val="3A3838"/>
                </a:solidFill>
                <a:latin typeface="Century Gothic"/>
                <a:cs typeface="Century Gothic"/>
              </a:rPr>
              <a:t> </a:t>
            </a:r>
            <a:r>
              <a:rPr sz="1400" spc="65" dirty="0">
                <a:solidFill>
                  <a:srgbClr val="3A3838"/>
                </a:solidFill>
                <a:latin typeface="Century Gothic"/>
                <a:cs typeface="Century Gothic"/>
              </a:rPr>
              <a:t>ANIMALS</a:t>
            </a:r>
            <a:endParaRPr sz="1400">
              <a:latin typeface="Century Gothic"/>
              <a:cs typeface="Century Gothic"/>
            </a:endParaRPr>
          </a:p>
        </p:txBody>
      </p:sp>
      <p:sp>
        <p:nvSpPr>
          <p:cNvPr id="21" name="object 21"/>
          <p:cNvSpPr txBox="1"/>
          <p:nvPr/>
        </p:nvSpPr>
        <p:spPr>
          <a:xfrm>
            <a:off x="5878067" y="726948"/>
            <a:ext cx="6314440" cy="988060"/>
          </a:xfrm>
          <a:prstGeom prst="rect">
            <a:avLst/>
          </a:prstGeom>
          <a:solidFill>
            <a:srgbClr val="D0CECE"/>
          </a:solidFill>
        </p:spPr>
        <p:txBody>
          <a:bodyPr vert="horz" wrap="square" lIns="0" tIns="41275" rIns="0" bIns="0" rtlCol="0">
            <a:spAutoFit/>
          </a:bodyPr>
          <a:lstStyle/>
          <a:p>
            <a:pPr marL="222250" marR="167005">
              <a:lnSpc>
                <a:spcPct val="100000"/>
              </a:lnSpc>
              <a:spcBef>
                <a:spcPts val="325"/>
              </a:spcBef>
            </a:pPr>
            <a:r>
              <a:rPr sz="1050" dirty="0">
                <a:solidFill>
                  <a:srgbClr val="3A3838"/>
                </a:solidFill>
                <a:latin typeface="Century Gothic"/>
                <a:cs typeface="Century Gothic"/>
              </a:rPr>
              <a:t>Only</a:t>
            </a:r>
            <a:r>
              <a:rPr sz="1050" spc="-10" dirty="0">
                <a:solidFill>
                  <a:srgbClr val="3A3838"/>
                </a:solidFill>
                <a:latin typeface="Century Gothic"/>
                <a:cs typeface="Century Gothic"/>
              </a:rPr>
              <a:t> </a:t>
            </a:r>
            <a:r>
              <a:rPr sz="1050" dirty="0">
                <a:solidFill>
                  <a:srgbClr val="3A3838"/>
                </a:solidFill>
                <a:latin typeface="Century Gothic"/>
                <a:cs typeface="Century Gothic"/>
              </a:rPr>
              <a:t>dogs</a:t>
            </a:r>
            <a:r>
              <a:rPr sz="1050" spc="20" dirty="0">
                <a:solidFill>
                  <a:srgbClr val="3A3838"/>
                </a:solidFill>
                <a:latin typeface="Century Gothic"/>
                <a:cs typeface="Century Gothic"/>
              </a:rPr>
              <a:t> </a:t>
            </a:r>
            <a:r>
              <a:rPr sz="1050" dirty="0">
                <a:solidFill>
                  <a:srgbClr val="3A3838"/>
                </a:solidFill>
                <a:latin typeface="Century Gothic"/>
                <a:cs typeface="Century Gothic"/>
              </a:rPr>
              <a:t>and</a:t>
            </a:r>
            <a:r>
              <a:rPr sz="1050" spc="-10" dirty="0">
                <a:solidFill>
                  <a:srgbClr val="3A3838"/>
                </a:solidFill>
                <a:latin typeface="Century Gothic"/>
                <a:cs typeface="Century Gothic"/>
              </a:rPr>
              <a:t> </a:t>
            </a:r>
            <a:r>
              <a:rPr sz="1050" spc="45" dirty="0">
                <a:solidFill>
                  <a:srgbClr val="3A3838"/>
                </a:solidFill>
                <a:latin typeface="Century Gothic"/>
                <a:cs typeface="Century Gothic"/>
              </a:rPr>
              <a:t>miniature</a:t>
            </a:r>
            <a:r>
              <a:rPr sz="1050" spc="25" dirty="0">
                <a:solidFill>
                  <a:srgbClr val="3A3838"/>
                </a:solidFill>
                <a:latin typeface="Century Gothic"/>
                <a:cs typeface="Century Gothic"/>
              </a:rPr>
              <a:t> </a:t>
            </a:r>
            <a:r>
              <a:rPr sz="1050" spc="50" dirty="0">
                <a:solidFill>
                  <a:srgbClr val="3A3838"/>
                </a:solidFill>
                <a:latin typeface="Century Gothic"/>
                <a:cs typeface="Century Gothic"/>
              </a:rPr>
              <a:t>horses</a:t>
            </a:r>
            <a:r>
              <a:rPr sz="1050" dirty="0">
                <a:solidFill>
                  <a:srgbClr val="3A3838"/>
                </a:solidFill>
                <a:latin typeface="Century Gothic"/>
                <a:cs typeface="Century Gothic"/>
              </a:rPr>
              <a:t> are</a:t>
            </a:r>
            <a:r>
              <a:rPr sz="1050" spc="25" dirty="0">
                <a:solidFill>
                  <a:srgbClr val="3A3838"/>
                </a:solidFill>
                <a:latin typeface="Century Gothic"/>
                <a:cs typeface="Century Gothic"/>
              </a:rPr>
              <a:t> </a:t>
            </a:r>
            <a:r>
              <a:rPr sz="1050" dirty="0">
                <a:solidFill>
                  <a:srgbClr val="3A3838"/>
                </a:solidFill>
                <a:latin typeface="Century Gothic"/>
                <a:cs typeface="Century Gothic"/>
              </a:rPr>
              <a:t>considered</a:t>
            </a:r>
            <a:r>
              <a:rPr sz="1050" spc="-15" dirty="0">
                <a:solidFill>
                  <a:srgbClr val="3A3838"/>
                </a:solidFill>
                <a:latin typeface="Century Gothic"/>
                <a:cs typeface="Century Gothic"/>
              </a:rPr>
              <a:t> </a:t>
            </a:r>
            <a:r>
              <a:rPr sz="1050" spc="-10" dirty="0">
                <a:solidFill>
                  <a:srgbClr val="3A3838"/>
                </a:solidFill>
                <a:latin typeface="Century Gothic"/>
                <a:cs typeface="Century Gothic"/>
              </a:rPr>
              <a:t>“service</a:t>
            </a:r>
            <a:r>
              <a:rPr sz="1050" dirty="0">
                <a:solidFill>
                  <a:srgbClr val="3A3838"/>
                </a:solidFill>
                <a:latin typeface="Century Gothic"/>
                <a:cs typeface="Century Gothic"/>
              </a:rPr>
              <a:t> animals”</a:t>
            </a:r>
            <a:r>
              <a:rPr sz="1050" spc="-5" dirty="0">
                <a:solidFill>
                  <a:srgbClr val="3A3838"/>
                </a:solidFill>
                <a:latin typeface="Century Gothic"/>
                <a:cs typeface="Century Gothic"/>
              </a:rPr>
              <a:t> </a:t>
            </a:r>
            <a:r>
              <a:rPr sz="1050" dirty="0">
                <a:solidFill>
                  <a:srgbClr val="3A3838"/>
                </a:solidFill>
                <a:latin typeface="Century Gothic"/>
                <a:cs typeface="Century Gothic"/>
              </a:rPr>
              <a:t>by</a:t>
            </a:r>
            <a:r>
              <a:rPr sz="1050" spc="10" dirty="0">
                <a:solidFill>
                  <a:srgbClr val="3A3838"/>
                </a:solidFill>
                <a:latin typeface="Century Gothic"/>
                <a:cs typeface="Century Gothic"/>
              </a:rPr>
              <a:t> </a:t>
            </a:r>
            <a:r>
              <a:rPr sz="1050" dirty="0">
                <a:solidFill>
                  <a:srgbClr val="3A3838"/>
                </a:solidFill>
                <a:latin typeface="Century Gothic"/>
                <a:cs typeface="Century Gothic"/>
              </a:rPr>
              <a:t>federal</a:t>
            </a:r>
            <a:r>
              <a:rPr sz="1050" spc="5" dirty="0">
                <a:solidFill>
                  <a:srgbClr val="3A3838"/>
                </a:solidFill>
                <a:latin typeface="Century Gothic"/>
                <a:cs typeface="Century Gothic"/>
              </a:rPr>
              <a:t> </a:t>
            </a:r>
            <a:r>
              <a:rPr sz="1050" dirty="0">
                <a:solidFill>
                  <a:srgbClr val="3A3838"/>
                </a:solidFill>
                <a:latin typeface="Century Gothic"/>
                <a:cs typeface="Century Gothic"/>
              </a:rPr>
              <a:t>law</a:t>
            </a:r>
            <a:r>
              <a:rPr sz="1050" spc="15" dirty="0">
                <a:solidFill>
                  <a:srgbClr val="3A3838"/>
                </a:solidFill>
                <a:latin typeface="Century Gothic"/>
                <a:cs typeface="Century Gothic"/>
              </a:rPr>
              <a:t> </a:t>
            </a:r>
            <a:r>
              <a:rPr sz="1050" dirty="0">
                <a:solidFill>
                  <a:srgbClr val="3A3838"/>
                </a:solidFill>
                <a:latin typeface="Century Gothic"/>
                <a:cs typeface="Century Gothic"/>
              </a:rPr>
              <a:t>and</a:t>
            </a:r>
            <a:r>
              <a:rPr sz="1050" spc="10" dirty="0">
                <a:solidFill>
                  <a:srgbClr val="3A3838"/>
                </a:solidFill>
                <a:latin typeface="Century Gothic"/>
                <a:cs typeface="Century Gothic"/>
              </a:rPr>
              <a:t> </a:t>
            </a:r>
            <a:r>
              <a:rPr sz="1050" spc="-25" dirty="0">
                <a:solidFill>
                  <a:srgbClr val="3A3838"/>
                </a:solidFill>
                <a:latin typeface="Century Gothic"/>
                <a:cs typeface="Century Gothic"/>
              </a:rPr>
              <a:t>can </a:t>
            </a:r>
            <a:r>
              <a:rPr sz="1050" dirty="0">
                <a:solidFill>
                  <a:srgbClr val="3A3838"/>
                </a:solidFill>
                <a:latin typeface="Century Gothic"/>
                <a:cs typeface="Century Gothic"/>
              </a:rPr>
              <a:t>legally</a:t>
            </a:r>
            <a:r>
              <a:rPr sz="1050" spc="114" dirty="0">
                <a:solidFill>
                  <a:srgbClr val="3A3838"/>
                </a:solidFill>
                <a:latin typeface="Century Gothic"/>
                <a:cs typeface="Century Gothic"/>
              </a:rPr>
              <a:t> </a:t>
            </a:r>
            <a:r>
              <a:rPr sz="1050" spc="-25" dirty="0">
                <a:solidFill>
                  <a:srgbClr val="3A3838"/>
                </a:solidFill>
                <a:latin typeface="Century Gothic"/>
                <a:cs typeface="Century Gothic"/>
              </a:rPr>
              <a:t>accompany</a:t>
            </a:r>
            <a:r>
              <a:rPr sz="1050" spc="70" dirty="0">
                <a:solidFill>
                  <a:srgbClr val="3A3838"/>
                </a:solidFill>
                <a:latin typeface="Century Gothic"/>
                <a:cs typeface="Century Gothic"/>
              </a:rPr>
              <a:t> </a:t>
            </a:r>
            <a:r>
              <a:rPr sz="1050" dirty="0">
                <a:solidFill>
                  <a:srgbClr val="3A3838"/>
                </a:solidFill>
                <a:latin typeface="Century Gothic"/>
                <a:cs typeface="Century Gothic"/>
              </a:rPr>
              <a:t>our</a:t>
            </a:r>
            <a:r>
              <a:rPr sz="1050" spc="125" dirty="0">
                <a:solidFill>
                  <a:srgbClr val="3A3838"/>
                </a:solidFill>
                <a:latin typeface="Century Gothic"/>
                <a:cs typeface="Century Gothic"/>
              </a:rPr>
              <a:t> </a:t>
            </a:r>
            <a:r>
              <a:rPr sz="1050" dirty="0">
                <a:solidFill>
                  <a:srgbClr val="3A3838"/>
                </a:solidFill>
                <a:latin typeface="Century Gothic"/>
                <a:cs typeface="Century Gothic"/>
              </a:rPr>
              <a:t>Members</a:t>
            </a:r>
            <a:r>
              <a:rPr sz="1050" spc="95" dirty="0">
                <a:solidFill>
                  <a:srgbClr val="3A3838"/>
                </a:solidFill>
                <a:latin typeface="Century Gothic"/>
                <a:cs typeface="Century Gothic"/>
              </a:rPr>
              <a:t> </a:t>
            </a:r>
            <a:r>
              <a:rPr sz="1050" dirty="0">
                <a:solidFill>
                  <a:srgbClr val="3A3838"/>
                </a:solidFill>
                <a:latin typeface="Century Gothic"/>
                <a:cs typeface="Century Gothic"/>
              </a:rPr>
              <a:t>to</a:t>
            </a:r>
            <a:r>
              <a:rPr sz="1050" spc="100" dirty="0">
                <a:solidFill>
                  <a:srgbClr val="3A3838"/>
                </a:solidFill>
                <a:latin typeface="Century Gothic"/>
                <a:cs typeface="Century Gothic"/>
              </a:rPr>
              <a:t> </a:t>
            </a:r>
            <a:r>
              <a:rPr sz="1050" dirty="0">
                <a:solidFill>
                  <a:srgbClr val="3A3838"/>
                </a:solidFill>
                <a:latin typeface="Century Gothic"/>
                <a:cs typeface="Century Gothic"/>
              </a:rPr>
              <a:t>appointments.</a:t>
            </a:r>
            <a:r>
              <a:rPr sz="1050" spc="65" dirty="0">
                <a:solidFill>
                  <a:srgbClr val="3A3838"/>
                </a:solidFill>
                <a:latin typeface="Century Gothic"/>
                <a:cs typeface="Century Gothic"/>
              </a:rPr>
              <a:t> </a:t>
            </a:r>
            <a:r>
              <a:rPr sz="1050" spc="50" dirty="0">
                <a:solidFill>
                  <a:srgbClr val="3A3838"/>
                </a:solidFill>
                <a:latin typeface="Century Gothic"/>
                <a:cs typeface="Century Gothic"/>
              </a:rPr>
              <a:t>Under</a:t>
            </a:r>
            <a:r>
              <a:rPr sz="1050" spc="90" dirty="0">
                <a:solidFill>
                  <a:srgbClr val="3A3838"/>
                </a:solidFill>
                <a:latin typeface="Century Gothic"/>
                <a:cs typeface="Century Gothic"/>
              </a:rPr>
              <a:t> </a:t>
            </a:r>
            <a:r>
              <a:rPr sz="1050" dirty="0">
                <a:solidFill>
                  <a:srgbClr val="3A3838"/>
                </a:solidFill>
                <a:latin typeface="Century Gothic"/>
                <a:cs typeface="Century Gothic"/>
              </a:rPr>
              <a:t>the</a:t>
            </a:r>
            <a:r>
              <a:rPr sz="1050" spc="95" dirty="0">
                <a:solidFill>
                  <a:srgbClr val="3A3838"/>
                </a:solidFill>
                <a:latin typeface="Century Gothic"/>
                <a:cs typeface="Century Gothic"/>
              </a:rPr>
              <a:t> </a:t>
            </a:r>
            <a:r>
              <a:rPr sz="1050" spc="-10" dirty="0">
                <a:solidFill>
                  <a:srgbClr val="3A3838"/>
                </a:solidFill>
                <a:latin typeface="Century Gothic"/>
                <a:cs typeface="Century Gothic"/>
              </a:rPr>
              <a:t>ADA,</a:t>
            </a:r>
            <a:r>
              <a:rPr sz="1050" spc="65" dirty="0">
                <a:solidFill>
                  <a:srgbClr val="3A3838"/>
                </a:solidFill>
                <a:latin typeface="Century Gothic"/>
                <a:cs typeface="Century Gothic"/>
              </a:rPr>
              <a:t> </a:t>
            </a:r>
            <a:r>
              <a:rPr sz="1050" dirty="0">
                <a:solidFill>
                  <a:srgbClr val="3A3838"/>
                </a:solidFill>
                <a:latin typeface="Century Gothic"/>
                <a:cs typeface="Century Gothic"/>
              </a:rPr>
              <a:t>service</a:t>
            </a:r>
            <a:r>
              <a:rPr sz="1050" spc="100" dirty="0">
                <a:solidFill>
                  <a:srgbClr val="3A3838"/>
                </a:solidFill>
                <a:latin typeface="Century Gothic"/>
                <a:cs typeface="Century Gothic"/>
              </a:rPr>
              <a:t> </a:t>
            </a:r>
            <a:r>
              <a:rPr sz="1050" dirty="0">
                <a:solidFill>
                  <a:srgbClr val="3A3838"/>
                </a:solidFill>
                <a:latin typeface="Century Gothic"/>
                <a:cs typeface="Century Gothic"/>
              </a:rPr>
              <a:t>animals</a:t>
            </a:r>
            <a:r>
              <a:rPr sz="1050" spc="95" dirty="0">
                <a:solidFill>
                  <a:srgbClr val="3A3838"/>
                </a:solidFill>
                <a:latin typeface="Century Gothic"/>
                <a:cs typeface="Century Gothic"/>
              </a:rPr>
              <a:t> </a:t>
            </a:r>
            <a:r>
              <a:rPr sz="1050" spc="70" dirty="0">
                <a:solidFill>
                  <a:srgbClr val="3A3838"/>
                </a:solidFill>
                <a:latin typeface="Century Gothic"/>
                <a:cs typeface="Century Gothic"/>
              </a:rPr>
              <a:t>must </a:t>
            </a:r>
            <a:r>
              <a:rPr sz="1050" spc="-20" dirty="0">
                <a:solidFill>
                  <a:srgbClr val="3A3838"/>
                </a:solidFill>
                <a:latin typeface="Century Gothic"/>
                <a:cs typeface="Century Gothic"/>
              </a:rPr>
              <a:t>be</a:t>
            </a:r>
            <a:r>
              <a:rPr sz="1050" spc="55" dirty="0">
                <a:solidFill>
                  <a:srgbClr val="3A3838"/>
                </a:solidFill>
                <a:latin typeface="Century Gothic"/>
                <a:cs typeface="Century Gothic"/>
              </a:rPr>
              <a:t> </a:t>
            </a:r>
            <a:r>
              <a:rPr sz="1050" dirty="0">
                <a:solidFill>
                  <a:srgbClr val="3A3838"/>
                </a:solidFill>
                <a:latin typeface="Century Gothic"/>
                <a:cs typeface="Century Gothic"/>
              </a:rPr>
              <a:t>harnessed,</a:t>
            </a:r>
            <a:r>
              <a:rPr sz="1050" spc="55" dirty="0">
                <a:solidFill>
                  <a:srgbClr val="3A3838"/>
                </a:solidFill>
                <a:latin typeface="Century Gothic"/>
                <a:cs typeface="Century Gothic"/>
              </a:rPr>
              <a:t> </a:t>
            </a:r>
            <a:r>
              <a:rPr sz="1050" dirty="0">
                <a:solidFill>
                  <a:srgbClr val="3A3838"/>
                </a:solidFill>
                <a:latin typeface="Century Gothic"/>
                <a:cs typeface="Century Gothic"/>
              </a:rPr>
              <a:t>leashed,</a:t>
            </a:r>
            <a:r>
              <a:rPr sz="1050" spc="65" dirty="0">
                <a:solidFill>
                  <a:srgbClr val="3A3838"/>
                </a:solidFill>
                <a:latin typeface="Century Gothic"/>
                <a:cs typeface="Century Gothic"/>
              </a:rPr>
              <a:t> </a:t>
            </a:r>
            <a:r>
              <a:rPr sz="1050" dirty="0">
                <a:solidFill>
                  <a:srgbClr val="3A3838"/>
                </a:solidFill>
                <a:latin typeface="Century Gothic"/>
                <a:cs typeface="Century Gothic"/>
              </a:rPr>
              <a:t>or</a:t>
            </a:r>
            <a:r>
              <a:rPr sz="1050" spc="75" dirty="0">
                <a:solidFill>
                  <a:srgbClr val="3A3838"/>
                </a:solidFill>
                <a:latin typeface="Century Gothic"/>
                <a:cs typeface="Century Gothic"/>
              </a:rPr>
              <a:t> </a:t>
            </a:r>
            <a:r>
              <a:rPr sz="1050" dirty="0">
                <a:solidFill>
                  <a:srgbClr val="3A3838"/>
                </a:solidFill>
                <a:latin typeface="Century Gothic"/>
                <a:cs typeface="Century Gothic"/>
              </a:rPr>
              <a:t>tethered</a:t>
            </a:r>
            <a:r>
              <a:rPr sz="1050" spc="65" dirty="0">
                <a:solidFill>
                  <a:srgbClr val="3A3838"/>
                </a:solidFill>
                <a:latin typeface="Century Gothic"/>
                <a:cs typeface="Century Gothic"/>
              </a:rPr>
              <a:t> </a:t>
            </a:r>
            <a:r>
              <a:rPr sz="1050" spc="60" dirty="0">
                <a:solidFill>
                  <a:srgbClr val="3A3838"/>
                </a:solidFill>
                <a:latin typeface="Century Gothic"/>
                <a:cs typeface="Century Gothic"/>
              </a:rPr>
              <a:t>unless </a:t>
            </a:r>
            <a:r>
              <a:rPr sz="1050" dirty="0">
                <a:solidFill>
                  <a:srgbClr val="3A3838"/>
                </a:solidFill>
                <a:latin typeface="Century Gothic"/>
                <a:cs typeface="Century Gothic"/>
              </a:rPr>
              <a:t>these</a:t>
            </a:r>
            <a:r>
              <a:rPr sz="1050" spc="40" dirty="0">
                <a:solidFill>
                  <a:srgbClr val="3A3838"/>
                </a:solidFill>
                <a:latin typeface="Century Gothic"/>
                <a:cs typeface="Century Gothic"/>
              </a:rPr>
              <a:t> </a:t>
            </a:r>
            <a:r>
              <a:rPr sz="1050" spc="-10" dirty="0">
                <a:solidFill>
                  <a:srgbClr val="3A3838"/>
                </a:solidFill>
                <a:latin typeface="Century Gothic"/>
                <a:cs typeface="Century Gothic"/>
              </a:rPr>
              <a:t>devices</a:t>
            </a:r>
            <a:r>
              <a:rPr sz="1050" spc="60" dirty="0">
                <a:solidFill>
                  <a:srgbClr val="3A3838"/>
                </a:solidFill>
                <a:latin typeface="Century Gothic"/>
                <a:cs typeface="Century Gothic"/>
              </a:rPr>
              <a:t> </a:t>
            </a:r>
            <a:r>
              <a:rPr sz="1050" dirty="0">
                <a:solidFill>
                  <a:srgbClr val="3A3838"/>
                </a:solidFill>
                <a:latin typeface="Century Gothic"/>
                <a:cs typeface="Century Gothic"/>
              </a:rPr>
              <a:t>interfere</a:t>
            </a:r>
            <a:r>
              <a:rPr sz="1050" spc="55" dirty="0">
                <a:solidFill>
                  <a:srgbClr val="3A3838"/>
                </a:solidFill>
                <a:latin typeface="Century Gothic"/>
                <a:cs typeface="Century Gothic"/>
              </a:rPr>
              <a:t> </a:t>
            </a:r>
            <a:r>
              <a:rPr sz="1050" spc="65" dirty="0">
                <a:solidFill>
                  <a:srgbClr val="3A3838"/>
                </a:solidFill>
                <a:latin typeface="Century Gothic"/>
                <a:cs typeface="Century Gothic"/>
              </a:rPr>
              <a:t>with</a:t>
            </a:r>
            <a:r>
              <a:rPr sz="1050" spc="55" dirty="0">
                <a:solidFill>
                  <a:srgbClr val="3A3838"/>
                </a:solidFill>
                <a:latin typeface="Century Gothic"/>
                <a:cs typeface="Century Gothic"/>
              </a:rPr>
              <a:t> </a:t>
            </a:r>
            <a:r>
              <a:rPr sz="1050" dirty="0">
                <a:solidFill>
                  <a:srgbClr val="3A3838"/>
                </a:solidFill>
                <a:latin typeface="Century Gothic"/>
                <a:cs typeface="Century Gothic"/>
              </a:rPr>
              <a:t>the</a:t>
            </a:r>
            <a:r>
              <a:rPr sz="1050" spc="60" dirty="0">
                <a:solidFill>
                  <a:srgbClr val="3A3838"/>
                </a:solidFill>
                <a:latin typeface="Century Gothic"/>
                <a:cs typeface="Century Gothic"/>
              </a:rPr>
              <a:t> </a:t>
            </a:r>
            <a:r>
              <a:rPr sz="1050" dirty="0">
                <a:solidFill>
                  <a:srgbClr val="3A3838"/>
                </a:solidFill>
                <a:latin typeface="Century Gothic"/>
                <a:cs typeface="Century Gothic"/>
              </a:rPr>
              <a:t>animal’s</a:t>
            </a:r>
            <a:r>
              <a:rPr sz="1050" spc="60" dirty="0">
                <a:solidFill>
                  <a:srgbClr val="3A3838"/>
                </a:solidFill>
                <a:latin typeface="Century Gothic"/>
                <a:cs typeface="Century Gothic"/>
              </a:rPr>
              <a:t> </a:t>
            </a:r>
            <a:r>
              <a:rPr sz="1050" spc="35" dirty="0">
                <a:solidFill>
                  <a:srgbClr val="3A3838"/>
                </a:solidFill>
                <a:latin typeface="Century Gothic"/>
                <a:cs typeface="Century Gothic"/>
              </a:rPr>
              <a:t>work </a:t>
            </a:r>
            <a:r>
              <a:rPr sz="1050" dirty="0">
                <a:solidFill>
                  <a:srgbClr val="3A3838"/>
                </a:solidFill>
                <a:latin typeface="Century Gothic"/>
                <a:cs typeface="Century Gothic"/>
              </a:rPr>
              <a:t>or</a:t>
            </a:r>
            <a:r>
              <a:rPr sz="1050" spc="105" dirty="0">
                <a:solidFill>
                  <a:srgbClr val="3A3838"/>
                </a:solidFill>
                <a:latin typeface="Century Gothic"/>
                <a:cs typeface="Century Gothic"/>
              </a:rPr>
              <a:t> </a:t>
            </a:r>
            <a:r>
              <a:rPr sz="1050" dirty="0">
                <a:solidFill>
                  <a:srgbClr val="3A3838"/>
                </a:solidFill>
                <a:latin typeface="Century Gothic"/>
                <a:cs typeface="Century Gothic"/>
              </a:rPr>
              <a:t>the</a:t>
            </a:r>
            <a:r>
              <a:rPr sz="1050" spc="60" dirty="0">
                <a:solidFill>
                  <a:srgbClr val="3A3838"/>
                </a:solidFill>
                <a:latin typeface="Century Gothic"/>
                <a:cs typeface="Century Gothic"/>
              </a:rPr>
              <a:t> </a:t>
            </a:r>
            <a:r>
              <a:rPr sz="1050" dirty="0">
                <a:solidFill>
                  <a:srgbClr val="3A3838"/>
                </a:solidFill>
                <a:latin typeface="Century Gothic"/>
                <a:cs typeface="Century Gothic"/>
              </a:rPr>
              <a:t>individual’s</a:t>
            </a:r>
            <a:r>
              <a:rPr sz="1050" spc="60" dirty="0">
                <a:solidFill>
                  <a:srgbClr val="3A3838"/>
                </a:solidFill>
                <a:latin typeface="Century Gothic"/>
                <a:cs typeface="Century Gothic"/>
              </a:rPr>
              <a:t> </a:t>
            </a:r>
            <a:r>
              <a:rPr sz="1050" dirty="0">
                <a:solidFill>
                  <a:srgbClr val="3A3838"/>
                </a:solidFill>
                <a:latin typeface="Century Gothic"/>
                <a:cs typeface="Century Gothic"/>
              </a:rPr>
              <a:t>disability</a:t>
            </a:r>
            <a:r>
              <a:rPr sz="1050" spc="65" dirty="0">
                <a:solidFill>
                  <a:srgbClr val="3A3838"/>
                </a:solidFill>
                <a:latin typeface="Century Gothic"/>
                <a:cs typeface="Century Gothic"/>
              </a:rPr>
              <a:t> </a:t>
            </a:r>
            <a:r>
              <a:rPr sz="1050" dirty="0">
                <a:solidFill>
                  <a:srgbClr val="3A3838"/>
                </a:solidFill>
                <a:latin typeface="Century Gothic"/>
                <a:cs typeface="Century Gothic"/>
              </a:rPr>
              <a:t>prevents</a:t>
            </a:r>
            <a:r>
              <a:rPr sz="1050" spc="65" dirty="0">
                <a:solidFill>
                  <a:srgbClr val="3A3838"/>
                </a:solidFill>
                <a:latin typeface="Century Gothic"/>
                <a:cs typeface="Century Gothic"/>
              </a:rPr>
              <a:t> </a:t>
            </a:r>
            <a:r>
              <a:rPr sz="1050" spc="55" dirty="0">
                <a:solidFill>
                  <a:srgbClr val="3A3838"/>
                </a:solidFill>
                <a:latin typeface="Century Gothic"/>
                <a:cs typeface="Century Gothic"/>
              </a:rPr>
              <a:t>them</a:t>
            </a:r>
            <a:r>
              <a:rPr sz="1050" spc="75" dirty="0">
                <a:solidFill>
                  <a:srgbClr val="3A3838"/>
                </a:solidFill>
                <a:latin typeface="Century Gothic"/>
                <a:cs typeface="Century Gothic"/>
              </a:rPr>
              <a:t> </a:t>
            </a:r>
            <a:r>
              <a:rPr sz="1050" spc="55" dirty="0">
                <a:solidFill>
                  <a:srgbClr val="3A3838"/>
                </a:solidFill>
                <a:latin typeface="Century Gothic"/>
                <a:cs typeface="Century Gothic"/>
              </a:rPr>
              <a:t>from</a:t>
            </a:r>
            <a:r>
              <a:rPr sz="1050" spc="70" dirty="0">
                <a:solidFill>
                  <a:srgbClr val="3A3838"/>
                </a:solidFill>
                <a:latin typeface="Century Gothic"/>
                <a:cs typeface="Century Gothic"/>
              </a:rPr>
              <a:t> </a:t>
            </a:r>
            <a:r>
              <a:rPr sz="1050" spc="65" dirty="0">
                <a:solidFill>
                  <a:srgbClr val="3A3838"/>
                </a:solidFill>
                <a:latin typeface="Century Gothic"/>
                <a:cs typeface="Century Gothic"/>
              </a:rPr>
              <a:t>using</a:t>
            </a:r>
            <a:r>
              <a:rPr sz="1050" spc="95" dirty="0">
                <a:solidFill>
                  <a:srgbClr val="3A3838"/>
                </a:solidFill>
                <a:latin typeface="Century Gothic"/>
                <a:cs typeface="Century Gothic"/>
              </a:rPr>
              <a:t> </a:t>
            </a:r>
            <a:r>
              <a:rPr sz="1050" dirty="0">
                <a:solidFill>
                  <a:srgbClr val="3A3838"/>
                </a:solidFill>
                <a:latin typeface="Century Gothic"/>
                <a:cs typeface="Century Gothic"/>
              </a:rPr>
              <a:t>these</a:t>
            </a:r>
            <a:r>
              <a:rPr sz="1050" spc="55" dirty="0">
                <a:solidFill>
                  <a:srgbClr val="3A3838"/>
                </a:solidFill>
                <a:latin typeface="Century Gothic"/>
                <a:cs typeface="Century Gothic"/>
              </a:rPr>
              <a:t> </a:t>
            </a:r>
            <a:r>
              <a:rPr sz="1050" spc="-20" dirty="0">
                <a:solidFill>
                  <a:srgbClr val="3A3838"/>
                </a:solidFill>
                <a:latin typeface="Century Gothic"/>
                <a:cs typeface="Century Gothic"/>
              </a:rPr>
              <a:t>devices.</a:t>
            </a:r>
            <a:r>
              <a:rPr sz="1050" spc="65" dirty="0">
                <a:solidFill>
                  <a:srgbClr val="3A3838"/>
                </a:solidFill>
                <a:latin typeface="Century Gothic"/>
                <a:cs typeface="Century Gothic"/>
              </a:rPr>
              <a:t> </a:t>
            </a:r>
            <a:r>
              <a:rPr sz="1050" spc="75" dirty="0">
                <a:solidFill>
                  <a:srgbClr val="3A3838"/>
                </a:solidFill>
                <a:latin typeface="Century Gothic"/>
                <a:cs typeface="Century Gothic"/>
              </a:rPr>
              <a:t>In</a:t>
            </a:r>
            <a:r>
              <a:rPr sz="1050" spc="85" dirty="0">
                <a:solidFill>
                  <a:srgbClr val="3A3838"/>
                </a:solidFill>
                <a:latin typeface="Century Gothic"/>
                <a:cs typeface="Century Gothic"/>
              </a:rPr>
              <a:t> </a:t>
            </a:r>
            <a:r>
              <a:rPr sz="1050" dirty="0">
                <a:solidFill>
                  <a:srgbClr val="3A3838"/>
                </a:solidFill>
                <a:latin typeface="Century Gothic"/>
                <a:cs typeface="Century Gothic"/>
              </a:rPr>
              <a:t>that</a:t>
            </a:r>
            <a:r>
              <a:rPr sz="1050" spc="65" dirty="0">
                <a:solidFill>
                  <a:srgbClr val="3A3838"/>
                </a:solidFill>
                <a:latin typeface="Century Gothic"/>
                <a:cs typeface="Century Gothic"/>
              </a:rPr>
              <a:t> </a:t>
            </a:r>
            <a:r>
              <a:rPr sz="1050" spc="-40" dirty="0">
                <a:solidFill>
                  <a:srgbClr val="3A3838"/>
                </a:solidFill>
                <a:latin typeface="Century Gothic"/>
                <a:cs typeface="Century Gothic"/>
              </a:rPr>
              <a:t>case,</a:t>
            </a:r>
            <a:r>
              <a:rPr sz="1050" spc="65" dirty="0">
                <a:solidFill>
                  <a:srgbClr val="3A3838"/>
                </a:solidFill>
                <a:latin typeface="Century Gothic"/>
                <a:cs typeface="Century Gothic"/>
              </a:rPr>
              <a:t> </a:t>
            </a:r>
            <a:r>
              <a:rPr sz="1050" spc="-25" dirty="0">
                <a:solidFill>
                  <a:srgbClr val="3A3838"/>
                </a:solidFill>
                <a:latin typeface="Century Gothic"/>
                <a:cs typeface="Century Gothic"/>
              </a:rPr>
              <a:t>the </a:t>
            </a:r>
            <a:r>
              <a:rPr sz="1050" dirty="0">
                <a:solidFill>
                  <a:srgbClr val="3A3838"/>
                </a:solidFill>
                <a:latin typeface="Century Gothic"/>
                <a:cs typeface="Century Gothic"/>
              </a:rPr>
              <a:t>Member</a:t>
            </a:r>
            <a:r>
              <a:rPr sz="1050" spc="65" dirty="0">
                <a:solidFill>
                  <a:srgbClr val="3A3838"/>
                </a:solidFill>
                <a:latin typeface="Century Gothic"/>
                <a:cs typeface="Century Gothic"/>
              </a:rPr>
              <a:t> </a:t>
            </a:r>
            <a:r>
              <a:rPr sz="1050" spc="90" dirty="0">
                <a:solidFill>
                  <a:srgbClr val="3A3838"/>
                </a:solidFill>
                <a:latin typeface="Century Gothic"/>
                <a:cs typeface="Century Gothic"/>
              </a:rPr>
              <a:t>must</a:t>
            </a:r>
            <a:r>
              <a:rPr sz="1050" spc="75" dirty="0">
                <a:solidFill>
                  <a:srgbClr val="3A3838"/>
                </a:solidFill>
                <a:latin typeface="Century Gothic"/>
                <a:cs typeface="Century Gothic"/>
              </a:rPr>
              <a:t> </a:t>
            </a:r>
            <a:r>
              <a:rPr sz="1050" dirty="0">
                <a:solidFill>
                  <a:srgbClr val="3A3838"/>
                </a:solidFill>
                <a:latin typeface="Century Gothic"/>
                <a:cs typeface="Century Gothic"/>
              </a:rPr>
              <a:t>maintain</a:t>
            </a:r>
            <a:r>
              <a:rPr sz="1050" spc="70" dirty="0">
                <a:solidFill>
                  <a:srgbClr val="3A3838"/>
                </a:solidFill>
                <a:latin typeface="Century Gothic"/>
                <a:cs typeface="Century Gothic"/>
              </a:rPr>
              <a:t> </a:t>
            </a:r>
            <a:r>
              <a:rPr sz="1050" dirty="0">
                <a:solidFill>
                  <a:srgbClr val="3A3838"/>
                </a:solidFill>
                <a:latin typeface="Century Gothic"/>
                <a:cs typeface="Century Gothic"/>
              </a:rPr>
              <a:t>control</a:t>
            </a:r>
            <a:r>
              <a:rPr sz="1050" spc="60" dirty="0">
                <a:solidFill>
                  <a:srgbClr val="3A3838"/>
                </a:solidFill>
                <a:latin typeface="Century Gothic"/>
                <a:cs typeface="Century Gothic"/>
              </a:rPr>
              <a:t> </a:t>
            </a:r>
            <a:r>
              <a:rPr sz="1050" dirty="0">
                <a:solidFill>
                  <a:srgbClr val="3A3838"/>
                </a:solidFill>
                <a:latin typeface="Century Gothic"/>
                <a:cs typeface="Century Gothic"/>
              </a:rPr>
              <a:t>of</a:t>
            </a:r>
            <a:r>
              <a:rPr sz="1050" spc="95" dirty="0">
                <a:solidFill>
                  <a:srgbClr val="3A3838"/>
                </a:solidFill>
                <a:latin typeface="Century Gothic"/>
                <a:cs typeface="Century Gothic"/>
              </a:rPr>
              <a:t> </a:t>
            </a:r>
            <a:r>
              <a:rPr sz="1050" dirty="0">
                <a:solidFill>
                  <a:srgbClr val="3A3838"/>
                </a:solidFill>
                <a:latin typeface="Century Gothic"/>
                <a:cs typeface="Century Gothic"/>
              </a:rPr>
              <a:t>the</a:t>
            </a:r>
            <a:r>
              <a:rPr sz="1050" spc="75" dirty="0">
                <a:solidFill>
                  <a:srgbClr val="3A3838"/>
                </a:solidFill>
                <a:latin typeface="Century Gothic"/>
                <a:cs typeface="Century Gothic"/>
              </a:rPr>
              <a:t> </a:t>
            </a:r>
            <a:r>
              <a:rPr sz="1050" dirty="0">
                <a:solidFill>
                  <a:srgbClr val="3A3838"/>
                </a:solidFill>
                <a:latin typeface="Century Gothic"/>
                <a:cs typeface="Century Gothic"/>
              </a:rPr>
              <a:t>service</a:t>
            </a:r>
            <a:r>
              <a:rPr sz="1050" spc="75" dirty="0">
                <a:solidFill>
                  <a:srgbClr val="3A3838"/>
                </a:solidFill>
                <a:latin typeface="Century Gothic"/>
                <a:cs typeface="Century Gothic"/>
              </a:rPr>
              <a:t> </a:t>
            </a:r>
            <a:r>
              <a:rPr sz="1050" dirty="0">
                <a:solidFill>
                  <a:srgbClr val="3A3838"/>
                </a:solidFill>
                <a:latin typeface="Century Gothic"/>
                <a:cs typeface="Century Gothic"/>
              </a:rPr>
              <a:t>animal</a:t>
            </a:r>
            <a:r>
              <a:rPr sz="1050" spc="80" dirty="0">
                <a:solidFill>
                  <a:srgbClr val="3A3838"/>
                </a:solidFill>
                <a:latin typeface="Century Gothic"/>
                <a:cs typeface="Century Gothic"/>
              </a:rPr>
              <a:t> </a:t>
            </a:r>
            <a:r>
              <a:rPr sz="1050" spc="50" dirty="0">
                <a:solidFill>
                  <a:srgbClr val="3A3838"/>
                </a:solidFill>
                <a:latin typeface="Century Gothic"/>
                <a:cs typeface="Century Gothic"/>
              </a:rPr>
              <a:t>through</a:t>
            </a:r>
            <a:r>
              <a:rPr sz="1050" spc="85" dirty="0">
                <a:solidFill>
                  <a:srgbClr val="3A3838"/>
                </a:solidFill>
                <a:latin typeface="Century Gothic"/>
                <a:cs typeface="Century Gothic"/>
              </a:rPr>
              <a:t> </a:t>
            </a:r>
            <a:r>
              <a:rPr sz="1050" spc="-20" dirty="0">
                <a:solidFill>
                  <a:srgbClr val="3A3838"/>
                </a:solidFill>
                <a:latin typeface="Century Gothic"/>
                <a:cs typeface="Century Gothic"/>
              </a:rPr>
              <a:t>voice</a:t>
            </a:r>
            <a:r>
              <a:rPr sz="1050" spc="75" dirty="0">
                <a:solidFill>
                  <a:srgbClr val="3A3838"/>
                </a:solidFill>
                <a:latin typeface="Century Gothic"/>
                <a:cs typeface="Century Gothic"/>
              </a:rPr>
              <a:t> </a:t>
            </a:r>
            <a:r>
              <a:rPr sz="1050" dirty="0">
                <a:solidFill>
                  <a:srgbClr val="3A3838"/>
                </a:solidFill>
                <a:latin typeface="Century Gothic"/>
                <a:cs typeface="Century Gothic"/>
              </a:rPr>
              <a:t>or</a:t>
            </a:r>
            <a:r>
              <a:rPr sz="1050" spc="105" dirty="0">
                <a:solidFill>
                  <a:srgbClr val="3A3838"/>
                </a:solidFill>
                <a:latin typeface="Century Gothic"/>
                <a:cs typeface="Century Gothic"/>
              </a:rPr>
              <a:t> </a:t>
            </a:r>
            <a:r>
              <a:rPr sz="1050" dirty="0">
                <a:solidFill>
                  <a:srgbClr val="3A3838"/>
                </a:solidFill>
                <a:latin typeface="Century Gothic"/>
                <a:cs typeface="Century Gothic"/>
              </a:rPr>
              <a:t>other</a:t>
            </a:r>
            <a:r>
              <a:rPr sz="1050" spc="65" dirty="0">
                <a:solidFill>
                  <a:srgbClr val="3A3838"/>
                </a:solidFill>
                <a:latin typeface="Century Gothic"/>
                <a:cs typeface="Century Gothic"/>
              </a:rPr>
              <a:t> </a:t>
            </a:r>
            <a:r>
              <a:rPr sz="1050" spc="-10" dirty="0">
                <a:solidFill>
                  <a:srgbClr val="3A3838"/>
                </a:solidFill>
                <a:latin typeface="Century Gothic"/>
                <a:cs typeface="Century Gothic"/>
              </a:rPr>
              <a:t>signals.</a:t>
            </a:r>
            <a:endParaRPr sz="1050">
              <a:latin typeface="Century Gothic"/>
              <a:cs typeface="Century Gothic"/>
            </a:endParaRPr>
          </a:p>
        </p:txBody>
      </p:sp>
      <p:sp>
        <p:nvSpPr>
          <p:cNvPr id="22" name="object 22"/>
          <p:cNvSpPr/>
          <p:nvPr/>
        </p:nvSpPr>
        <p:spPr>
          <a:xfrm>
            <a:off x="8581643" y="1834895"/>
            <a:ext cx="3610610" cy="1600200"/>
          </a:xfrm>
          <a:custGeom>
            <a:avLst/>
            <a:gdLst/>
            <a:ahLst/>
            <a:cxnLst/>
            <a:rect l="l" t="t" r="r" b="b"/>
            <a:pathLst>
              <a:path w="3610609" h="1600200">
                <a:moveTo>
                  <a:pt x="3610355" y="0"/>
                </a:moveTo>
                <a:lnTo>
                  <a:pt x="0" y="0"/>
                </a:lnTo>
                <a:lnTo>
                  <a:pt x="0" y="1600200"/>
                </a:lnTo>
                <a:lnTo>
                  <a:pt x="3610355" y="1600200"/>
                </a:lnTo>
                <a:lnTo>
                  <a:pt x="3610355" y="0"/>
                </a:lnTo>
                <a:close/>
              </a:path>
            </a:pathLst>
          </a:custGeom>
          <a:solidFill>
            <a:srgbClr val="D0CECE"/>
          </a:solidFill>
        </p:spPr>
        <p:txBody>
          <a:bodyPr wrap="square" lIns="0" tIns="0" rIns="0" bIns="0" rtlCol="0"/>
          <a:lstStyle/>
          <a:p>
            <a:endParaRPr/>
          </a:p>
        </p:txBody>
      </p:sp>
      <p:sp>
        <p:nvSpPr>
          <p:cNvPr id="23" name="object 23"/>
          <p:cNvSpPr txBox="1"/>
          <p:nvPr/>
        </p:nvSpPr>
        <p:spPr>
          <a:xfrm>
            <a:off x="8756142" y="1950847"/>
            <a:ext cx="3257550" cy="1146810"/>
          </a:xfrm>
          <a:prstGeom prst="rect">
            <a:avLst/>
          </a:prstGeom>
        </p:spPr>
        <p:txBody>
          <a:bodyPr vert="horz" wrap="square" lIns="0" tIns="13335" rIns="0" bIns="0" rtlCol="0">
            <a:spAutoFit/>
          </a:bodyPr>
          <a:lstStyle/>
          <a:p>
            <a:pPr marL="12700" marR="5080">
              <a:lnSpc>
                <a:spcPct val="100000"/>
              </a:lnSpc>
              <a:spcBef>
                <a:spcPts val="105"/>
              </a:spcBef>
            </a:pPr>
            <a:r>
              <a:rPr sz="1050" dirty="0">
                <a:solidFill>
                  <a:srgbClr val="3A3838"/>
                </a:solidFill>
                <a:latin typeface="Century Gothic"/>
                <a:cs typeface="Century Gothic"/>
              </a:rPr>
              <a:t>A</a:t>
            </a:r>
            <a:r>
              <a:rPr sz="1050" spc="40" dirty="0">
                <a:solidFill>
                  <a:srgbClr val="3A3838"/>
                </a:solidFill>
                <a:latin typeface="Century Gothic"/>
                <a:cs typeface="Century Gothic"/>
              </a:rPr>
              <a:t> </a:t>
            </a:r>
            <a:r>
              <a:rPr sz="1050" dirty="0">
                <a:solidFill>
                  <a:srgbClr val="3A3838"/>
                </a:solidFill>
                <a:latin typeface="Century Gothic"/>
                <a:cs typeface="Century Gothic"/>
              </a:rPr>
              <a:t>person</a:t>
            </a:r>
            <a:r>
              <a:rPr sz="1050" spc="65" dirty="0">
                <a:solidFill>
                  <a:srgbClr val="3A3838"/>
                </a:solidFill>
                <a:latin typeface="Century Gothic"/>
                <a:cs typeface="Century Gothic"/>
              </a:rPr>
              <a:t> with</a:t>
            </a:r>
            <a:r>
              <a:rPr sz="1050" spc="35" dirty="0">
                <a:solidFill>
                  <a:srgbClr val="3A3838"/>
                </a:solidFill>
                <a:latin typeface="Century Gothic"/>
                <a:cs typeface="Century Gothic"/>
              </a:rPr>
              <a:t> </a:t>
            </a:r>
            <a:r>
              <a:rPr sz="1050" spc="-100" dirty="0">
                <a:solidFill>
                  <a:srgbClr val="3A3838"/>
                </a:solidFill>
                <a:latin typeface="Century Gothic"/>
                <a:cs typeface="Century Gothic"/>
              </a:rPr>
              <a:t>a</a:t>
            </a:r>
            <a:r>
              <a:rPr sz="1050" spc="60" dirty="0">
                <a:solidFill>
                  <a:srgbClr val="3A3838"/>
                </a:solidFill>
                <a:latin typeface="Century Gothic"/>
                <a:cs typeface="Century Gothic"/>
              </a:rPr>
              <a:t> </a:t>
            </a:r>
            <a:r>
              <a:rPr sz="1050" dirty="0">
                <a:solidFill>
                  <a:srgbClr val="3A3838"/>
                </a:solidFill>
                <a:latin typeface="Century Gothic"/>
                <a:cs typeface="Century Gothic"/>
              </a:rPr>
              <a:t>disability</a:t>
            </a:r>
            <a:r>
              <a:rPr sz="1050" spc="30" dirty="0">
                <a:solidFill>
                  <a:srgbClr val="3A3838"/>
                </a:solidFill>
                <a:latin typeface="Century Gothic"/>
                <a:cs typeface="Century Gothic"/>
              </a:rPr>
              <a:t> </a:t>
            </a:r>
            <a:r>
              <a:rPr sz="1050" dirty="0">
                <a:solidFill>
                  <a:srgbClr val="3A3838"/>
                </a:solidFill>
                <a:latin typeface="Century Gothic"/>
                <a:cs typeface="Century Gothic"/>
              </a:rPr>
              <a:t>cannot</a:t>
            </a:r>
            <a:r>
              <a:rPr sz="1050" spc="20" dirty="0">
                <a:solidFill>
                  <a:srgbClr val="3A3838"/>
                </a:solidFill>
                <a:latin typeface="Century Gothic"/>
                <a:cs typeface="Century Gothic"/>
              </a:rPr>
              <a:t> </a:t>
            </a:r>
            <a:r>
              <a:rPr sz="1050" dirty="0">
                <a:solidFill>
                  <a:srgbClr val="3A3838"/>
                </a:solidFill>
                <a:latin typeface="Century Gothic"/>
                <a:cs typeface="Century Gothic"/>
              </a:rPr>
              <a:t>be</a:t>
            </a:r>
            <a:r>
              <a:rPr sz="1050" spc="60" dirty="0">
                <a:solidFill>
                  <a:srgbClr val="3A3838"/>
                </a:solidFill>
                <a:latin typeface="Century Gothic"/>
                <a:cs typeface="Century Gothic"/>
              </a:rPr>
              <a:t> </a:t>
            </a:r>
            <a:r>
              <a:rPr sz="1050" dirty="0">
                <a:solidFill>
                  <a:srgbClr val="3A3838"/>
                </a:solidFill>
                <a:latin typeface="Century Gothic"/>
                <a:cs typeface="Century Gothic"/>
              </a:rPr>
              <a:t>asked</a:t>
            </a:r>
            <a:r>
              <a:rPr sz="1050" spc="30" dirty="0">
                <a:solidFill>
                  <a:srgbClr val="3A3838"/>
                </a:solidFill>
                <a:latin typeface="Century Gothic"/>
                <a:cs typeface="Century Gothic"/>
              </a:rPr>
              <a:t> </a:t>
            </a:r>
            <a:r>
              <a:rPr sz="1050" spc="-25" dirty="0">
                <a:solidFill>
                  <a:srgbClr val="3A3838"/>
                </a:solidFill>
                <a:latin typeface="Century Gothic"/>
                <a:cs typeface="Century Gothic"/>
              </a:rPr>
              <a:t>to </a:t>
            </a:r>
            <a:r>
              <a:rPr sz="1050" spc="10" dirty="0">
                <a:solidFill>
                  <a:srgbClr val="3A3838"/>
                </a:solidFill>
                <a:latin typeface="Century Gothic"/>
                <a:cs typeface="Century Gothic"/>
              </a:rPr>
              <a:t>remove</a:t>
            </a:r>
            <a:r>
              <a:rPr sz="1050" spc="45" dirty="0">
                <a:solidFill>
                  <a:srgbClr val="3A3838"/>
                </a:solidFill>
                <a:latin typeface="Century Gothic"/>
                <a:cs typeface="Century Gothic"/>
              </a:rPr>
              <a:t> </a:t>
            </a:r>
            <a:r>
              <a:rPr sz="1050" spc="10" dirty="0">
                <a:solidFill>
                  <a:srgbClr val="3A3838"/>
                </a:solidFill>
                <a:latin typeface="Century Gothic"/>
                <a:cs typeface="Century Gothic"/>
              </a:rPr>
              <a:t>his/her</a:t>
            </a:r>
            <a:r>
              <a:rPr sz="1050" spc="25" dirty="0">
                <a:solidFill>
                  <a:srgbClr val="3A3838"/>
                </a:solidFill>
                <a:latin typeface="Century Gothic"/>
                <a:cs typeface="Century Gothic"/>
              </a:rPr>
              <a:t> </a:t>
            </a:r>
            <a:r>
              <a:rPr sz="1050" spc="10" dirty="0">
                <a:solidFill>
                  <a:srgbClr val="3A3838"/>
                </a:solidFill>
                <a:latin typeface="Century Gothic"/>
                <a:cs typeface="Century Gothic"/>
              </a:rPr>
              <a:t>service</a:t>
            </a:r>
            <a:r>
              <a:rPr sz="1050" spc="45" dirty="0">
                <a:solidFill>
                  <a:srgbClr val="3A3838"/>
                </a:solidFill>
                <a:latin typeface="Century Gothic"/>
                <a:cs typeface="Century Gothic"/>
              </a:rPr>
              <a:t> </a:t>
            </a:r>
            <a:r>
              <a:rPr sz="1050" spc="10" dirty="0">
                <a:solidFill>
                  <a:srgbClr val="3A3838"/>
                </a:solidFill>
                <a:latin typeface="Century Gothic"/>
                <a:cs typeface="Century Gothic"/>
              </a:rPr>
              <a:t>animal</a:t>
            </a:r>
            <a:r>
              <a:rPr sz="1050" spc="40" dirty="0">
                <a:solidFill>
                  <a:srgbClr val="3A3838"/>
                </a:solidFill>
                <a:latin typeface="Century Gothic"/>
                <a:cs typeface="Century Gothic"/>
              </a:rPr>
              <a:t> </a:t>
            </a:r>
            <a:r>
              <a:rPr sz="1050" spc="60" dirty="0">
                <a:solidFill>
                  <a:srgbClr val="3A3838"/>
                </a:solidFill>
                <a:latin typeface="Century Gothic"/>
                <a:cs typeface="Century Gothic"/>
              </a:rPr>
              <a:t>unless</a:t>
            </a:r>
            <a:r>
              <a:rPr sz="1050" spc="25" dirty="0">
                <a:solidFill>
                  <a:srgbClr val="3A3838"/>
                </a:solidFill>
                <a:latin typeface="Century Gothic"/>
                <a:cs typeface="Century Gothic"/>
              </a:rPr>
              <a:t> </a:t>
            </a:r>
            <a:r>
              <a:rPr sz="1050" spc="10" dirty="0">
                <a:solidFill>
                  <a:srgbClr val="3A3838"/>
                </a:solidFill>
                <a:latin typeface="Century Gothic"/>
                <a:cs typeface="Century Gothic"/>
              </a:rPr>
              <a:t>the</a:t>
            </a:r>
            <a:r>
              <a:rPr sz="1050" spc="30" dirty="0">
                <a:solidFill>
                  <a:srgbClr val="3A3838"/>
                </a:solidFill>
                <a:latin typeface="Century Gothic"/>
                <a:cs typeface="Century Gothic"/>
              </a:rPr>
              <a:t> </a:t>
            </a:r>
            <a:r>
              <a:rPr sz="1050" spc="-10" dirty="0">
                <a:solidFill>
                  <a:srgbClr val="3A3838"/>
                </a:solidFill>
                <a:latin typeface="Century Gothic"/>
                <a:cs typeface="Century Gothic"/>
              </a:rPr>
              <a:t>animal </a:t>
            </a:r>
            <a:r>
              <a:rPr sz="1050" spc="85" dirty="0">
                <a:solidFill>
                  <a:srgbClr val="3A3838"/>
                </a:solidFill>
                <a:latin typeface="Century Gothic"/>
                <a:cs typeface="Century Gothic"/>
              </a:rPr>
              <a:t>is</a:t>
            </a:r>
            <a:r>
              <a:rPr sz="1050" spc="60" dirty="0">
                <a:solidFill>
                  <a:srgbClr val="3A3838"/>
                </a:solidFill>
                <a:latin typeface="Century Gothic"/>
                <a:cs typeface="Century Gothic"/>
              </a:rPr>
              <a:t> </a:t>
            </a:r>
            <a:r>
              <a:rPr sz="1050" dirty="0">
                <a:solidFill>
                  <a:srgbClr val="3A3838"/>
                </a:solidFill>
                <a:latin typeface="Century Gothic"/>
                <a:cs typeface="Century Gothic"/>
              </a:rPr>
              <a:t>out</a:t>
            </a:r>
            <a:r>
              <a:rPr sz="1050" spc="40" dirty="0">
                <a:solidFill>
                  <a:srgbClr val="3A3838"/>
                </a:solidFill>
                <a:latin typeface="Century Gothic"/>
                <a:cs typeface="Century Gothic"/>
              </a:rPr>
              <a:t> </a:t>
            </a:r>
            <a:r>
              <a:rPr sz="1050" dirty="0">
                <a:solidFill>
                  <a:srgbClr val="3A3838"/>
                </a:solidFill>
                <a:latin typeface="Century Gothic"/>
                <a:cs typeface="Century Gothic"/>
              </a:rPr>
              <a:t>of</a:t>
            </a:r>
            <a:r>
              <a:rPr sz="1050" spc="60" dirty="0">
                <a:solidFill>
                  <a:srgbClr val="3A3838"/>
                </a:solidFill>
                <a:latin typeface="Century Gothic"/>
                <a:cs typeface="Century Gothic"/>
              </a:rPr>
              <a:t> </a:t>
            </a:r>
            <a:r>
              <a:rPr sz="1050" dirty="0">
                <a:solidFill>
                  <a:srgbClr val="3A3838"/>
                </a:solidFill>
                <a:latin typeface="Century Gothic"/>
                <a:cs typeface="Century Gothic"/>
              </a:rPr>
              <a:t>control,</a:t>
            </a:r>
            <a:r>
              <a:rPr sz="1050" spc="35" dirty="0">
                <a:solidFill>
                  <a:srgbClr val="3A3838"/>
                </a:solidFill>
                <a:latin typeface="Century Gothic"/>
                <a:cs typeface="Century Gothic"/>
              </a:rPr>
              <a:t> </a:t>
            </a:r>
            <a:r>
              <a:rPr sz="1050" dirty="0">
                <a:solidFill>
                  <a:srgbClr val="3A3838"/>
                </a:solidFill>
                <a:latin typeface="Century Gothic"/>
                <a:cs typeface="Century Gothic"/>
              </a:rPr>
              <a:t>or</a:t>
            </a:r>
            <a:r>
              <a:rPr sz="1050" spc="70" dirty="0">
                <a:solidFill>
                  <a:srgbClr val="3A3838"/>
                </a:solidFill>
                <a:latin typeface="Century Gothic"/>
                <a:cs typeface="Century Gothic"/>
              </a:rPr>
              <a:t> </a:t>
            </a:r>
            <a:r>
              <a:rPr sz="1050" dirty="0">
                <a:solidFill>
                  <a:srgbClr val="3A3838"/>
                </a:solidFill>
                <a:latin typeface="Century Gothic"/>
                <a:cs typeface="Century Gothic"/>
              </a:rPr>
              <a:t>the</a:t>
            </a:r>
            <a:r>
              <a:rPr sz="1050" spc="20" dirty="0">
                <a:solidFill>
                  <a:srgbClr val="3A3838"/>
                </a:solidFill>
                <a:latin typeface="Century Gothic"/>
                <a:cs typeface="Century Gothic"/>
              </a:rPr>
              <a:t> </a:t>
            </a:r>
            <a:r>
              <a:rPr sz="1050" dirty="0">
                <a:solidFill>
                  <a:srgbClr val="3A3838"/>
                </a:solidFill>
                <a:latin typeface="Century Gothic"/>
                <a:cs typeface="Century Gothic"/>
              </a:rPr>
              <a:t>animal</a:t>
            </a:r>
            <a:r>
              <a:rPr sz="1050" spc="50" dirty="0">
                <a:solidFill>
                  <a:srgbClr val="3A3838"/>
                </a:solidFill>
                <a:latin typeface="Century Gothic"/>
                <a:cs typeface="Century Gothic"/>
              </a:rPr>
              <a:t> </a:t>
            </a:r>
            <a:r>
              <a:rPr sz="1050" spc="85" dirty="0">
                <a:solidFill>
                  <a:srgbClr val="3A3838"/>
                </a:solidFill>
                <a:latin typeface="Century Gothic"/>
                <a:cs typeface="Century Gothic"/>
              </a:rPr>
              <a:t>is</a:t>
            </a:r>
            <a:r>
              <a:rPr sz="1050" spc="60" dirty="0">
                <a:solidFill>
                  <a:srgbClr val="3A3838"/>
                </a:solidFill>
                <a:latin typeface="Century Gothic"/>
                <a:cs typeface="Century Gothic"/>
              </a:rPr>
              <a:t> </a:t>
            </a:r>
            <a:r>
              <a:rPr sz="1050" spc="-25" dirty="0">
                <a:solidFill>
                  <a:srgbClr val="3A3838"/>
                </a:solidFill>
                <a:latin typeface="Century Gothic"/>
                <a:cs typeface="Century Gothic"/>
              </a:rPr>
              <a:t>not </a:t>
            </a:r>
            <a:r>
              <a:rPr sz="1050" dirty="0">
                <a:solidFill>
                  <a:srgbClr val="3A3838"/>
                </a:solidFill>
                <a:latin typeface="Century Gothic"/>
                <a:cs typeface="Century Gothic"/>
              </a:rPr>
              <a:t>housebroken.</a:t>
            </a:r>
            <a:r>
              <a:rPr sz="1050" spc="75" dirty="0">
                <a:solidFill>
                  <a:srgbClr val="3A3838"/>
                </a:solidFill>
                <a:latin typeface="Century Gothic"/>
                <a:cs typeface="Century Gothic"/>
              </a:rPr>
              <a:t> </a:t>
            </a:r>
            <a:r>
              <a:rPr sz="1050" spc="65" dirty="0">
                <a:solidFill>
                  <a:srgbClr val="3A3838"/>
                </a:solidFill>
                <a:latin typeface="Century Gothic"/>
                <a:cs typeface="Century Gothic"/>
              </a:rPr>
              <a:t>When</a:t>
            </a:r>
            <a:r>
              <a:rPr sz="1050" spc="80" dirty="0">
                <a:solidFill>
                  <a:srgbClr val="3A3838"/>
                </a:solidFill>
                <a:latin typeface="Century Gothic"/>
                <a:cs typeface="Century Gothic"/>
              </a:rPr>
              <a:t> </a:t>
            </a:r>
            <a:r>
              <a:rPr sz="1050" dirty="0">
                <a:solidFill>
                  <a:srgbClr val="3A3838"/>
                </a:solidFill>
                <a:latin typeface="Century Gothic"/>
                <a:cs typeface="Century Gothic"/>
              </a:rPr>
              <a:t>there</a:t>
            </a:r>
            <a:r>
              <a:rPr sz="1050" spc="95" dirty="0">
                <a:solidFill>
                  <a:srgbClr val="3A3838"/>
                </a:solidFill>
                <a:latin typeface="Century Gothic"/>
                <a:cs typeface="Century Gothic"/>
              </a:rPr>
              <a:t> </a:t>
            </a:r>
            <a:r>
              <a:rPr sz="1050" spc="85" dirty="0">
                <a:solidFill>
                  <a:srgbClr val="3A3838"/>
                </a:solidFill>
                <a:latin typeface="Century Gothic"/>
                <a:cs typeface="Century Gothic"/>
              </a:rPr>
              <a:t>is</a:t>
            </a:r>
            <a:r>
              <a:rPr sz="1050" spc="114" dirty="0">
                <a:solidFill>
                  <a:srgbClr val="3A3838"/>
                </a:solidFill>
                <a:latin typeface="Century Gothic"/>
                <a:cs typeface="Century Gothic"/>
              </a:rPr>
              <a:t> </a:t>
            </a:r>
            <a:r>
              <a:rPr sz="1050" spc="-100" dirty="0">
                <a:solidFill>
                  <a:srgbClr val="3A3838"/>
                </a:solidFill>
                <a:latin typeface="Century Gothic"/>
                <a:cs typeface="Century Gothic"/>
              </a:rPr>
              <a:t>a</a:t>
            </a:r>
            <a:r>
              <a:rPr sz="1050" spc="120" dirty="0">
                <a:solidFill>
                  <a:srgbClr val="3A3838"/>
                </a:solidFill>
                <a:latin typeface="Century Gothic"/>
                <a:cs typeface="Century Gothic"/>
              </a:rPr>
              <a:t> </a:t>
            </a:r>
            <a:r>
              <a:rPr sz="1050" dirty="0">
                <a:solidFill>
                  <a:srgbClr val="3A3838"/>
                </a:solidFill>
                <a:latin typeface="Century Gothic"/>
                <a:cs typeface="Century Gothic"/>
              </a:rPr>
              <a:t>legitimate</a:t>
            </a:r>
            <a:r>
              <a:rPr sz="1050" spc="90" dirty="0">
                <a:solidFill>
                  <a:srgbClr val="3A3838"/>
                </a:solidFill>
                <a:latin typeface="Century Gothic"/>
                <a:cs typeface="Century Gothic"/>
              </a:rPr>
              <a:t> </a:t>
            </a:r>
            <a:r>
              <a:rPr sz="1050" spc="-10" dirty="0">
                <a:solidFill>
                  <a:srgbClr val="3A3838"/>
                </a:solidFill>
                <a:latin typeface="Century Gothic"/>
                <a:cs typeface="Century Gothic"/>
              </a:rPr>
              <a:t>reason </a:t>
            </a:r>
            <a:r>
              <a:rPr sz="1050" dirty="0">
                <a:solidFill>
                  <a:srgbClr val="3A3838"/>
                </a:solidFill>
                <a:latin typeface="Century Gothic"/>
                <a:cs typeface="Century Gothic"/>
              </a:rPr>
              <a:t>to</a:t>
            </a:r>
            <a:r>
              <a:rPr sz="1050" spc="65" dirty="0">
                <a:solidFill>
                  <a:srgbClr val="3A3838"/>
                </a:solidFill>
                <a:latin typeface="Century Gothic"/>
                <a:cs typeface="Century Gothic"/>
              </a:rPr>
              <a:t> </a:t>
            </a:r>
            <a:r>
              <a:rPr sz="1050" dirty="0">
                <a:solidFill>
                  <a:srgbClr val="3A3838"/>
                </a:solidFill>
                <a:latin typeface="Century Gothic"/>
                <a:cs typeface="Century Gothic"/>
              </a:rPr>
              <a:t>ask</a:t>
            </a:r>
            <a:r>
              <a:rPr sz="1050" spc="35" dirty="0">
                <a:solidFill>
                  <a:srgbClr val="3A3838"/>
                </a:solidFill>
                <a:latin typeface="Century Gothic"/>
                <a:cs typeface="Century Gothic"/>
              </a:rPr>
              <a:t> </a:t>
            </a:r>
            <a:r>
              <a:rPr sz="1050" dirty="0">
                <a:solidFill>
                  <a:srgbClr val="3A3838"/>
                </a:solidFill>
                <a:latin typeface="Century Gothic"/>
                <a:cs typeface="Century Gothic"/>
              </a:rPr>
              <a:t>the</a:t>
            </a:r>
            <a:r>
              <a:rPr sz="1050" spc="45" dirty="0">
                <a:solidFill>
                  <a:srgbClr val="3A3838"/>
                </a:solidFill>
                <a:latin typeface="Century Gothic"/>
                <a:cs typeface="Century Gothic"/>
              </a:rPr>
              <a:t> </a:t>
            </a:r>
            <a:r>
              <a:rPr sz="1050" dirty="0">
                <a:solidFill>
                  <a:srgbClr val="3A3838"/>
                </a:solidFill>
                <a:latin typeface="Century Gothic"/>
                <a:cs typeface="Century Gothic"/>
              </a:rPr>
              <a:t>Member</a:t>
            </a:r>
            <a:r>
              <a:rPr sz="1050" spc="40" dirty="0">
                <a:solidFill>
                  <a:srgbClr val="3A3838"/>
                </a:solidFill>
                <a:latin typeface="Century Gothic"/>
                <a:cs typeface="Century Gothic"/>
              </a:rPr>
              <a:t> </a:t>
            </a:r>
            <a:r>
              <a:rPr sz="1050" dirty="0">
                <a:solidFill>
                  <a:srgbClr val="3A3838"/>
                </a:solidFill>
                <a:latin typeface="Century Gothic"/>
                <a:cs typeface="Century Gothic"/>
              </a:rPr>
              <a:t>to</a:t>
            </a:r>
            <a:r>
              <a:rPr sz="1050" spc="70" dirty="0">
                <a:solidFill>
                  <a:srgbClr val="3A3838"/>
                </a:solidFill>
                <a:latin typeface="Century Gothic"/>
                <a:cs typeface="Century Gothic"/>
              </a:rPr>
              <a:t> </a:t>
            </a:r>
            <a:r>
              <a:rPr sz="1050" dirty="0">
                <a:solidFill>
                  <a:srgbClr val="3A3838"/>
                </a:solidFill>
                <a:latin typeface="Century Gothic"/>
                <a:cs typeface="Century Gothic"/>
              </a:rPr>
              <a:t>remove</a:t>
            </a:r>
            <a:r>
              <a:rPr sz="1050" spc="65" dirty="0">
                <a:solidFill>
                  <a:srgbClr val="3A3838"/>
                </a:solidFill>
                <a:latin typeface="Century Gothic"/>
                <a:cs typeface="Century Gothic"/>
              </a:rPr>
              <a:t> </a:t>
            </a:r>
            <a:r>
              <a:rPr sz="1050" spc="50" dirty="0">
                <a:solidFill>
                  <a:srgbClr val="3A3838"/>
                </a:solidFill>
                <a:latin typeface="Century Gothic"/>
                <a:cs typeface="Century Gothic"/>
              </a:rPr>
              <a:t>their </a:t>
            </a:r>
            <a:r>
              <a:rPr sz="1050" spc="-10" dirty="0">
                <a:solidFill>
                  <a:srgbClr val="3A3838"/>
                </a:solidFill>
                <a:latin typeface="Century Gothic"/>
                <a:cs typeface="Century Gothic"/>
              </a:rPr>
              <a:t>service </a:t>
            </a:r>
            <a:r>
              <a:rPr sz="1050" dirty="0">
                <a:solidFill>
                  <a:srgbClr val="3A3838"/>
                </a:solidFill>
                <a:latin typeface="Century Gothic"/>
                <a:cs typeface="Century Gothic"/>
              </a:rPr>
              <a:t>animal,</a:t>
            </a:r>
            <a:r>
              <a:rPr sz="1050" spc="60" dirty="0">
                <a:solidFill>
                  <a:srgbClr val="3A3838"/>
                </a:solidFill>
                <a:latin typeface="Century Gothic"/>
                <a:cs typeface="Century Gothic"/>
              </a:rPr>
              <a:t> </a:t>
            </a:r>
            <a:r>
              <a:rPr sz="1050" dirty="0">
                <a:solidFill>
                  <a:srgbClr val="3A3838"/>
                </a:solidFill>
                <a:latin typeface="Century Gothic"/>
                <a:cs typeface="Century Gothic"/>
              </a:rPr>
              <a:t>you</a:t>
            </a:r>
            <a:r>
              <a:rPr sz="1050" spc="65" dirty="0">
                <a:solidFill>
                  <a:srgbClr val="3A3838"/>
                </a:solidFill>
                <a:latin typeface="Century Gothic"/>
                <a:cs typeface="Century Gothic"/>
              </a:rPr>
              <a:t> </a:t>
            </a:r>
            <a:r>
              <a:rPr sz="1050" spc="90" dirty="0">
                <a:solidFill>
                  <a:srgbClr val="3A3838"/>
                </a:solidFill>
                <a:latin typeface="Century Gothic"/>
                <a:cs typeface="Century Gothic"/>
              </a:rPr>
              <a:t>must</a:t>
            </a:r>
            <a:r>
              <a:rPr sz="1050" spc="55" dirty="0">
                <a:solidFill>
                  <a:srgbClr val="3A3838"/>
                </a:solidFill>
                <a:latin typeface="Century Gothic"/>
                <a:cs typeface="Century Gothic"/>
              </a:rPr>
              <a:t> </a:t>
            </a:r>
            <a:r>
              <a:rPr sz="1050" dirty="0">
                <a:solidFill>
                  <a:srgbClr val="3A3838"/>
                </a:solidFill>
                <a:latin typeface="Century Gothic"/>
                <a:cs typeface="Century Gothic"/>
              </a:rPr>
              <a:t>offer</a:t>
            </a:r>
            <a:r>
              <a:rPr sz="1050" spc="50" dirty="0">
                <a:solidFill>
                  <a:srgbClr val="3A3838"/>
                </a:solidFill>
                <a:latin typeface="Century Gothic"/>
                <a:cs typeface="Century Gothic"/>
              </a:rPr>
              <a:t> </a:t>
            </a:r>
            <a:r>
              <a:rPr sz="1050" dirty="0">
                <a:solidFill>
                  <a:srgbClr val="3A3838"/>
                </a:solidFill>
                <a:latin typeface="Century Gothic"/>
                <a:cs typeface="Century Gothic"/>
              </a:rPr>
              <a:t>the</a:t>
            </a:r>
            <a:r>
              <a:rPr sz="1050" spc="55" dirty="0">
                <a:solidFill>
                  <a:srgbClr val="3A3838"/>
                </a:solidFill>
                <a:latin typeface="Century Gothic"/>
                <a:cs typeface="Century Gothic"/>
              </a:rPr>
              <a:t> </a:t>
            </a:r>
            <a:r>
              <a:rPr sz="1050" dirty="0">
                <a:solidFill>
                  <a:srgbClr val="3A3838"/>
                </a:solidFill>
                <a:latin typeface="Century Gothic"/>
                <a:cs typeface="Century Gothic"/>
              </a:rPr>
              <a:t>Member</a:t>
            </a:r>
            <a:r>
              <a:rPr sz="1050" spc="45" dirty="0">
                <a:solidFill>
                  <a:srgbClr val="3A3838"/>
                </a:solidFill>
                <a:latin typeface="Century Gothic"/>
                <a:cs typeface="Century Gothic"/>
              </a:rPr>
              <a:t> </a:t>
            </a:r>
            <a:r>
              <a:rPr sz="1050" spc="-25" dirty="0">
                <a:solidFill>
                  <a:srgbClr val="3A3838"/>
                </a:solidFill>
                <a:latin typeface="Century Gothic"/>
                <a:cs typeface="Century Gothic"/>
              </a:rPr>
              <a:t>the </a:t>
            </a:r>
            <a:r>
              <a:rPr sz="1050" spc="20" dirty="0">
                <a:solidFill>
                  <a:srgbClr val="3A3838"/>
                </a:solidFill>
                <a:latin typeface="Century Gothic"/>
                <a:cs typeface="Century Gothic"/>
              </a:rPr>
              <a:t>opportunity</a:t>
            </a:r>
            <a:r>
              <a:rPr sz="1050" spc="5" dirty="0">
                <a:solidFill>
                  <a:srgbClr val="3A3838"/>
                </a:solidFill>
                <a:latin typeface="Century Gothic"/>
                <a:cs typeface="Century Gothic"/>
              </a:rPr>
              <a:t> </a:t>
            </a:r>
            <a:r>
              <a:rPr sz="1050" spc="20" dirty="0">
                <a:solidFill>
                  <a:srgbClr val="3A3838"/>
                </a:solidFill>
                <a:latin typeface="Century Gothic"/>
                <a:cs typeface="Century Gothic"/>
              </a:rPr>
              <a:t>to</a:t>
            </a:r>
            <a:r>
              <a:rPr sz="1050" spc="15" dirty="0">
                <a:solidFill>
                  <a:srgbClr val="3A3838"/>
                </a:solidFill>
                <a:latin typeface="Century Gothic"/>
                <a:cs typeface="Century Gothic"/>
              </a:rPr>
              <a:t> </a:t>
            </a:r>
            <a:r>
              <a:rPr sz="1050" spc="20" dirty="0">
                <a:solidFill>
                  <a:srgbClr val="3A3838"/>
                </a:solidFill>
                <a:latin typeface="Century Gothic"/>
                <a:cs typeface="Century Gothic"/>
              </a:rPr>
              <a:t>obtain</a:t>
            </a:r>
            <a:r>
              <a:rPr sz="1050" spc="25" dirty="0">
                <a:solidFill>
                  <a:srgbClr val="3A3838"/>
                </a:solidFill>
                <a:latin typeface="Century Gothic"/>
                <a:cs typeface="Century Gothic"/>
              </a:rPr>
              <a:t> </a:t>
            </a:r>
            <a:r>
              <a:rPr sz="1050" spc="20" dirty="0">
                <a:solidFill>
                  <a:srgbClr val="3A3838"/>
                </a:solidFill>
                <a:latin typeface="Century Gothic"/>
                <a:cs typeface="Century Gothic"/>
              </a:rPr>
              <a:t>services</a:t>
            </a:r>
            <a:r>
              <a:rPr sz="1050" spc="15" dirty="0">
                <a:solidFill>
                  <a:srgbClr val="3A3838"/>
                </a:solidFill>
                <a:latin typeface="Century Gothic"/>
                <a:cs typeface="Century Gothic"/>
              </a:rPr>
              <a:t> </a:t>
            </a:r>
            <a:r>
              <a:rPr sz="1050" spc="50" dirty="0">
                <a:solidFill>
                  <a:srgbClr val="3A3838"/>
                </a:solidFill>
                <a:latin typeface="Century Gothic"/>
                <a:cs typeface="Century Gothic"/>
              </a:rPr>
              <a:t>without</a:t>
            </a:r>
            <a:r>
              <a:rPr sz="1050" spc="10" dirty="0">
                <a:solidFill>
                  <a:srgbClr val="3A3838"/>
                </a:solidFill>
                <a:latin typeface="Century Gothic"/>
                <a:cs typeface="Century Gothic"/>
              </a:rPr>
              <a:t> </a:t>
            </a:r>
            <a:r>
              <a:rPr sz="1050" spc="-25" dirty="0">
                <a:solidFill>
                  <a:srgbClr val="3A3838"/>
                </a:solidFill>
                <a:latin typeface="Century Gothic"/>
                <a:cs typeface="Century Gothic"/>
              </a:rPr>
              <a:t>the</a:t>
            </a:r>
            <a:endParaRPr sz="1050">
              <a:latin typeface="Century Gothic"/>
              <a:cs typeface="Century Gothic"/>
            </a:endParaRPr>
          </a:p>
        </p:txBody>
      </p:sp>
      <p:sp>
        <p:nvSpPr>
          <p:cNvPr id="24" name="object 24"/>
          <p:cNvSpPr txBox="1"/>
          <p:nvPr/>
        </p:nvSpPr>
        <p:spPr>
          <a:xfrm>
            <a:off x="8756142" y="3070986"/>
            <a:ext cx="1266825" cy="18669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3A3838"/>
                </a:solidFill>
                <a:latin typeface="Century Gothic"/>
                <a:cs typeface="Century Gothic"/>
              </a:rPr>
              <a:t>animal’s</a:t>
            </a:r>
            <a:r>
              <a:rPr sz="1050" spc="95" dirty="0">
                <a:solidFill>
                  <a:srgbClr val="3A3838"/>
                </a:solidFill>
                <a:latin typeface="Century Gothic"/>
                <a:cs typeface="Century Gothic"/>
              </a:rPr>
              <a:t> </a:t>
            </a:r>
            <a:r>
              <a:rPr sz="1050" spc="-10" dirty="0">
                <a:solidFill>
                  <a:srgbClr val="3A3838"/>
                </a:solidFill>
                <a:latin typeface="Century Gothic"/>
                <a:cs typeface="Century Gothic"/>
              </a:rPr>
              <a:t>presence.</a:t>
            </a:r>
            <a:endParaRPr sz="1050">
              <a:latin typeface="Century Gothic"/>
              <a:cs typeface="Century Gothic"/>
            </a:endParaRPr>
          </a:p>
        </p:txBody>
      </p:sp>
      <p:sp>
        <p:nvSpPr>
          <p:cNvPr id="25" name="object 25"/>
          <p:cNvSpPr/>
          <p:nvPr/>
        </p:nvSpPr>
        <p:spPr>
          <a:xfrm>
            <a:off x="10201656" y="3172967"/>
            <a:ext cx="1990725" cy="635635"/>
          </a:xfrm>
          <a:custGeom>
            <a:avLst/>
            <a:gdLst/>
            <a:ahLst/>
            <a:cxnLst/>
            <a:rect l="l" t="t" r="r" b="b"/>
            <a:pathLst>
              <a:path w="1990725" h="635635">
                <a:moveTo>
                  <a:pt x="1990344" y="0"/>
                </a:moveTo>
                <a:lnTo>
                  <a:pt x="0" y="0"/>
                </a:lnTo>
                <a:lnTo>
                  <a:pt x="0" y="635508"/>
                </a:lnTo>
                <a:lnTo>
                  <a:pt x="1990344" y="635508"/>
                </a:lnTo>
                <a:lnTo>
                  <a:pt x="1990344" y="0"/>
                </a:lnTo>
                <a:close/>
              </a:path>
            </a:pathLst>
          </a:custGeom>
          <a:solidFill>
            <a:srgbClr val="FAE4D5"/>
          </a:solidFill>
        </p:spPr>
        <p:txBody>
          <a:bodyPr wrap="square" lIns="0" tIns="0" rIns="0" bIns="0" rtlCol="0"/>
          <a:lstStyle/>
          <a:p>
            <a:endParaRPr/>
          </a:p>
        </p:txBody>
      </p:sp>
      <p:sp>
        <p:nvSpPr>
          <p:cNvPr id="26" name="object 26"/>
          <p:cNvSpPr txBox="1"/>
          <p:nvPr/>
        </p:nvSpPr>
        <p:spPr>
          <a:xfrm>
            <a:off x="10201656" y="3172967"/>
            <a:ext cx="1990725" cy="262255"/>
          </a:xfrm>
          <a:prstGeom prst="rect">
            <a:avLst/>
          </a:prstGeom>
          <a:solidFill>
            <a:srgbClr val="FAE4D5"/>
          </a:solidFill>
        </p:spPr>
        <p:txBody>
          <a:bodyPr vert="horz" wrap="square" lIns="0" tIns="92710" rIns="0" bIns="0" rtlCol="0">
            <a:spAutoFit/>
          </a:bodyPr>
          <a:lstStyle/>
          <a:p>
            <a:pPr marL="398780">
              <a:lnSpc>
                <a:spcPts val="1330"/>
              </a:lnSpc>
              <a:spcBef>
                <a:spcPts val="730"/>
              </a:spcBef>
            </a:pPr>
            <a:r>
              <a:rPr sz="1400" spc="50" dirty="0">
                <a:solidFill>
                  <a:srgbClr val="3A3838"/>
                </a:solidFill>
                <a:latin typeface="Century Gothic"/>
                <a:cs typeface="Century Gothic"/>
              </a:rPr>
              <a:t>REMOVING</a:t>
            </a:r>
            <a:r>
              <a:rPr sz="1400" spc="-20" dirty="0">
                <a:solidFill>
                  <a:srgbClr val="3A3838"/>
                </a:solidFill>
                <a:latin typeface="Century Gothic"/>
                <a:cs typeface="Century Gothic"/>
              </a:rPr>
              <a:t> </a:t>
            </a:r>
            <a:r>
              <a:rPr sz="1400" spc="-50" dirty="0">
                <a:solidFill>
                  <a:srgbClr val="3A3838"/>
                </a:solidFill>
                <a:latin typeface="Century Gothic"/>
                <a:cs typeface="Century Gothic"/>
              </a:rPr>
              <a:t>A</a:t>
            </a:r>
            <a:endParaRPr sz="1400">
              <a:latin typeface="Century Gothic"/>
              <a:cs typeface="Century Gothic"/>
            </a:endParaRPr>
          </a:p>
        </p:txBody>
      </p:sp>
      <p:sp>
        <p:nvSpPr>
          <p:cNvPr id="28" name="object 28"/>
          <p:cNvSpPr txBox="1"/>
          <p:nvPr/>
        </p:nvSpPr>
        <p:spPr>
          <a:xfrm>
            <a:off x="6221729" y="6332931"/>
            <a:ext cx="570865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767070"/>
                </a:solidFill>
                <a:latin typeface="Century Gothic"/>
                <a:cs typeface="Century Gothic"/>
              </a:rPr>
              <a:t>Americans</a:t>
            </a:r>
            <a:r>
              <a:rPr sz="1800" spc="25" dirty="0">
                <a:solidFill>
                  <a:srgbClr val="767070"/>
                </a:solidFill>
                <a:latin typeface="Century Gothic"/>
                <a:cs typeface="Century Gothic"/>
              </a:rPr>
              <a:t> </a:t>
            </a:r>
            <a:r>
              <a:rPr sz="1800" spc="150" dirty="0">
                <a:solidFill>
                  <a:srgbClr val="767070"/>
                </a:solidFill>
                <a:latin typeface="Century Gothic"/>
                <a:cs typeface="Century Gothic"/>
              </a:rPr>
              <a:t>With</a:t>
            </a:r>
            <a:r>
              <a:rPr sz="1800" spc="20" dirty="0">
                <a:solidFill>
                  <a:srgbClr val="767070"/>
                </a:solidFill>
                <a:latin typeface="Century Gothic"/>
                <a:cs typeface="Century Gothic"/>
              </a:rPr>
              <a:t> </a:t>
            </a:r>
            <a:r>
              <a:rPr sz="1800" spc="75" dirty="0">
                <a:solidFill>
                  <a:srgbClr val="767070"/>
                </a:solidFill>
                <a:latin typeface="Century Gothic"/>
                <a:cs typeface="Century Gothic"/>
              </a:rPr>
              <a:t>Disabilities</a:t>
            </a:r>
            <a:r>
              <a:rPr sz="1800" spc="50" dirty="0">
                <a:solidFill>
                  <a:srgbClr val="767070"/>
                </a:solidFill>
                <a:latin typeface="Century Gothic"/>
                <a:cs typeface="Century Gothic"/>
              </a:rPr>
              <a:t> </a:t>
            </a:r>
            <a:r>
              <a:rPr sz="1800" spc="-10" dirty="0">
                <a:solidFill>
                  <a:srgbClr val="767070"/>
                </a:solidFill>
                <a:latin typeface="Century Gothic"/>
                <a:cs typeface="Century Gothic"/>
              </a:rPr>
              <a:t>Act</a:t>
            </a:r>
            <a:r>
              <a:rPr sz="1800" spc="30" dirty="0">
                <a:solidFill>
                  <a:srgbClr val="767070"/>
                </a:solidFill>
                <a:latin typeface="Century Gothic"/>
                <a:cs typeface="Century Gothic"/>
              </a:rPr>
              <a:t> </a:t>
            </a:r>
            <a:r>
              <a:rPr sz="1800" spc="-170" dirty="0">
                <a:solidFill>
                  <a:srgbClr val="767070"/>
                </a:solidFill>
                <a:latin typeface="Century Gothic"/>
                <a:cs typeface="Century Gothic"/>
              </a:rPr>
              <a:t>&amp;</a:t>
            </a:r>
            <a:r>
              <a:rPr sz="1800" spc="35" dirty="0">
                <a:solidFill>
                  <a:srgbClr val="767070"/>
                </a:solidFill>
                <a:latin typeface="Century Gothic"/>
                <a:cs typeface="Century Gothic"/>
              </a:rPr>
              <a:t> </a:t>
            </a:r>
            <a:r>
              <a:rPr sz="1800" dirty="0">
                <a:solidFill>
                  <a:srgbClr val="767070"/>
                </a:solidFill>
                <a:latin typeface="Century Gothic"/>
                <a:cs typeface="Century Gothic"/>
              </a:rPr>
              <a:t>Service</a:t>
            </a:r>
            <a:r>
              <a:rPr sz="1800" spc="60" dirty="0">
                <a:solidFill>
                  <a:srgbClr val="767070"/>
                </a:solidFill>
                <a:latin typeface="Century Gothic"/>
                <a:cs typeface="Century Gothic"/>
              </a:rPr>
              <a:t> Animals</a:t>
            </a:r>
            <a:endParaRPr sz="1800">
              <a:latin typeface="Century Gothic"/>
              <a:cs typeface="Century Gothic"/>
            </a:endParaRPr>
          </a:p>
        </p:txBody>
      </p:sp>
      <p:sp>
        <p:nvSpPr>
          <p:cNvPr id="27" name="object 27"/>
          <p:cNvSpPr txBox="1"/>
          <p:nvPr/>
        </p:nvSpPr>
        <p:spPr>
          <a:xfrm>
            <a:off x="10201656" y="3435096"/>
            <a:ext cx="1990725" cy="373380"/>
          </a:xfrm>
          <a:prstGeom prst="rect">
            <a:avLst/>
          </a:prstGeom>
          <a:solidFill>
            <a:srgbClr val="FAE4D5"/>
          </a:solidFill>
        </p:spPr>
        <p:txBody>
          <a:bodyPr vert="horz" wrap="square" lIns="0" tIns="44450" rIns="0" bIns="0" rtlCol="0">
            <a:spAutoFit/>
          </a:bodyPr>
          <a:lstStyle/>
          <a:p>
            <a:pPr marL="219075">
              <a:lnSpc>
                <a:spcPct val="100000"/>
              </a:lnSpc>
              <a:spcBef>
                <a:spcPts val="350"/>
              </a:spcBef>
            </a:pPr>
            <a:r>
              <a:rPr sz="1400" spc="90" dirty="0">
                <a:solidFill>
                  <a:srgbClr val="3A3838"/>
                </a:solidFill>
                <a:latin typeface="Century Gothic"/>
                <a:cs typeface="Century Gothic"/>
              </a:rPr>
              <a:t>SERVICE</a:t>
            </a:r>
            <a:r>
              <a:rPr sz="1400" spc="-25" dirty="0">
                <a:solidFill>
                  <a:srgbClr val="3A3838"/>
                </a:solidFill>
                <a:latin typeface="Century Gothic"/>
                <a:cs typeface="Century Gothic"/>
              </a:rPr>
              <a:t> </a:t>
            </a:r>
            <a:r>
              <a:rPr sz="1400" spc="50" dirty="0">
                <a:solidFill>
                  <a:srgbClr val="3A3838"/>
                </a:solidFill>
                <a:latin typeface="Century Gothic"/>
                <a:cs typeface="Century Gothic"/>
              </a:rPr>
              <a:t>ANIMAL</a:t>
            </a:r>
            <a:endParaRPr sz="1400">
              <a:latin typeface="Century Gothic"/>
              <a:cs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56704" y="118871"/>
            <a:ext cx="5035550" cy="487680"/>
          </a:xfrm>
          <a:custGeom>
            <a:avLst/>
            <a:gdLst/>
            <a:ahLst/>
            <a:cxnLst/>
            <a:rect l="l" t="t" r="r" b="b"/>
            <a:pathLst>
              <a:path w="5035550" h="487680">
                <a:moveTo>
                  <a:pt x="5035296" y="0"/>
                </a:moveTo>
                <a:lnTo>
                  <a:pt x="0" y="0"/>
                </a:lnTo>
                <a:lnTo>
                  <a:pt x="0" y="487679"/>
                </a:lnTo>
                <a:lnTo>
                  <a:pt x="5035296" y="487679"/>
                </a:lnTo>
                <a:lnTo>
                  <a:pt x="5035296" y="0"/>
                </a:lnTo>
                <a:close/>
              </a:path>
            </a:pathLst>
          </a:custGeom>
          <a:solidFill>
            <a:srgbClr val="FAE4D5"/>
          </a:solidFill>
        </p:spPr>
        <p:txBody>
          <a:bodyPr wrap="square" lIns="0" tIns="0" rIns="0" bIns="0" rtlCol="0"/>
          <a:lstStyle/>
          <a:p>
            <a:endParaRPr/>
          </a:p>
        </p:txBody>
      </p:sp>
      <p:grpSp>
        <p:nvGrpSpPr>
          <p:cNvPr id="3" name="object 3"/>
          <p:cNvGrpSpPr/>
          <p:nvPr/>
        </p:nvGrpSpPr>
        <p:grpSpPr>
          <a:xfrm>
            <a:off x="-28575" y="720851"/>
            <a:ext cx="12249150" cy="6089650"/>
            <a:chOff x="-28575" y="720851"/>
            <a:chExt cx="12249150" cy="6089650"/>
          </a:xfrm>
        </p:grpSpPr>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B4C6E7"/>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sp>
          <p:nvSpPr>
            <p:cNvPr id="6" name="object 6"/>
            <p:cNvSpPr/>
            <p:nvPr/>
          </p:nvSpPr>
          <p:spPr>
            <a:xfrm>
              <a:off x="160540" y="720851"/>
              <a:ext cx="11736070" cy="5518150"/>
            </a:xfrm>
            <a:custGeom>
              <a:avLst/>
              <a:gdLst/>
              <a:ahLst/>
              <a:cxnLst/>
              <a:rect l="l" t="t" r="r" b="b"/>
              <a:pathLst>
                <a:path w="11736070" h="5518150">
                  <a:moveTo>
                    <a:pt x="4999850" y="5349240"/>
                  </a:moveTo>
                  <a:lnTo>
                    <a:pt x="2113013" y="5349240"/>
                  </a:lnTo>
                  <a:lnTo>
                    <a:pt x="0" y="5517794"/>
                  </a:lnTo>
                  <a:lnTo>
                    <a:pt x="4999850" y="5349240"/>
                  </a:lnTo>
                  <a:close/>
                </a:path>
                <a:path w="11736070" h="5518150">
                  <a:moveTo>
                    <a:pt x="10844263" y="0"/>
                  </a:moveTo>
                  <a:lnTo>
                    <a:pt x="1080020" y="0"/>
                  </a:lnTo>
                  <a:lnTo>
                    <a:pt x="1031102" y="1319"/>
                  </a:lnTo>
                  <a:lnTo>
                    <a:pt x="982873" y="5231"/>
                  </a:lnTo>
                  <a:lnTo>
                    <a:pt x="935402" y="11668"/>
                  </a:lnTo>
                  <a:lnTo>
                    <a:pt x="888757" y="20563"/>
                  </a:lnTo>
                  <a:lnTo>
                    <a:pt x="843005" y="31847"/>
                  </a:lnTo>
                  <a:lnTo>
                    <a:pt x="798214" y="45451"/>
                  </a:lnTo>
                  <a:lnTo>
                    <a:pt x="754453" y="61309"/>
                  </a:lnTo>
                  <a:lnTo>
                    <a:pt x="711790" y="79352"/>
                  </a:lnTo>
                  <a:lnTo>
                    <a:pt x="670292" y="99513"/>
                  </a:lnTo>
                  <a:lnTo>
                    <a:pt x="630027" y="121722"/>
                  </a:lnTo>
                  <a:lnTo>
                    <a:pt x="591064" y="145913"/>
                  </a:lnTo>
                  <a:lnTo>
                    <a:pt x="553470" y="172016"/>
                  </a:lnTo>
                  <a:lnTo>
                    <a:pt x="517314" y="199966"/>
                  </a:lnTo>
                  <a:lnTo>
                    <a:pt x="482663" y="229692"/>
                  </a:lnTo>
                  <a:lnTo>
                    <a:pt x="449586" y="261127"/>
                  </a:lnTo>
                  <a:lnTo>
                    <a:pt x="418150" y="294204"/>
                  </a:lnTo>
                  <a:lnTo>
                    <a:pt x="388423" y="328854"/>
                  </a:lnTo>
                  <a:lnTo>
                    <a:pt x="360473" y="365010"/>
                  </a:lnTo>
                  <a:lnTo>
                    <a:pt x="334369" y="402602"/>
                  </a:lnTo>
                  <a:lnTo>
                    <a:pt x="310178" y="441564"/>
                  </a:lnTo>
                  <a:lnTo>
                    <a:pt x="287968" y="481828"/>
                  </a:lnTo>
                  <a:lnTo>
                    <a:pt x="267808" y="523324"/>
                  </a:lnTo>
                  <a:lnTo>
                    <a:pt x="249765" y="565986"/>
                  </a:lnTo>
                  <a:lnTo>
                    <a:pt x="233907" y="609746"/>
                  </a:lnTo>
                  <a:lnTo>
                    <a:pt x="220302" y="654535"/>
                  </a:lnTo>
                  <a:lnTo>
                    <a:pt x="209018" y="700285"/>
                  </a:lnTo>
                  <a:lnTo>
                    <a:pt x="200124" y="746928"/>
                  </a:lnTo>
                  <a:lnTo>
                    <a:pt x="193686" y="794397"/>
                  </a:lnTo>
                  <a:lnTo>
                    <a:pt x="189774" y="842624"/>
                  </a:lnTo>
                  <a:lnTo>
                    <a:pt x="188455" y="891539"/>
                  </a:lnTo>
                  <a:lnTo>
                    <a:pt x="188455" y="4457700"/>
                  </a:lnTo>
                  <a:lnTo>
                    <a:pt x="189774" y="4506615"/>
                  </a:lnTo>
                  <a:lnTo>
                    <a:pt x="193686" y="4554842"/>
                  </a:lnTo>
                  <a:lnTo>
                    <a:pt x="200124" y="4602311"/>
                  </a:lnTo>
                  <a:lnTo>
                    <a:pt x="209018" y="4648954"/>
                  </a:lnTo>
                  <a:lnTo>
                    <a:pt x="220302" y="4694704"/>
                  </a:lnTo>
                  <a:lnTo>
                    <a:pt x="233907" y="4739493"/>
                  </a:lnTo>
                  <a:lnTo>
                    <a:pt x="249765" y="4783253"/>
                  </a:lnTo>
                  <a:lnTo>
                    <a:pt x="267808" y="4825915"/>
                  </a:lnTo>
                  <a:lnTo>
                    <a:pt x="287968" y="4867411"/>
                  </a:lnTo>
                  <a:lnTo>
                    <a:pt x="310178" y="4907675"/>
                  </a:lnTo>
                  <a:lnTo>
                    <a:pt x="334369" y="4946637"/>
                  </a:lnTo>
                  <a:lnTo>
                    <a:pt x="360473" y="4984229"/>
                  </a:lnTo>
                  <a:lnTo>
                    <a:pt x="388423" y="5020385"/>
                  </a:lnTo>
                  <a:lnTo>
                    <a:pt x="418150" y="5055035"/>
                  </a:lnTo>
                  <a:lnTo>
                    <a:pt x="449586" y="5088112"/>
                  </a:lnTo>
                  <a:lnTo>
                    <a:pt x="482663" y="5119547"/>
                  </a:lnTo>
                  <a:lnTo>
                    <a:pt x="517314" y="5149273"/>
                  </a:lnTo>
                  <a:lnTo>
                    <a:pt x="553470" y="5177223"/>
                  </a:lnTo>
                  <a:lnTo>
                    <a:pt x="591064" y="5203326"/>
                  </a:lnTo>
                  <a:lnTo>
                    <a:pt x="630027" y="5227517"/>
                  </a:lnTo>
                  <a:lnTo>
                    <a:pt x="670292" y="5249726"/>
                  </a:lnTo>
                  <a:lnTo>
                    <a:pt x="711790" y="5269887"/>
                  </a:lnTo>
                  <a:lnTo>
                    <a:pt x="754453" y="5287930"/>
                  </a:lnTo>
                  <a:lnTo>
                    <a:pt x="798214" y="5303788"/>
                  </a:lnTo>
                  <a:lnTo>
                    <a:pt x="843005" y="5317392"/>
                  </a:lnTo>
                  <a:lnTo>
                    <a:pt x="888757" y="5328676"/>
                  </a:lnTo>
                  <a:lnTo>
                    <a:pt x="935402" y="5337571"/>
                  </a:lnTo>
                  <a:lnTo>
                    <a:pt x="982873" y="5344008"/>
                  </a:lnTo>
                  <a:lnTo>
                    <a:pt x="1031102" y="5347920"/>
                  </a:lnTo>
                  <a:lnTo>
                    <a:pt x="1080020" y="5349240"/>
                  </a:lnTo>
                  <a:lnTo>
                    <a:pt x="10844263" y="5349240"/>
                  </a:lnTo>
                  <a:lnTo>
                    <a:pt x="10893179" y="5347920"/>
                  </a:lnTo>
                  <a:lnTo>
                    <a:pt x="10941405" y="5344008"/>
                  </a:lnTo>
                  <a:lnTo>
                    <a:pt x="10988874" y="5337571"/>
                  </a:lnTo>
                  <a:lnTo>
                    <a:pt x="11035518" y="5328676"/>
                  </a:lnTo>
                  <a:lnTo>
                    <a:pt x="11081268" y="5317392"/>
                  </a:lnTo>
                  <a:lnTo>
                    <a:pt x="11126056" y="5303788"/>
                  </a:lnTo>
                  <a:lnTo>
                    <a:pt x="11169816" y="5287930"/>
                  </a:lnTo>
                  <a:lnTo>
                    <a:pt x="11212478" y="5269887"/>
                  </a:lnTo>
                  <a:lnTo>
                    <a:pt x="11253975" y="5249726"/>
                  </a:lnTo>
                  <a:lnTo>
                    <a:pt x="11294238" y="5227517"/>
                  </a:lnTo>
                  <a:lnTo>
                    <a:pt x="11333200" y="5203326"/>
                  </a:lnTo>
                  <a:lnTo>
                    <a:pt x="11370793" y="5177223"/>
                  </a:lnTo>
                  <a:lnTo>
                    <a:pt x="11406948" y="5149273"/>
                  </a:lnTo>
                  <a:lnTo>
                    <a:pt x="11441598" y="5119547"/>
                  </a:lnTo>
                  <a:lnTo>
                    <a:pt x="11474675" y="5088112"/>
                  </a:lnTo>
                  <a:lnTo>
                    <a:pt x="11506110" y="5055035"/>
                  </a:lnTo>
                  <a:lnTo>
                    <a:pt x="11535837" y="5020385"/>
                  </a:lnTo>
                  <a:lnTo>
                    <a:pt x="11563786" y="4984229"/>
                  </a:lnTo>
                  <a:lnTo>
                    <a:pt x="11589890" y="4946637"/>
                  </a:lnTo>
                  <a:lnTo>
                    <a:pt x="11614080" y="4907675"/>
                  </a:lnTo>
                  <a:lnTo>
                    <a:pt x="11636290" y="4867411"/>
                  </a:lnTo>
                  <a:lnTo>
                    <a:pt x="11656450" y="4825915"/>
                  </a:lnTo>
                  <a:lnTo>
                    <a:pt x="11674493" y="4783253"/>
                  </a:lnTo>
                  <a:lnTo>
                    <a:pt x="11690351" y="4739493"/>
                  </a:lnTo>
                  <a:lnTo>
                    <a:pt x="11703956" y="4694704"/>
                  </a:lnTo>
                  <a:lnTo>
                    <a:pt x="11715239" y="4648954"/>
                  </a:lnTo>
                  <a:lnTo>
                    <a:pt x="11724134" y="4602311"/>
                  </a:lnTo>
                  <a:lnTo>
                    <a:pt x="11730571" y="4554842"/>
                  </a:lnTo>
                  <a:lnTo>
                    <a:pt x="11734484" y="4506615"/>
                  </a:lnTo>
                  <a:lnTo>
                    <a:pt x="11735803" y="4457700"/>
                  </a:lnTo>
                  <a:lnTo>
                    <a:pt x="11735803" y="891539"/>
                  </a:lnTo>
                  <a:lnTo>
                    <a:pt x="11734484" y="842624"/>
                  </a:lnTo>
                  <a:lnTo>
                    <a:pt x="11730571" y="794397"/>
                  </a:lnTo>
                  <a:lnTo>
                    <a:pt x="11724134" y="746928"/>
                  </a:lnTo>
                  <a:lnTo>
                    <a:pt x="11715239" y="700285"/>
                  </a:lnTo>
                  <a:lnTo>
                    <a:pt x="11703956" y="654535"/>
                  </a:lnTo>
                  <a:lnTo>
                    <a:pt x="11690351" y="609746"/>
                  </a:lnTo>
                  <a:lnTo>
                    <a:pt x="11674493" y="565986"/>
                  </a:lnTo>
                  <a:lnTo>
                    <a:pt x="11656450" y="523324"/>
                  </a:lnTo>
                  <a:lnTo>
                    <a:pt x="11636290" y="481828"/>
                  </a:lnTo>
                  <a:lnTo>
                    <a:pt x="11614080" y="441564"/>
                  </a:lnTo>
                  <a:lnTo>
                    <a:pt x="11589890" y="402602"/>
                  </a:lnTo>
                  <a:lnTo>
                    <a:pt x="11563786" y="365010"/>
                  </a:lnTo>
                  <a:lnTo>
                    <a:pt x="11535837" y="328854"/>
                  </a:lnTo>
                  <a:lnTo>
                    <a:pt x="11506110" y="294204"/>
                  </a:lnTo>
                  <a:lnTo>
                    <a:pt x="11474675" y="261127"/>
                  </a:lnTo>
                  <a:lnTo>
                    <a:pt x="11441598" y="229692"/>
                  </a:lnTo>
                  <a:lnTo>
                    <a:pt x="11406948" y="199966"/>
                  </a:lnTo>
                  <a:lnTo>
                    <a:pt x="11370793" y="172016"/>
                  </a:lnTo>
                  <a:lnTo>
                    <a:pt x="11333200" y="145913"/>
                  </a:lnTo>
                  <a:lnTo>
                    <a:pt x="11294238" y="121722"/>
                  </a:lnTo>
                  <a:lnTo>
                    <a:pt x="11253975" y="99513"/>
                  </a:lnTo>
                  <a:lnTo>
                    <a:pt x="11212478" y="79352"/>
                  </a:lnTo>
                  <a:lnTo>
                    <a:pt x="11169816" y="61309"/>
                  </a:lnTo>
                  <a:lnTo>
                    <a:pt x="11126056" y="45451"/>
                  </a:lnTo>
                  <a:lnTo>
                    <a:pt x="11081268" y="31847"/>
                  </a:lnTo>
                  <a:lnTo>
                    <a:pt x="11035518" y="20563"/>
                  </a:lnTo>
                  <a:lnTo>
                    <a:pt x="10988874" y="11668"/>
                  </a:lnTo>
                  <a:lnTo>
                    <a:pt x="10941405" y="5231"/>
                  </a:lnTo>
                  <a:lnTo>
                    <a:pt x="10893179" y="1319"/>
                  </a:lnTo>
                  <a:lnTo>
                    <a:pt x="10844263" y="0"/>
                  </a:lnTo>
                  <a:close/>
                </a:path>
              </a:pathLst>
            </a:custGeom>
            <a:solidFill>
              <a:srgbClr val="FFF1CC"/>
            </a:solidFill>
          </p:spPr>
          <p:txBody>
            <a:bodyPr wrap="square" lIns="0" tIns="0" rIns="0" bIns="0" rtlCol="0"/>
            <a:lstStyle/>
            <a:p>
              <a:endParaRPr/>
            </a:p>
          </p:txBody>
        </p:sp>
      </p:grpSp>
      <p:sp>
        <p:nvSpPr>
          <p:cNvPr id="7" name="object 7"/>
          <p:cNvSpPr txBox="1">
            <a:spLocks noGrp="1"/>
          </p:cNvSpPr>
          <p:nvPr>
            <p:ph type="title"/>
          </p:nvPr>
        </p:nvSpPr>
        <p:spPr>
          <a:xfrm>
            <a:off x="7542021" y="182118"/>
            <a:ext cx="4263390" cy="330835"/>
          </a:xfrm>
          <a:prstGeom prst="rect">
            <a:avLst/>
          </a:prstGeom>
        </p:spPr>
        <p:txBody>
          <a:bodyPr vert="horz" wrap="square" lIns="0" tIns="12700" rIns="0" bIns="0" rtlCol="0">
            <a:spAutoFit/>
          </a:bodyPr>
          <a:lstStyle/>
          <a:p>
            <a:pPr marL="12700">
              <a:lnSpc>
                <a:spcPct val="100000"/>
              </a:lnSpc>
              <a:spcBef>
                <a:spcPts val="100"/>
              </a:spcBef>
            </a:pPr>
            <a:r>
              <a:rPr spc="235" dirty="0">
                <a:solidFill>
                  <a:srgbClr val="3A3838"/>
                </a:solidFill>
              </a:rPr>
              <a:t>Service</a:t>
            </a:r>
            <a:r>
              <a:rPr spc="114" dirty="0">
                <a:solidFill>
                  <a:srgbClr val="3A3838"/>
                </a:solidFill>
              </a:rPr>
              <a:t> </a:t>
            </a:r>
            <a:r>
              <a:rPr spc="254" dirty="0">
                <a:solidFill>
                  <a:srgbClr val="3A3838"/>
                </a:solidFill>
              </a:rPr>
              <a:t>Animal</a:t>
            </a:r>
            <a:r>
              <a:rPr spc="140" dirty="0">
                <a:solidFill>
                  <a:srgbClr val="3A3838"/>
                </a:solidFill>
              </a:rPr>
              <a:t> </a:t>
            </a:r>
            <a:r>
              <a:rPr spc="225" dirty="0">
                <a:solidFill>
                  <a:srgbClr val="3A3838"/>
                </a:solidFill>
              </a:rPr>
              <a:t>Transport</a:t>
            </a:r>
            <a:r>
              <a:rPr spc="145" dirty="0">
                <a:solidFill>
                  <a:srgbClr val="3A3838"/>
                </a:solidFill>
              </a:rPr>
              <a:t> </a:t>
            </a:r>
            <a:r>
              <a:rPr spc="225" dirty="0">
                <a:solidFill>
                  <a:srgbClr val="3A3838"/>
                </a:solidFill>
              </a:rPr>
              <a:t>Policy</a:t>
            </a:r>
          </a:p>
        </p:txBody>
      </p:sp>
      <p:sp>
        <p:nvSpPr>
          <p:cNvPr id="9" name="object 9"/>
          <p:cNvSpPr txBox="1"/>
          <p:nvPr/>
        </p:nvSpPr>
        <p:spPr>
          <a:xfrm>
            <a:off x="6221729" y="6332931"/>
            <a:ext cx="570865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767070"/>
                </a:solidFill>
                <a:latin typeface="Century Gothic"/>
                <a:cs typeface="Century Gothic"/>
              </a:rPr>
              <a:t>Americans</a:t>
            </a:r>
            <a:r>
              <a:rPr sz="1800" spc="25" dirty="0">
                <a:solidFill>
                  <a:srgbClr val="767070"/>
                </a:solidFill>
                <a:latin typeface="Century Gothic"/>
                <a:cs typeface="Century Gothic"/>
              </a:rPr>
              <a:t> </a:t>
            </a:r>
            <a:r>
              <a:rPr sz="1800" spc="150" dirty="0">
                <a:solidFill>
                  <a:srgbClr val="767070"/>
                </a:solidFill>
                <a:latin typeface="Century Gothic"/>
                <a:cs typeface="Century Gothic"/>
              </a:rPr>
              <a:t>With</a:t>
            </a:r>
            <a:r>
              <a:rPr sz="1800" spc="20" dirty="0">
                <a:solidFill>
                  <a:srgbClr val="767070"/>
                </a:solidFill>
                <a:latin typeface="Century Gothic"/>
                <a:cs typeface="Century Gothic"/>
              </a:rPr>
              <a:t> </a:t>
            </a:r>
            <a:r>
              <a:rPr sz="1800" spc="75" dirty="0">
                <a:solidFill>
                  <a:srgbClr val="767070"/>
                </a:solidFill>
                <a:latin typeface="Century Gothic"/>
                <a:cs typeface="Century Gothic"/>
              </a:rPr>
              <a:t>Disabilities</a:t>
            </a:r>
            <a:r>
              <a:rPr sz="1800" spc="50" dirty="0">
                <a:solidFill>
                  <a:srgbClr val="767070"/>
                </a:solidFill>
                <a:latin typeface="Century Gothic"/>
                <a:cs typeface="Century Gothic"/>
              </a:rPr>
              <a:t> </a:t>
            </a:r>
            <a:r>
              <a:rPr sz="1800" spc="-10" dirty="0">
                <a:solidFill>
                  <a:srgbClr val="767070"/>
                </a:solidFill>
                <a:latin typeface="Century Gothic"/>
                <a:cs typeface="Century Gothic"/>
              </a:rPr>
              <a:t>Act</a:t>
            </a:r>
            <a:r>
              <a:rPr sz="1800" spc="30" dirty="0">
                <a:solidFill>
                  <a:srgbClr val="767070"/>
                </a:solidFill>
                <a:latin typeface="Century Gothic"/>
                <a:cs typeface="Century Gothic"/>
              </a:rPr>
              <a:t> </a:t>
            </a:r>
            <a:r>
              <a:rPr sz="1800" spc="-170" dirty="0">
                <a:solidFill>
                  <a:srgbClr val="767070"/>
                </a:solidFill>
                <a:latin typeface="Century Gothic"/>
                <a:cs typeface="Century Gothic"/>
              </a:rPr>
              <a:t>&amp;</a:t>
            </a:r>
            <a:r>
              <a:rPr sz="1800" spc="35" dirty="0">
                <a:solidFill>
                  <a:srgbClr val="767070"/>
                </a:solidFill>
                <a:latin typeface="Century Gothic"/>
                <a:cs typeface="Century Gothic"/>
              </a:rPr>
              <a:t> </a:t>
            </a:r>
            <a:r>
              <a:rPr sz="1800" dirty="0">
                <a:solidFill>
                  <a:srgbClr val="767070"/>
                </a:solidFill>
                <a:latin typeface="Century Gothic"/>
                <a:cs typeface="Century Gothic"/>
              </a:rPr>
              <a:t>Service</a:t>
            </a:r>
            <a:r>
              <a:rPr sz="1800" spc="60" dirty="0">
                <a:solidFill>
                  <a:srgbClr val="767070"/>
                </a:solidFill>
                <a:latin typeface="Century Gothic"/>
                <a:cs typeface="Century Gothic"/>
              </a:rPr>
              <a:t> Animals</a:t>
            </a:r>
            <a:endParaRPr sz="1800">
              <a:latin typeface="Century Gothic"/>
              <a:cs typeface="Century Gothic"/>
            </a:endParaRPr>
          </a:p>
        </p:txBody>
      </p:sp>
      <p:sp>
        <p:nvSpPr>
          <p:cNvPr id="8" name="object 8"/>
          <p:cNvSpPr txBox="1"/>
          <p:nvPr/>
        </p:nvSpPr>
        <p:spPr>
          <a:xfrm>
            <a:off x="839216" y="870965"/>
            <a:ext cx="10460990" cy="5055870"/>
          </a:xfrm>
          <a:prstGeom prst="rect">
            <a:avLst/>
          </a:prstGeom>
        </p:spPr>
        <p:txBody>
          <a:bodyPr vert="horz" wrap="square" lIns="0" tIns="12700" rIns="0" bIns="0" rtlCol="0">
            <a:spAutoFit/>
          </a:bodyPr>
          <a:lstStyle/>
          <a:p>
            <a:pPr marL="355600" marR="33655" indent="-342900">
              <a:lnSpc>
                <a:spcPct val="100000"/>
              </a:lnSpc>
              <a:spcBef>
                <a:spcPts val="100"/>
              </a:spcBef>
              <a:buFont typeface="Arial"/>
              <a:buChar char="•"/>
              <a:tabLst>
                <a:tab pos="355600" algn="l"/>
              </a:tabLst>
            </a:pPr>
            <a:r>
              <a:rPr sz="1500" spc="-30" dirty="0">
                <a:solidFill>
                  <a:srgbClr val="4A4A4A"/>
                </a:solidFill>
                <a:latin typeface="Century Gothic"/>
                <a:cs typeface="Century Gothic"/>
              </a:rPr>
              <a:t>Modivcare</a:t>
            </a:r>
            <a:r>
              <a:rPr sz="1500" spc="95" dirty="0">
                <a:solidFill>
                  <a:srgbClr val="4A4A4A"/>
                </a:solidFill>
                <a:latin typeface="Century Gothic"/>
                <a:cs typeface="Century Gothic"/>
              </a:rPr>
              <a:t> </a:t>
            </a:r>
            <a:r>
              <a:rPr sz="1500" spc="-35" dirty="0">
                <a:solidFill>
                  <a:srgbClr val="4A4A4A"/>
                </a:solidFill>
                <a:latin typeface="Century Gothic"/>
                <a:cs typeface="Century Gothic"/>
              </a:rPr>
              <a:t>(and</a:t>
            </a:r>
            <a:r>
              <a:rPr sz="1500" spc="75" dirty="0">
                <a:solidFill>
                  <a:srgbClr val="4A4A4A"/>
                </a:solidFill>
                <a:latin typeface="Century Gothic"/>
                <a:cs typeface="Century Gothic"/>
              </a:rPr>
              <a:t> </a:t>
            </a:r>
            <a:r>
              <a:rPr sz="1500" spc="50" dirty="0">
                <a:solidFill>
                  <a:srgbClr val="4A4A4A"/>
                </a:solidFill>
                <a:latin typeface="Century Gothic"/>
                <a:cs typeface="Century Gothic"/>
              </a:rPr>
              <a:t>our</a:t>
            </a:r>
            <a:r>
              <a:rPr sz="1500" spc="85" dirty="0">
                <a:solidFill>
                  <a:srgbClr val="4A4A4A"/>
                </a:solidFill>
                <a:latin typeface="Century Gothic"/>
                <a:cs typeface="Century Gothic"/>
              </a:rPr>
              <a:t> </a:t>
            </a:r>
            <a:r>
              <a:rPr sz="1500" dirty="0">
                <a:solidFill>
                  <a:srgbClr val="4A4A4A"/>
                </a:solidFill>
                <a:latin typeface="Century Gothic"/>
                <a:cs typeface="Century Gothic"/>
              </a:rPr>
              <a:t>subcontractors)</a:t>
            </a:r>
            <a:r>
              <a:rPr sz="1500" spc="150" dirty="0">
                <a:solidFill>
                  <a:srgbClr val="4A4A4A"/>
                </a:solidFill>
                <a:latin typeface="Century Gothic"/>
                <a:cs typeface="Century Gothic"/>
              </a:rPr>
              <a:t> </a:t>
            </a:r>
            <a:r>
              <a:rPr sz="1500" spc="80" dirty="0">
                <a:solidFill>
                  <a:srgbClr val="4A4A4A"/>
                </a:solidFill>
                <a:latin typeface="Century Gothic"/>
                <a:cs typeface="Century Gothic"/>
              </a:rPr>
              <a:t>will</a:t>
            </a:r>
            <a:r>
              <a:rPr sz="1500" spc="50" dirty="0">
                <a:solidFill>
                  <a:srgbClr val="4A4A4A"/>
                </a:solidFill>
                <a:latin typeface="Century Gothic"/>
                <a:cs typeface="Century Gothic"/>
              </a:rPr>
              <a:t> </a:t>
            </a:r>
            <a:r>
              <a:rPr sz="1500" dirty="0">
                <a:solidFill>
                  <a:srgbClr val="4A4A4A"/>
                </a:solidFill>
                <a:latin typeface="Century Gothic"/>
                <a:cs typeface="Century Gothic"/>
              </a:rPr>
              <a:t>not</a:t>
            </a:r>
            <a:r>
              <a:rPr sz="1500" spc="90" dirty="0">
                <a:solidFill>
                  <a:srgbClr val="4A4A4A"/>
                </a:solidFill>
                <a:latin typeface="Century Gothic"/>
                <a:cs typeface="Century Gothic"/>
              </a:rPr>
              <a:t> </a:t>
            </a:r>
            <a:r>
              <a:rPr sz="1500" dirty="0">
                <a:solidFill>
                  <a:srgbClr val="4A4A4A"/>
                </a:solidFill>
                <a:latin typeface="Century Gothic"/>
                <a:cs typeface="Century Gothic"/>
              </a:rPr>
              <a:t>discriminate</a:t>
            </a:r>
            <a:r>
              <a:rPr sz="1500" spc="45" dirty="0">
                <a:solidFill>
                  <a:srgbClr val="4A4A4A"/>
                </a:solidFill>
                <a:latin typeface="Century Gothic"/>
                <a:cs typeface="Century Gothic"/>
              </a:rPr>
              <a:t> </a:t>
            </a:r>
            <a:r>
              <a:rPr sz="1500" dirty="0">
                <a:solidFill>
                  <a:srgbClr val="4A4A4A"/>
                </a:solidFill>
                <a:latin typeface="Century Gothic"/>
                <a:cs typeface="Century Gothic"/>
              </a:rPr>
              <a:t>against</a:t>
            </a:r>
            <a:r>
              <a:rPr sz="1500" spc="90" dirty="0">
                <a:solidFill>
                  <a:srgbClr val="4A4A4A"/>
                </a:solidFill>
                <a:latin typeface="Century Gothic"/>
                <a:cs typeface="Century Gothic"/>
              </a:rPr>
              <a:t> </a:t>
            </a:r>
            <a:r>
              <a:rPr sz="1500" spc="-10" dirty="0">
                <a:solidFill>
                  <a:srgbClr val="4A4A4A"/>
                </a:solidFill>
                <a:latin typeface="Century Gothic"/>
                <a:cs typeface="Century Gothic"/>
              </a:rPr>
              <a:t>any</a:t>
            </a:r>
            <a:r>
              <a:rPr sz="1500" spc="75" dirty="0">
                <a:solidFill>
                  <a:srgbClr val="4A4A4A"/>
                </a:solidFill>
                <a:latin typeface="Century Gothic"/>
                <a:cs typeface="Century Gothic"/>
              </a:rPr>
              <a:t> </a:t>
            </a:r>
            <a:r>
              <a:rPr sz="1500" dirty="0">
                <a:solidFill>
                  <a:srgbClr val="4A4A4A"/>
                </a:solidFill>
                <a:latin typeface="Century Gothic"/>
                <a:cs typeface="Century Gothic"/>
              </a:rPr>
              <a:t>persons</a:t>
            </a:r>
            <a:r>
              <a:rPr sz="1500" spc="70" dirty="0">
                <a:solidFill>
                  <a:srgbClr val="4A4A4A"/>
                </a:solidFill>
                <a:latin typeface="Century Gothic"/>
                <a:cs typeface="Century Gothic"/>
              </a:rPr>
              <a:t> </a:t>
            </a:r>
            <a:r>
              <a:rPr sz="1500" spc="80" dirty="0">
                <a:solidFill>
                  <a:srgbClr val="4A4A4A"/>
                </a:solidFill>
                <a:latin typeface="Century Gothic"/>
                <a:cs typeface="Century Gothic"/>
              </a:rPr>
              <a:t>with</a:t>
            </a:r>
            <a:r>
              <a:rPr sz="1500" spc="60" dirty="0">
                <a:solidFill>
                  <a:srgbClr val="4A4A4A"/>
                </a:solidFill>
                <a:latin typeface="Century Gothic"/>
                <a:cs typeface="Century Gothic"/>
              </a:rPr>
              <a:t> </a:t>
            </a:r>
            <a:r>
              <a:rPr sz="1500" dirty="0">
                <a:solidFill>
                  <a:srgbClr val="4A4A4A"/>
                </a:solidFill>
                <a:latin typeface="Century Gothic"/>
                <a:cs typeface="Century Gothic"/>
              </a:rPr>
              <a:t>disabilities,</a:t>
            </a:r>
            <a:r>
              <a:rPr sz="1500" spc="30" dirty="0">
                <a:solidFill>
                  <a:srgbClr val="4A4A4A"/>
                </a:solidFill>
                <a:latin typeface="Century Gothic"/>
                <a:cs typeface="Century Gothic"/>
              </a:rPr>
              <a:t> </a:t>
            </a:r>
            <a:r>
              <a:rPr sz="1500" spc="-10" dirty="0">
                <a:solidFill>
                  <a:srgbClr val="4A4A4A"/>
                </a:solidFill>
                <a:latin typeface="Century Gothic"/>
                <a:cs typeface="Century Gothic"/>
              </a:rPr>
              <a:t>including </a:t>
            </a:r>
            <a:r>
              <a:rPr sz="1500" dirty="0">
                <a:solidFill>
                  <a:srgbClr val="4A4A4A"/>
                </a:solidFill>
                <a:latin typeface="Century Gothic"/>
                <a:cs typeface="Century Gothic"/>
              </a:rPr>
              <a:t>those</a:t>
            </a:r>
            <a:r>
              <a:rPr sz="1500" spc="-10" dirty="0">
                <a:solidFill>
                  <a:srgbClr val="4A4A4A"/>
                </a:solidFill>
                <a:latin typeface="Century Gothic"/>
                <a:cs typeface="Century Gothic"/>
              </a:rPr>
              <a:t> </a:t>
            </a:r>
            <a:r>
              <a:rPr sz="1500" spc="-45" dirty="0">
                <a:solidFill>
                  <a:srgbClr val="4A4A4A"/>
                </a:solidFill>
                <a:latin typeface="Century Gothic"/>
                <a:cs typeface="Century Gothic"/>
              </a:rPr>
              <a:t>accompanied</a:t>
            </a:r>
            <a:r>
              <a:rPr sz="1500" spc="-10" dirty="0">
                <a:solidFill>
                  <a:srgbClr val="4A4A4A"/>
                </a:solidFill>
                <a:latin typeface="Century Gothic"/>
                <a:cs typeface="Century Gothic"/>
              </a:rPr>
              <a:t> </a:t>
            </a:r>
            <a:r>
              <a:rPr sz="1500" dirty="0">
                <a:solidFill>
                  <a:srgbClr val="4A4A4A"/>
                </a:solidFill>
                <a:latin typeface="Century Gothic"/>
                <a:cs typeface="Century Gothic"/>
              </a:rPr>
              <a:t>by</a:t>
            </a:r>
            <a:r>
              <a:rPr sz="1500" spc="-10" dirty="0">
                <a:solidFill>
                  <a:srgbClr val="4A4A4A"/>
                </a:solidFill>
                <a:latin typeface="Century Gothic"/>
                <a:cs typeface="Century Gothic"/>
              </a:rPr>
              <a:t> </a:t>
            </a:r>
            <a:r>
              <a:rPr sz="1500" dirty="0">
                <a:solidFill>
                  <a:srgbClr val="4A4A4A"/>
                </a:solidFill>
                <a:latin typeface="Century Gothic"/>
                <a:cs typeface="Century Gothic"/>
              </a:rPr>
              <a:t>service</a:t>
            </a:r>
            <a:r>
              <a:rPr sz="1500" spc="-5" dirty="0">
                <a:solidFill>
                  <a:srgbClr val="4A4A4A"/>
                </a:solidFill>
                <a:latin typeface="Century Gothic"/>
                <a:cs typeface="Century Gothic"/>
              </a:rPr>
              <a:t> </a:t>
            </a:r>
            <a:r>
              <a:rPr sz="1500" dirty="0">
                <a:solidFill>
                  <a:srgbClr val="4A4A4A"/>
                </a:solidFill>
                <a:latin typeface="Century Gothic"/>
                <a:cs typeface="Century Gothic"/>
              </a:rPr>
              <a:t>animals.</a:t>
            </a:r>
            <a:r>
              <a:rPr sz="1500" spc="-35" dirty="0">
                <a:solidFill>
                  <a:srgbClr val="4A4A4A"/>
                </a:solidFill>
                <a:latin typeface="Century Gothic"/>
                <a:cs typeface="Century Gothic"/>
              </a:rPr>
              <a:t> </a:t>
            </a:r>
            <a:r>
              <a:rPr sz="1500" spc="50" dirty="0">
                <a:solidFill>
                  <a:srgbClr val="4A4A4A"/>
                </a:solidFill>
                <a:latin typeface="Century Gothic"/>
                <a:cs typeface="Century Gothic"/>
              </a:rPr>
              <a:t>These</a:t>
            </a:r>
            <a:r>
              <a:rPr sz="1500" spc="-25" dirty="0">
                <a:solidFill>
                  <a:srgbClr val="4A4A4A"/>
                </a:solidFill>
                <a:latin typeface="Century Gothic"/>
                <a:cs typeface="Century Gothic"/>
              </a:rPr>
              <a:t> </a:t>
            </a:r>
            <a:r>
              <a:rPr sz="1500" spc="55" dirty="0">
                <a:solidFill>
                  <a:srgbClr val="4A4A4A"/>
                </a:solidFill>
                <a:latin typeface="Century Gothic"/>
                <a:cs typeface="Century Gothic"/>
              </a:rPr>
              <a:t>members</a:t>
            </a:r>
            <a:r>
              <a:rPr sz="1500" spc="-40" dirty="0">
                <a:solidFill>
                  <a:srgbClr val="4A4A4A"/>
                </a:solidFill>
                <a:latin typeface="Century Gothic"/>
                <a:cs typeface="Century Gothic"/>
              </a:rPr>
              <a:t> </a:t>
            </a:r>
            <a:r>
              <a:rPr sz="1500" spc="80" dirty="0">
                <a:solidFill>
                  <a:srgbClr val="4A4A4A"/>
                </a:solidFill>
                <a:latin typeface="Century Gothic"/>
                <a:cs typeface="Century Gothic"/>
              </a:rPr>
              <a:t>will</a:t>
            </a:r>
            <a:r>
              <a:rPr sz="1500" spc="-25" dirty="0">
                <a:solidFill>
                  <a:srgbClr val="4A4A4A"/>
                </a:solidFill>
                <a:latin typeface="Century Gothic"/>
                <a:cs typeface="Century Gothic"/>
              </a:rPr>
              <a:t> </a:t>
            </a:r>
            <a:r>
              <a:rPr sz="1500" spc="-55" dirty="0">
                <a:solidFill>
                  <a:srgbClr val="4A4A4A"/>
                </a:solidFill>
                <a:latin typeface="Century Gothic"/>
                <a:cs typeface="Century Gothic"/>
              </a:rPr>
              <a:t>be</a:t>
            </a:r>
            <a:r>
              <a:rPr sz="1500" spc="-20" dirty="0">
                <a:solidFill>
                  <a:srgbClr val="4A4A4A"/>
                </a:solidFill>
                <a:latin typeface="Century Gothic"/>
                <a:cs typeface="Century Gothic"/>
              </a:rPr>
              <a:t> </a:t>
            </a:r>
            <a:r>
              <a:rPr sz="1500" spc="-10" dirty="0">
                <a:solidFill>
                  <a:srgbClr val="4A4A4A"/>
                </a:solidFill>
                <a:latin typeface="Century Gothic"/>
                <a:cs typeface="Century Gothic"/>
              </a:rPr>
              <a:t>treated</a:t>
            </a:r>
            <a:r>
              <a:rPr sz="1500" spc="-25" dirty="0">
                <a:solidFill>
                  <a:srgbClr val="4A4A4A"/>
                </a:solidFill>
                <a:latin typeface="Century Gothic"/>
                <a:cs typeface="Century Gothic"/>
              </a:rPr>
              <a:t> </a:t>
            </a:r>
            <a:r>
              <a:rPr sz="1500" spc="80" dirty="0">
                <a:solidFill>
                  <a:srgbClr val="4A4A4A"/>
                </a:solidFill>
                <a:latin typeface="Century Gothic"/>
                <a:cs typeface="Century Gothic"/>
              </a:rPr>
              <a:t>with</a:t>
            </a:r>
            <a:r>
              <a:rPr sz="1500" spc="-20" dirty="0">
                <a:solidFill>
                  <a:srgbClr val="4A4A4A"/>
                </a:solidFill>
                <a:latin typeface="Century Gothic"/>
                <a:cs typeface="Century Gothic"/>
              </a:rPr>
              <a:t> </a:t>
            </a:r>
            <a:r>
              <a:rPr sz="1500" dirty="0">
                <a:solidFill>
                  <a:srgbClr val="4A4A4A"/>
                </a:solidFill>
                <a:latin typeface="Century Gothic"/>
                <a:cs typeface="Century Gothic"/>
              </a:rPr>
              <a:t>the</a:t>
            </a:r>
            <a:r>
              <a:rPr sz="1500" spc="-10" dirty="0">
                <a:solidFill>
                  <a:srgbClr val="4A4A4A"/>
                </a:solidFill>
                <a:latin typeface="Century Gothic"/>
                <a:cs typeface="Century Gothic"/>
              </a:rPr>
              <a:t> </a:t>
            </a:r>
            <a:r>
              <a:rPr sz="1500" dirty="0">
                <a:solidFill>
                  <a:srgbClr val="4A4A4A"/>
                </a:solidFill>
                <a:latin typeface="Century Gothic"/>
                <a:cs typeface="Century Gothic"/>
              </a:rPr>
              <a:t>same</a:t>
            </a:r>
            <a:r>
              <a:rPr sz="1500" spc="-5" dirty="0">
                <a:solidFill>
                  <a:srgbClr val="4A4A4A"/>
                </a:solidFill>
                <a:latin typeface="Century Gothic"/>
                <a:cs typeface="Century Gothic"/>
              </a:rPr>
              <a:t> </a:t>
            </a:r>
            <a:r>
              <a:rPr sz="1500" dirty="0">
                <a:solidFill>
                  <a:srgbClr val="4A4A4A"/>
                </a:solidFill>
                <a:latin typeface="Century Gothic"/>
                <a:cs typeface="Century Gothic"/>
              </a:rPr>
              <a:t>courtesy</a:t>
            </a:r>
            <a:r>
              <a:rPr sz="1500" spc="10" dirty="0">
                <a:solidFill>
                  <a:srgbClr val="4A4A4A"/>
                </a:solidFill>
                <a:latin typeface="Century Gothic"/>
                <a:cs typeface="Century Gothic"/>
              </a:rPr>
              <a:t> </a:t>
            </a:r>
            <a:r>
              <a:rPr sz="1500" spc="-20" dirty="0">
                <a:solidFill>
                  <a:srgbClr val="4A4A4A"/>
                </a:solidFill>
                <a:latin typeface="Century Gothic"/>
                <a:cs typeface="Century Gothic"/>
              </a:rPr>
              <a:t>and</a:t>
            </a:r>
            <a:r>
              <a:rPr sz="1500" spc="-10" dirty="0">
                <a:solidFill>
                  <a:srgbClr val="4A4A4A"/>
                </a:solidFill>
                <a:latin typeface="Century Gothic"/>
                <a:cs typeface="Century Gothic"/>
              </a:rPr>
              <a:t> respect </a:t>
            </a:r>
            <a:r>
              <a:rPr sz="1500" spc="-25" dirty="0">
                <a:solidFill>
                  <a:srgbClr val="4A4A4A"/>
                </a:solidFill>
                <a:latin typeface="Century Gothic"/>
                <a:cs typeface="Century Gothic"/>
              </a:rPr>
              <a:t>afforded</a:t>
            </a:r>
            <a:r>
              <a:rPr sz="1500" spc="75" dirty="0">
                <a:solidFill>
                  <a:srgbClr val="4A4A4A"/>
                </a:solidFill>
                <a:latin typeface="Century Gothic"/>
                <a:cs typeface="Century Gothic"/>
              </a:rPr>
              <a:t> </a:t>
            </a:r>
            <a:r>
              <a:rPr sz="1500" dirty="0">
                <a:solidFill>
                  <a:srgbClr val="4A4A4A"/>
                </a:solidFill>
                <a:latin typeface="Century Gothic"/>
                <a:cs typeface="Century Gothic"/>
              </a:rPr>
              <a:t>to</a:t>
            </a:r>
            <a:r>
              <a:rPr sz="1500" spc="70" dirty="0">
                <a:solidFill>
                  <a:srgbClr val="4A4A4A"/>
                </a:solidFill>
                <a:latin typeface="Century Gothic"/>
                <a:cs typeface="Century Gothic"/>
              </a:rPr>
              <a:t> </a:t>
            </a:r>
            <a:r>
              <a:rPr sz="1500" dirty="0">
                <a:solidFill>
                  <a:srgbClr val="4A4A4A"/>
                </a:solidFill>
                <a:latin typeface="Century Gothic"/>
                <a:cs typeface="Century Gothic"/>
              </a:rPr>
              <a:t>all</a:t>
            </a:r>
            <a:r>
              <a:rPr sz="1500" spc="65" dirty="0">
                <a:solidFill>
                  <a:srgbClr val="4A4A4A"/>
                </a:solidFill>
                <a:latin typeface="Century Gothic"/>
                <a:cs typeface="Century Gothic"/>
              </a:rPr>
              <a:t> </a:t>
            </a:r>
            <a:r>
              <a:rPr sz="1500" dirty="0">
                <a:solidFill>
                  <a:srgbClr val="4A4A4A"/>
                </a:solidFill>
                <a:latin typeface="Century Gothic"/>
                <a:cs typeface="Century Gothic"/>
              </a:rPr>
              <a:t>transportation</a:t>
            </a:r>
            <a:r>
              <a:rPr sz="1500" spc="85" dirty="0">
                <a:solidFill>
                  <a:srgbClr val="4A4A4A"/>
                </a:solidFill>
                <a:latin typeface="Century Gothic"/>
                <a:cs typeface="Century Gothic"/>
              </a:rPr>
              <a:t> </a:t>
            </a:r>
            <a:r>
              <a:rPr sz="1500" dirty="0">
                <a:solidFill>
                  <a:srgbClr val="4A4A4A"/>
                </a:solidFill>
                <a:latin typeface="Century Gothic"/>
                <a:cs typeface="Century Gothic"/>
              </a:rPr>
              <a:t>recipients.</a:t>
            </a:r>
            <a:r>
              <a:rPr sz="1500" spc="40" dirty="0">
                <a:solidFill>
                  <a:srgbClr val="4A4A4A"/>
                </a:solidFill>
                <a:latin typeface="Century Gothic"/>
                <a:cs typeface="Century Gothic"/>
              </a:rPr>
              <a:t> </a:t>
            </a:r>
            <a:r>
              <a:rPr sz="1500" dirty="0">
                <a:solidFill>
                  <a:srgbClr val="4A4A4A"/>
                </a:solidFill>
                <a:latin typeface="Century Gothic"/>
                <a:cs typeface="Century Gothic"/>
              </a:rPr>
              <a:t>Service</a:t>
            </a:r>
            <a:r>
              <a:rPr sz="1500" spc="50" dirty="0">
                <a:solidFill>
                  <a:srgbClr val="4A4A4A"/>
                </a:solidFill>
                <a:latin typeface="Century Gothic"/>
                <a:cs typeface="Century Gothic"/>
              </a:rPr>
              <a:t> </a:t>
            </a:r>
            <a:r>
              <a:rPr sz="1500" dirty="0">
                <a:solidFill>
                  <a:srgbClr val="4A4A4A"/>
                </a:solidFill>
                <a:latin typeface="Century Gothic"/>
                <a:cs typeface="Century Gothic"/>
              </a:rPr>
              <a:t>animals</a:t>
            </a:r>
            <a:r>
              <a:rPr sz="1500" spc="60" dirty="0">
                <a:solidFill>
                  <a:srgbClr val="4A4A4A"/>
                </a:solidFill>
                <a:latin typeface="Century Gothic"/>
                <a:cs typeface="Century Gothic"/>
              </a:rPr>
              <a:t> </a:t>
            </a:r>
            <a:r>
              <a:rPr sz="1500" spc="-25" dirty="0">
                <a:solidFill>
                  <a:srgbClr val="4A4A4A"/>
                </a:solidFill>
                <a:latin typeface="Century Gothic"/>
                <a:cs typeface="Century Gothic"/>
              </a:rPr>
              <a:t>are</a:t>
            </a:r>
            <a:r>
              <a:rPr sz="1500" spc="70" dirty="0">
                <a:solidFill>
                  <a:srgbClr val="4A4A4A"/>
                </a:solidFill>
                <a:latin typeface="Century Gothic"/>
                <a:cs typeface="Century Gothic"/>
              </a:rPr>
              <a:t> </a:t>
            </a:r>
            <a:r>
              <a:rPr sz="1500" spc="-20" dirty="0">
                <a:solidFill>
                  <a:srgbClr val="4A4A4A"/>
                </a:solidFill>
                <a:latin typeface="Century Gothic"/>
                <a:cs typeface="Century Gothic"/>
              </a:rPr>
              <a:t>welcome</a:t>
            </a:r>
            <a:r>
              <a:rPr sz="1500" spc="40" dirty="0">
                <a:solidFill>
                  <a:srgbClr val="4A4A4A"/>
                </a:solidFill>
                <a:latin typeface="Century Gothic"/>
                <a:cs typeface="Century Gothic"/>
              </a:rPr>
              <a:t> </a:t>
            </a:r>
            <a:r>
              <a:rPr sz="1500" spc="-10" dirty="0">
                <a:solidFill>
                  <a:srgbClr val="4A4A4A"/>
                </a:solidFill>
                <a:latin typeface="Century Gothic"/>
                <a:cs typeface="Century Gothic"/>
              </a:rPr>
              <a:t>onboard</a:t>
            </a:r>
            <a:r>
              <a:rPr sz="1500" spc="65" dirty="0">
                <a:solidFill>
                  <a:srgbClr val="4A4A4A"/>
                </a:solidFill>
                <a:latin typeface="Century Gothic"/>
                <a:cs typeface="Century Gothic"/>
              </a:rPr>
              <a:t> </a:t>
            </a:r>
            <a:r>
              <a:rPr sz="1500" spc="-10" dirty="0">
                <a:solidFill>
                  <a:srgbClr val="4A4A4A"/>
                </a:solidFill>
                <a:latin typeface="Century Gothic"/>
                <a:cs typeface="Century Gothic"/>
              </a:rPr>
              <a:t>any</a:t>
            </a:r>
            <a:r>
              <a:rPr sz="1500" spc="65" dirty="0">
                <a:solidFill>
                  <a:srgbClr val="4A4A4A"/>
                </a:solidFill>
                <a:latin typeface="Century Gothic"/>
                <a:cs typeface="Century Gothic"/>
              </a:rPr>
              <a:t> </a:t>
            </a:r>
            <a:r>
              <a:rPr sz="1500" dirty="0">
                <a:solidFill>
                  <a:srgbClr val="4A4A4A"/>
                </a:solidFill>
                <a:latin typeface="Century Gothic"/>
                <a:cs typeface="Century Gothic"/>
              </a:rPr>
              <a:t>transportation</a:t>
            </a:r>
            <a:r>
              <a:rPr sz="1500" spc="85" dirty="0">
                <a:solidFill>
                  <a:srgbClr val="4A4A4A"/>
                </a:solidFill>
                <a:latin typeface="Century Gothic"/>
                <a:cs typeface="Century Gothic"/>
              </a:rPr>
              <a:t> </a:t>
            </a:r>
            <a:r>
              <a:rPr sz="1500" spc="-10" dirty="0">
                <a:solidFill>
                  <a:srgbClr val="4A4A4A"/>
                </a:solidFill>
                <a:latin typeface="Century Gothic"/>
                <a:cs typeface="Century Gothic"/>
              </a:rPr>
              <a:t>vehicle </a:t>
            </a:r>
            <a:r>
              <a:rPr sz="1500" spc="45" dirty="0">
                <a:solidFill>
                  <a:srgbClr val="4A4A4A"/>
                </a:solidFill>
                <a:latin typeface="Century Gothic"/>
                <a:cs typeface="Century Gothic"/>
              </a:rPr>
              <a:t>performing</a:t>
            </a:r>
            <a:r>
              <a:rPr sz="1500" spc="-35" dirty="0">
                <a:solidFill>
                  <a:srgbClr val="4A4A4A"/>
                </a:solidFill>
                <a:latin typeface="Century Gothic"/>
                <a:cs typeface="Century Gothic"/>
              </a:rPr>
              <a:t> </a:t>
            </a:r>
            <a:r>
              <a:rPr sz="1500" spc="85" dirty="0">
                <a:solidFill>
                  <a:srgbClr val="4A4A4A"/>
                </a:solidFill>
                <a:latin typeface="Century Gothic"/>
                <a:cs typeface="Century Gothic"/>
              </a:rPr>
              <a:t>trips</a:t>
            </a:r>
            <a:r>
              <a:rPr sz="1500" spc="-30" dirty="0">
                <a:solidFill>
                  <a:srgbClr val="4A4A4A"/>
                </a:solidFill>
                <a:latin typeface="Century Gothic"/>
                <a:cs typeface="Century Gothic"/>
              </a:rPr>
              <a:t> </a:t>
            </a:r>
            <a:r>
              <a:rPr sz="1500" dirty="0">
                <a:solidFill>
                  <a:srgbClr val="4A4A4A"/>
                </a:solidFill>
                <a:latin typeface="Century Gothic"/>
                <a:cs typeface="Century Gothic"/>
              </a:rPr>
              <a:t>referred</a:t>
            </a:r>
            <a:r>
              <a:rPr sz="1500" spc="-35" dirty="0">
                <a:solidFill>
                  <a:srgbClr val="4A4A4A"/>
                </a:solidFill>
                <a:latin typeface="Century Gothic"/>
                <a:cs typeface="Century Gothic"/>
              </a:rPr>
              <a:t> </a:t>
            </a:r>
            <a:r>
              <a:rPr sz="1500" dirty="0">
                <a:solidFill>
                  <a:srgbClr val="4A4A4A"/>
                </a:solidFill>
                <a:latin typeface="Century Gothic"/>
                <a:cs typeface="Century Gothic"/>
              </a:rPr>
              <a:t>by</a:t>
            </a:r>
            <a:r>
              <a:rPr sz="1500" spc="-20" dirty="0">
                <a:solidFill>
                  <a:srgbClr val="4A4A4A"/>
                </a:solidFill>
                <a:latin typeface="Century Gothic"/>
                <a:cs typeface="Century Gothic"/>
              </a:rPr>
              <a:t> </a:t>
            </a:r>
            <a:r>
              <a:rPr sz="1500" spc="-40" dirty="0">
                <a:solidFill>
                  <a:srgbClr val="4A4A4A"/>
                </a:solidFill>
                <a:latin typeface="Century Gothic"/>
                <a:cs typeface="Century Gothic"/>
              </a:rPr>
              <a:t>Modivcare,</a:t>
            </a:r>
            <a:r>
              <a:rPr sz="1500" spc="-20" dirty="0">
                <a:solidFill>
                  <a:srgbClr val="4A4A4A"/>
                </a:solidFill>
                <a:latin typeface="Century Gothic"/>
                <a:cs typeface="Century Gothic"/>
              </a:rPr>
              <a:t> </a:t>
            </a:r>
            <a:r>
              <a:rPr sz="1500" dirty="0">
                <a:solidFill>
                  <a:srgbClr val="4A4A4A"/>
                </a:solidFill>
                <a:latin typeface="Century Gothic"/>
                <a:cs typeface="Century Gothic"/>
              </a:rPr>
              <a:t>per</a:t>
            </a:r>
            <a:r>
              <a:rPr sz="1500" spc="-25" dirty="0">
                <a:solidFill>
                  <a:srgbClr val="4A4A4A"/>
                </a:solidFill>
                <a:latin typeface="Century Gothic"/>
                <a:cs typeface="Century Gothic"/>
              </a:rPr>
              <a:t> </a:t>
            </a:r>
            <a:r>
              <a:rPr sz="1500" spc="50" dirty="0">
                <a:solidFill>
                  <a:srgbClr val="4A4A4A"/>
                </a:solidFill>
                <a:latin typeface="Century Gothic"/>
                <a:cs typeface="Century Gothic"/>
              </a:rPr>
              <a:t>our</a:t>
            </a:r>
            <a:r>
              <a:rPr sz="1500" spc="-15" dirty="0">
                <a:solidFill>
                  <a:srgbClr val="4A4A4A"/>
                </a:solidFill>
                <a:latin typeface="Century Gothic"/>
                <a:cs typeface="Century Gothic"/>
              </a:rPr>
              <a:t> </a:t>
            </a:r>
            <a:r>
              <a:rPr sz="1500" spc="-10" dirty="0">
                <a:solidFill>
                  <a:srgbClr val="4A4A4A"/>
                </a:solidFill>
                <a:latin typeface="Century Gothic"/>
                <a:cs typeface="Century Gothic"/>
              </a:rPr>
              <a:t>policies.</a:t>
            </a:r>
            <a:endParaRPr sz="1500">
              <a:latin typeface="Century Gothic"/>
              <a:cs typeface="Century Gothic"/>
            </a:endParaRPr>
          </a:p>
          <a:p>
            <a:pPr marL="354965" indent="-342265">
              <a:lnSpc>
                <a:spcPct val="100000"/>
              </a:lnSpc>
              <a:buFont typeface="Arial"/>
              <a:buChar char="•"/>
              <a:tabLst>
                <a:tab pos="354965" algn="l"/>
              </a:tabLst>
            </a:pPr>
            <a:r>
              <a:rPr sz="1500" dirty="0">
                <a:solidFill>
                  <a:srgbClr val="4A4A4A"/>
                </a:solidFill>
                <a:latin typeface="Century Gothic"/>
                <a:cs typeface="Century Gothic"/>
              </a:rPr>
              <a:t>No</a:t>
            </a:r>
            <a:r>
              <a:rPr sz="1500" spc="15" dirty="0">
                <a:solidFill>
                  <a:srgbClr val="4A4A4A"/>
                </a:solidFill>
                <a:latin typeface="Century Gothic"/>
                <a:cs typeface="Century Gothic"/>
              </a:rPr>
              <a:t> </a:t>
            </a:r>
            <a:r>
              <a:rPr sz="1500" dirty="0">
                <a:solidFill>
                  <a:srgbClr val="4A4A4A"/>
                </a:solidFill>
                <a:latin typeface="Century Gothic"/>
                <a:cs typeface="Century Gothic"/>
              </a:rPr>
              <a:t>additional</a:t>
            </a:r>
            <a:r>
              <a:rPr sz="1500" spc="-15" dirty="0">
                <a:solidFill>
                  <a:srgbClr val="4A4A4A"/>
                </a:solidFill>
                <a:latin typeface="Century Gothic"/>
                <a:cs typeface="Century Gothic"/>
              </a:rPr>
              <a:t> </a:t>
            </a:r>
            <a:r>
              <a:rPr sz="1500" spc="-35" dirty="0">
                <a:solidFill>
                  <a:srgbClr val="4A4A4A"/>
                </a:solidFill>
                <a:latin typeface="Century Gothic"/>
                <a:cs typeface="Century Gothic"/>
              </a:rPr>
              <a:t>fee</a:t>
            </a:r>
            <a:r>
              <a:rPr sz="1500" spc="10" dirty="0">
                <a:solidFill>
                  <a:srgbClr val="4A4A4A"/>
                </a:solidFill>
                <a:latin typeface="Century Gothic"/>
                <a:cs typeface="Century Gothic"/>
              </a:rPr>
              <a:t> </a:t>
            </a:r>
            <a:r>
              <a:rPr sz="1500" dirty="0">
                <a:solidFill>
                  <a:srgbClr val="4A4A4A"/>
                </a:solidFill>
                <a:latin typeface="Century Gothic"/>
                <a:cs typeface="Century Gothic"/>
              </a:rPr>
              <a:t>or</a:t>
            </a:r>
            <a:r>
              <a:rPr sz="1500" spc="15" dirty="0">
                <a:solidFill>
                  <a:srgbClr val="4A4A4A"/>
                </a:solidFill>
                <a:latin typeface="Century Gothic"/>
                <a:cs typeface="Century Gothic"/>
              </a:rPr>
              <a:t> </a:t>
            </a:r>
            <a:r>
              <a:rPr sz="1500" dirty="0">
                <a:solidFill>
                  <a:srgbClr val="4A4A4A"/>
                </a:solidFill>
                <a:latin typeface="Century Gothic"/>
                <a:cs typeface="Century Gothic"/>
              </a:rPr>
              <a:t>deposit</a:t>
            </a:r>
            <a:r>
              <a:rPr sz="1500" spc="-5" dirty="0">
                <a:solidFill>
                  <a:srgbClr val="4A4A4A"/>
                </a:solidFill>
                <a:latin typeface="Century Gothic"/>
                <a:cs typeface="Century Gothic"/>
              </a:rPr>
              <a:t> </a:t>
            </a:r>
            <a:r>
              <a:rPr sz="1500" dirty="0">
                <a:solidFill>
                  <a:srgbClr val="4A4A4A"/>
                </a:solidFill>
                <a:latin typeface="Century Gothic"/>
                <a:cs typeface="Century Gothic"/>
              </a:rPr>
              <a:t>may</a:t>
            </a:r>
            <a:r>
              <a:rPr sz="1500" spc="25" dirty="0">
                <a:solidFill>
                  <a:srgbClr val="4A4A4A"/>
                </a:solidFill>
                <a:latin typeface="Century Gothic"/>
                <a:cs typeface="Century Gothic"/>
              </a:rPr>
              <a:t> </a:t>
            </a:r>
            <a:r>
              <a:rPr sz="1500" spc="-30" dirty="0">
                <a:solidFill>
                  <a:srgbClr val="4A4A4A"/>
                </a:solidFill>
                <a:latin typeface="Century Gothic"/>
                <a:cs typeface="Century Gothic"/>
              </a:rPr>
              <a:t>be</a:t>
            </a:r>
            <a:r>
              <a:rPr sz="1500" dirty="0">
                <a:solidFill>
                  <a:srgbClr val="4A4A4A"/>
                </a:solidFill>
                <a:latin typeface="Century Gothic"/>
                <a:cs typeface="Century Gothic"/>
              </a:rPr>
              <a:t> </a:t>
            </a:r>
            <a:r>
              <a:rPr sz="1500" spc="-10" dirty="0">
                <a:solidFill>
                  <a:srgbClr val="4A4A4A"/>
                </a:solidFill>
                <a:latin typeface="Century Gothic"/>
                <a:cs typeface="Century Gothic"/>
              </a:rPr>
              <a:t>charged</a:t>
            </a:r>
            <a:r>
              <a:rPr sz="1500" spc="5" dirty="0">
                <a:solidFill>
                  <a:srgbClr val="4A4A4A"/>
                </a:solidFill>
                <a:latin typeface="Century Gothic"/>
                <a:cs typeface="Century Gothic"/>
              </a:rPr>
              <a:t> </a:t>
            </a:r>
            <a:r>
              <a:rPr sz="1500" dirty="0">
                <a:solidFill>
                  <a:srgbClr val="4A4A4A"/>
                </a:solidFill>
                <a:latin typeface="Century Gothic"/>
                <a:cs typeface="Century Gothic"/>
              </a:rPr>
              <a:t>to</a:t>
            </a:r>
            <a:r>
              <a:rPr sz="1500" spc="15" dirty="0">
                <a:solidFill>
                  <a:srgbClr val="4A4A4A"/>
                </a:solidFill>
                <a:latin typeface="Century Gothic"/>
                <a:cs typeface="Century Gothic"/>
              </a:rPr>
              <a:t> </a:t>
            </a:r>
            <a:r>
              <a:rPr sz="1500" spc="55" dirty="0">
                <a:solidFill>
                  <a:srgbClr val="4A4A4A"/>
                </a:solidFill>
                <a:latin typeface="Century Gothic"/>
                <a:cs typeface="Century Gothic"/>
              </a:rPr>
              <a:t>transport</a:t>
            </a:r>
            <a:r>
              <a:rPr sz="1500" spc="25" dirty="0">
                <a:solidFill>
                  <a:srgbClr val="4A4A4A"/>
                </a:solidFill>
                <a:latin typeface="Century Gothic"/>
                <a:cs typeface="Century Gothic"/>
              </a:rPr>
              <a:t> </a:t>
            </a:r>
            <a:r>
              <a:rPr sz="1500" dirty="0">
                <a:solidFill>
                  <a:srgbClr val="4A4A4A"/>
                </a:solidFill>
                <a:latin typeface="Century Gothic"/>
                <a:cs typeface="Century Gothic"/>
              </a:rPr>
              <a:t>service</a:t>
            </a:r>
            <a:r>
              <a:rPr sz="1500" spc="-5" dirty="0">
                <a:solidFill>
                  <a:srgbClr val="4A4A4A"/>
                </a:solidFill>
                <a:latin typeface="Century Gothic"/>
                <a:cs typeface="Century Gothic"/>
              </a:rPr>
              <a:t> </a:t>
            </a:r>
            <a:r>
              <a:rPr sz="1500" spc="-10" dirty="0">
                <a:solidFill>
                  <a:srgbClr val="4A4A4A"/>
                </a:solidFill>
                <a:latin typeface="Century Gothic"/>
                <a:cs typeface="Century Gothic"/>
              </a:rPr>
              <a:t>animals.</a:t>
            </a:r>
            <a:endParaRPr sz="1500">
              <a:latin typeface="Century Gothic"/>
              <a:cs typeface="Century Gothic"/>
            </a:endParaRPr>
          </a:p>
          <a:p>
            <a:pPr marL="354965" indent="-342265">
              <a:lnSpc>
                <a:spcPct val="100000"/>
              </a:lnSpc>
              <a:buFont typeface="Arial"/>
              <a:buChar char="•"/>
              <a:tabLst>
                <a:tab pos="354965" algn="l"/>
              </a:tabLst>
            </a:pPr>
            <a:r>
              <a:rPr sz="1500" spc="55" dirty="0">
                <a:solidFill>
                  <a:srgbClr val="4A4A4A"/>
                </a:solidFill>
                <a:latin typeface="Century Gothic"/>
                <a:cs typeface="Century Gothic"/>
              </a:rPr>
              <a:t>Neither</a:t>
            </a:r>
            <a:r>
              <a:rPr sz="1500" spc="-10" dirty="0">
                <a:solidFill>
                  <a:srgbClr val="4A4A4A"/>
                </a:solidFill>
                <a:latin typeface="Century Gothic"/>
                <a:cs typeface="Century Gothic"/>
              </a:rPr>
              <a:t> </a:t>
            </a:r>
            <a:r>
              <a:rPr sz="1500" spc="-20" dirty="0">
                <a:solidFill>
                  <a:srgbClr val="4A4A4A"/>
                </a:solidFill>
                <a:latin typeface="Century Gothic"/>
                <a:cs typeface="Century Gothic"/>
              </a:rPr>
              <a:t>Modivcare</a:t>
            </a:r>
            <a:r>
              <a:rPr sz="1500" spc="45" dirty="0">
                <a:solidFill>
                  <a:srgbClr val="4A4A4A"/>
                </a:solidFill>
                <a:latin typeface="Century Gothic"/>
                <a:cs typeface="Century Gothic"/>
              </a:rPr>
              <a:t> </a:t>
            </a:r>
            <a:r>
              <a:rPr sz="1500" spc="70" dirty="0">
                <a:solidFill>
                  <a:srgbClr val="4A4A4A"/>
                </a:solidFill>
                <a:latin typeface="Century Gothic"/>
                <a:cs typeface="Century Gothic"/>
              </a:rPr>
              <a:t>nor</a:t>
            </a:r>
            <a:r>
              <a:rPr sz="1500" spc="15" dirty="0">
                <a:solidFill>
                  <a:srgbClr val="4A4A4A"/>
                </a:solidFill>
                <a:latin typeface="Century Gothic"/>
                <a:cs typeface="Century Gothic"/>
              </a:rPr>
              <a:t> </a:t>
            </a:r>
            <a:r>
              <a:rPr sz="1500" dirty="0">
                <a:solidFill>
                  <a:srgbClr val="4A4A4A"/>
                </a:solidFill>
                <a:latin typeface="Century Gothic"/>
                <a:cs typeface="Century Gothic"/>
              </a:rPr>
              <a:t>the</a:t>
            </a:r>
            <a:r>
              <a:rPr sz="1500" spc="30" dirty="0">
                <a:solidFill>
                  <a:srgbClr val="4A4A4A"/>
                </a:solidFill>
                <a:latin typeface="Century Gothic"/>
                <a:cs typeface="Century Gothic"/>
              </a:rPr>
              <a:t> </a:t>
            </a:r>
            <a:r>
              <a:rPr sz="1500" spc="50" dirty="0">
                <a:solidFill>
                  <a:srgbClr val="4A4A4A"/>
                </a:solidFill>
                <a:latin typeface="Century Gothic"/>
                <a:cs typeface="Century Gothic"/>
              </a:rPr>
              <a:t>Transportation</a:t>
            </a:r>
            <a:r>
              <a:rPr sz="1500" spc="15" dirty="0">
                <a:solidFill>
                  <a:srgbClr val="4A4A4A"/>
                </a:solidFill>
                <a:latin typeface="Century Gothic"/>
                <a:cs typeface="Century Gothic"/>
              </a:rPr>
              <a:t> </a:t>
            </a:r>
            <a:r>
              <a:rPr sz="1500" spc="50" dirty="0">
                <a:solidFill>
                  <a:srgbClr val="4A4A4A"/>
                </a:solidFill>
                <a:latin typeface="Century Gothic"/>
                <a:cs typeface="Century Gothic"/>
              </a:rPr>
              <a:t>Provider</a:t>
            </a:r>
            <a:r>
              <a:rPr sz="1500" spc="5" dirty="0">
                <a:solidFill>
                  <a:srgbClr val="4A4A4A"/>
                </a:solidFill>
                <a:latin typeface="Century Gothic"/>
                <a:cs typeface="Century Gothic"/>
              </a:rPr>
              <a:t> </a:t>
            </a:r>
            <a:r>
              <a:rPr sz="1500" spc="120" dirty="0">
                <a:solidFill>
                  <a:srgbClr val="4A4A4A"/>
                </a:solidFill>
                <a:latin typeface="Century Gothic"/>
                <a:cs typeface="Century Gothic"/>
              </a:rPr>
              <a:t>is</a:t>
            </a:r>
            <a:r>
              <a:rPr sz="1500" spc="35" dirty="0">
                <a:solidFill>
                  <a:srgbClr val="4A4A4A"/>
                </a:solidFill>
                <a:latin typeface="Century Gothic"/>
                <a:cs typeface="Century Gothic"/>
              </a:rPr>
              <a:t> </a:t>
            </a:r>
            <a:r>
              <a:rPr sz="1500" dirty="0">
                <a:solidFill>
                  <a:srgbClr val="4A4A4A"/>
                </a:solidFill>
                <a:latin typeface="Century Gothic"/>
                <a:cs typeface="Century Gothic"/>
              </a:rPr>
              <a:t>responsible</a:t>
            </a:r>
            <a:r>
              <a:rPr sz="1500" spc="-10" dirty="0">
                <a:solidFill>
                  <a:srgbClr val="4A4A4A"/>
                </a:solidFill>
                <a:latin typeface="Century Gothic"/>
                <a:cs typeface="Century Gothic"/>
              </a:rPr>
              <a:t> </a:t>
            </a:r>
            <a:r>
              <a:rPr sz="1500" dirty="0">
                <a:solidFill>
                  <a:srgbClr val="4A4A4A"/>
                </a:solidFill>
                <a:latin typeface="Century Gothic"/>
                <a:cs typeface="Century Gothic"/>
              </a:rPr>
              <a:t>for</a:t>
            </a:r>
            <a:r>
              <a:rPr sz="1500" spc="45" dirty="0">
                <a:solidFill>
                  <a:srgbClr val="4A4A4A"/>
                </a:solidFill>
                <a:latin typeface="Century Gothic"/>
                <a:cs typeface="Century Gothic"/>
              </a:rPr>
              <a:t> </a:t>
            </a:r>
            <a:r>
              <a:rPr sz="1500" dirty="0">
                <a:solidFill>
                  <a:srgbClr val="4A4A4A"/>
                </a:solidFill>
                <a:latin typeface="Century Gothic"/>
                <a:cs typeface="Century Gothic"/>
              </a:rPr>
              <a:t>the</a:t>
            </a:r>
            <a:r>
              <a:rPr sz="1500" spc="30" dirty="0">
                <a:solidFill>
                  <a:srgbClr val="4A4A4A"/>
                </a:solidFill>
                <a:latin typeface="Century Gothic"/>
                <a:cs typeface="Century Gothic"/>
              </a:rPr>
              <a:t> </a:t>
            </a:r>
            <a:r>
              <a:rPr sz="1500" spc="-55" dirty="0">
                <a:solidFill>
                  <a:srgbClr val="4A4A4A"/>
                </a:solidFill>
                <a:latin typeface="Century Gothic"/>
                <a:cs typeface="Century Gothic"/>
              </a:rPr>
              <a:t>care</a:t>
            </a:r>
            <a:r>
              <a:rPr sz="1500" spc="40" dirty="0">
                <a:solidFill>
                  <a:srgbClr val="4A4A4A"/>
                </a:solidFill>
                <a:latin typeface="Century Gothic"/>
                <a:cs typeface="Century Gothic"/>
              </a:rPr>
              <a:t> </a:t>
            </a:r>
            <a:r>
              <a:rPr sz="1500" dirty="0">
                <a:solidFill>
                  <a:srgbClr val="4A4A4A"/>
                </a:solidFill>
                <a:latin typeface="Century Gothic"/>
                <a:cs typeface="Century Gothic"/>
              </a:rPr>
              <a:t>or</a:t>
            </a:r>
            <a:r>
              <a:rPr sz="1500" spc="40" dirty="0">
                <a:solidFill>
                  <a:srgbClr val="4A4A4A"/>
                </a:solidFill>
                <a:latin typeface="Century Gothic"/>
                <a:cs typeface="Century Gothic"/>
              </a:rPr>
              <a:t> </a:t>
            </a:r>
            <a:r>
              <a:rPr sz="1500" spc="60" dirty="0">
                <a:solidFill>
                  <a:srgbClr val="4A4A4A"/>
                </a:solidFill>
                <a:latin typeface="Century Gothic"/>
                <a:cs typeface="Century Gothic"/>
              </a:rPr>
              <a:t>supervision</a:t>
            </a:r>
            <a:r>
              <a:rPr sz="1500" spc="10" dirty="0">
                <a:solidFill>
                  <a:srgbClr val="4A4A4A"/>
                </a:solidFill>
                <a:latin typeface="Century Gothic"/>
                <a:cs typeface="Century Gothic"/>
              </a:rPr>
              <a:t> </a:t>
            </a:r>
            <a:r>
              <a:rPr sz="1500" dirty="0">
                <a:solidFill>
                  <a:srgbClr val="4A4A4A"/>
                </a:solidFill>
                <a:latin typeface="Century Gothic"/>
                <a:cs typeface="Century Gothic"/>
              </a:rPr>
              <a:t>of</a:t>
            </a:r>
            <a:r>
              <a:rPr sz="1500" spc="40" dirty="0">
                <a:solidFill>
                  <a:srgbClr val="4A4A4A"/>
                </a:solidFill>
                <a:latin typeface="Century Gothic"/>
                <a:cs typeface="Century Gothic"/>
              </a:rPr>
              <a:t> </a:t>
            </a:r>
            <a:r>
              <a:rPr sz="1500" dirty="0">
                <a:solidFill>
                  <a:srgbClr val="4A4A4A"/>
                </a:solidFill>
                <a:latin typeface="Century Gothic"/>
                <a:cs typeface="Century Gothic"/>
              </a:rPr>
              <a:t>any</a:t>
            </a:r>
            <a:r>
              <a:rPr sz="1500" spc="45" dirty="0">
                <a:solidFill>
                  <a:srgbClr val="4A4A4A"/>
                </a:solidFill>
                <a:latin typeface="Century Gothic"/>
                <a:cs typeface="Century Gothic"/>
              </a:rPr>
              <a:t> </a:t>
            </a:r>
            <a:r>
              <a:rPr sz="1500" spc="-10" dirty="0">
                <a:solidFill>
                  <a:srgbClr val="4A4A4A"/>
                </a:solidFill>
                <a:latin typeface="Century Gothic"/>
                <a:cs typeface="Century Gothic"/>
              </a:rPr>
              <a:t>service</a:t>
            </a:r>
            <a:endParaRPr sz="1500">
              <a:latin typeface="Century Gothic"/>
              <a:cs typeface="Century Gothic"/>
            </a:endParaRPr>
          </a:p>
          <a:p>
            <a:pPr marL="355600">
              <a:lnSpc>
                <a:spcPct val="100000"/>
              </a:lnSpc>
            </a:pPr>
            <a:r>
              <a:rPr sz="1500" spc="-10" dirty="0">
                <a:solidFill>
                  <a:srgbClr val="4A4A4A"/>
                </a:solidFill>
                <a:latin typeface="Century Gothic"/>
                <a:cs typeface="Century Gothic"/>
              </a:rPr>
              <a:t>animal.</a:t>
            </a:r>
            <a:endParaRPr sz="1500">
              <a:latin typeface="Century Gothic"/>
              <a:cs typeface="Century Gothic"/>
            </a:endParaRPr>
          </a:p>
          <a:p>
            <a:pPr marL="355600" marR="5080" indent="-342900">
              <a:lnSpc>
                <a:spcPct val="100000"/>
              </a:lnSpc>
              <a:buFont typeface="Arial"/>
              <a:buChar char="•"/>
              <a:tabLst>
                <a:tab pos="355600" algn="l"/>
              </a:tabLst>
            </a:pPr>
            <a:r>
              <a:rPr sz="1500" spc="-10" dirty="0">
                <a:solidFill>
                  <a:srgbClr val="4A4A4A"/>
                </a:solidFill>
                <a:latin typeface="Century Gothic"/>
                <a:cs typeface="Century Gothic"/>
              </a:rPr>
              <a:t>Modivcare</a:t>
            </a:r>
            <a:r>
              <a:rPr sz="1500" spc="100" dirty="0">
                <a:solidFill>
                  <a:srgbClr val="4A4A4A"/>
                </a:solidFill>
                <a:latin typeface="Century Gothic"/>
                <a:cs typeface="Century Gothic"/>
              </a:rPr>
              <a:t> </a:t>
            </a:r>
            <a:r>
              <a:rPr sz="1500" spc="60" dirty="0">
                <a:solidFill>
                  <a:srgbClr val="4A4A4A"/>
                </a:solidFill>
                <a:latin typeface="Century Gothic"/>
                <a:cs typeface="Century Gothic"/>
              </a:rPr>
              <a:t>shall</a:t>
            </a:r>
            <a:r>
              <a:rPr sz="1500" spc="100" dirty="0">
                <a:solidFill>
                  <a:srgbClr val="4A4A4A"/>
                </a:solidFill>
                <a:latin typeface="Century Gothic"/>
                <a:cs typeface="Century Gothic"/>
              </a:rPr>
              <a:t> </a:t>
            </a:r>
            <a:r>
              <a:rPr sz="1500" dirty="0">
                <a:solidFill>
                  <a:srgbClr val="4A4A4A"/>
                </a:solidFill>
                <a:latin typeface="Century Gothic"/>
                <a:cs typeface="Century Gothic"/>
              </a:rPr>
              <a:t>not</a:t>
            </a:r>
            <a:r>
              <a:rPr sz="1500" spc="114" dirty="0">
                <a:solidFill>
                  <a:srgbClr val="4A4A4A"/>
                </a:solidFill>
                <a:latin typeface="Century Gothic"/>
                <a:cs typeface="Century Gothic"/>
              </a:rPr>
              <a:t> </a:t>
            </a:r>
            <a:r>
              <a:rPr sz="1500" dirty="0">
                <a:solidFill>
                  <a:srgbClr val="4A4A4A"/>
                </a:solidFill>
                <a:latin typeface="Century Gothic"/>
                <a:cs typeface="Century Gothic"/>
              </a:rPr>
              <a:t>require</a:t>
            </a:r>
            <a:r>
              <a:rPr sz="1500" spc="65" dirty="0">
                <a:solidFill>
                  <a:srgbClr val="4A4A4A"/>
                </a:solidFill>
                <a:latin typeface="Century Gothic"/>
                <a:cs typeface="Century Gothic"/>
              </a:rPr>
              <a:t> </a:t>
            </a:r>
            <a:r>
              <a:rPr sz="1500" dirty="0">
                <a:solidFill>
                  <a:srgbClr val="4A4A4A"/>
                </a:solidFill>
                <a:latin typeface="Century Gothic"/>
                <a:cs typeface="Century Gothic"/>
              </a:rPr>
              <a:t>transportation</a:t>
            </a:r>
            <a:r>
              <a:rPr sz="1500" spc="95" dirty="0">
                <a:solidFill>
                  <a:srgbClr val="4A4A4A"/>
                </a:solidFill>
                <a:latin typeface="Century Gothic"/>
                <a:cs typeface="Century Gothic"/>
              </a:rPr>
              <a:t> </a:t>
            </a:r>
            <a:r>
              <a:rPr sz="1500" dirty="0">
                <a:solidFill>
                  <a:srgbClr val="4A4A4A"/>
                </a:solidFill>
                <a:latin typeface="Century Gothic"/>
                <a:cs typeface="Century Gothic"/>
              </a:rPr>
              <a:t>recipients</a:t>
            </a:r>
            <a:r>
              <a:rPr sz="1500" spc="80" dirty="0">
                <a:solidFill>
                  <a:srgbClr val="4A4A4A"/>
                </a:solidFill>
                <a:latin typeface="Century Gothic"/>
                <a:cs typeface="Century Gothic"/>
              </a:rPr>
              <a:t> </a:t>
            </a:r>
            <a:r>
              <a:rPr sz="1500" spc="90" dirty="0">
                <a:solidFill>
                  <a:srgbClr val="4A4A4A"/>
                </a:solidFill>
                <a:latin typeface="Century Gothic"/>
                <a:cs typeface="Century Gothic"/>
              </a:rPr>
              <a:t>with </a:t>
            </a:r>
            <a:r>
              <a:rPr sz="1500" dirty="0">
                <a:solidFill>
                  <a:srgbClr val="4A4A4A"/>
                </a:solidFill>
                <a:latin typeface="Century Gothic"/>
                <a:cs typeface="Century Gothic"/>
              </a:rPr>
              <a:t>service</a:t>
            </a:r>
            <a:r>
              <a:rPr sz="1500" spc="100" dirty="0">
                <a:solidFill>
                  <a:srgbClr val="4A4A4A"/>
                </a:solidFill>
                <a:latin typeface="Century Gothic"/>
                <a:cs typeface="Century Gothic"/>
              </a:rPr>
              <a:t> </a:t>
            </a:r>
            <a:r>
              <a:rPr sz="1500" spc="50" dirty="0">
                <a:solidFill>
                  <a:srgbClr val="4A4A4A"/>
                </a:solidFill>
                <a:latin typeface="Century Gothic"/>
                <a:cs typeface="Century Gothic"/>
              </a:rPr>
              <a:t>animals</a:t>
            </a:r>
            <a:r>
              <a:rPr sz="1500" spc="75" dirty="0">
                <a:solidFill>
                  <a:srgbClr val="4A4A4A"/>
                </a:solidFill>
                <a:latin typeface="Century Gothic"/>
                <a:cs typeface="Century Gothic"/>
              </a:rPr>
              <a:t> </a:t>
            </a:r>
            <a:r>
              <a:rPr sz="1500" dirty="0">
                <a:solidFill>
                  <a:srgbClr val="4A4A4A"/>
                </a:solidFill>
                <a:latin typeface="Century Gothic"/>
                <a:cs typeface="Century Gothic"/>
              </a:rPr>
              <a:t>to</a:t>
            </a:r>
            <a:r>
              <a:rPr sz="1500" spc="110" dirty="0">
                <a:solidFill>
                  <a:srgbClr val="4A4A4A"/>
                </a:solidFill>
                <a:latin typeface="Century Gothic"/>
                <a:cs typeface="Century Gothic"/>
              </a:rPr>
              <a:t> </a:t>
            </a:r>
            <a:r>
              <a:rPr sz="1500" dirty="0">
                <a:solidFill>
                  <a:srgbClr val="4A4A4A"/>
                </a:solidFill>
                <a:latin typeface="Century Gothic"/>
                <a:cs typeface="Century Gothic"/>
              </a:rPr>
              <a:t>provide</a:t>
            </a:r>
            <a:r>
              <a:rPr sz="1500" spc="85" dirty="0">
                <a:solidFill>
                  <a:srgbClr val="4A4A4A"/>
                </a:solidFill>
                <a:latin typeface="Century Gothic"/>
                <a:cs typeface="Century Gothic"/>
              </a:rPr>
              <a:t> </a:t>
            </a:r>
            <a:r>
              <a:rPr sz="1500" dirty="0">
                <a:solidFill>
                  <a:srgbClr val="4A4A4A"/>
                </a:solidFill>
                <a:latin typeface="Century Gothic"/>
                <a:cs typeface="Century Gothic"/>
              </a:rPr>
              <a:t>proof</a:t>
            </a:r>
            <a:r>
              <a:rPr sz="1500" spc="100" dirty="0">
                <a:solidFill>
                  <a:srgbClr val="4A4A4A"/>
                </a:solidFill>
                <a:latin typeface="Century Gothic"/>
                <a:cs typeface="Century Gothic"/>
              </a:rPr>
              <a:t> </a:t>
            </a:r>
            <a:r>
              <a:rPr sz="1500" dirty="0">
                <a:solidFill>
                  <a:srgbClr val="4A4A4A"/>
                </a:solidFill>
                <a:latin typeface="Century Gothic"/>
                <a:cs typeface="Century Gothic"/>
              </a:rPr>
              <a:t>that</a:t>
            </a:r>
            <a:r>
              <a:rPr sz="1500" spc="114" dirty="0">
                <a:solidFill>
                  <a:srgbClr val="4A4A4A"/>
                </a:solidFill>
                <a:latin typeface="Century Gothic"/>
                <a:cs typeface="Century Gothic"/>
              </a:rPr>
              <a:t> </a:t>
            </a:r>
            <a:r>
              <a:rPr sz="1500" dirty="0">
                <a:solidFill>
                  <a:srgbClr val="4A4A4A"/>
                </a:solidFill>
                <a:latin typeface="Century Gothic"/>
                <a:cs typeface="Century Gothic"/>
              </a:rPr>
              <a:t>the</a:t>
            </a:r>
            <a:r>
              <a:rPr sz="1500" spc="105" dirty="0">
                <a:solidFill>
                  <a:srgbClr val="4A4A4A"/>
                </a:solidFill>
                <a:latin typeface="Century Gothic"/>
                <a:cs typeface="Century Gothic"/>
              </a:rPr>
              <a:t> </a:t>
            </a:r>
            <a:r>
              <a:rPr sz="1500" spc="-10" dirty="0">
                <a:solidFill>
                  <a:srgbClr val="4A4A4A"/>
                </a:solidFill>
                <a:latin typeface="Century Gothic"/>
                <a:cs typeface="Century Gothic"/>
              </a:rPr>
              <a:t>service </a:t>
            </a:r>
            <a:r>
              <a:rPr sz="1500" dirty="0">
                <a:solidFill>
                  <a:srgbClr val="4A4A4A"/>
                </a:solidFill>
                <a:latin typeface="Century Gothic"/>
                <a:cs typeface="Century Gothic"/>
              </a:rPr>
              <a:t>animal</a:t>
            </a:r>
            <a:r>
              <a:rPr sz="1500" spc="30" dirty="0">
                <a:solidFill>
                  <a:srgbClr val="4A4A4A"/>
                </a:solidFill>
                <a:latin typeface="Century Gothic"/>
                <a:cs typeface="Century Gothic"/>
              </a:rPr>
              <a:t> </a:t>
            </a:r>
            <a:r>
              <a:rPr sz="1500" spc="120" dirty="0">
                <a:solidFill>
                  <a:srgbClr val="4A4A4A"/>
                </a:solidFill>
                <a:latin typeface="Century Gothic"/>
                <a:cs typeface="Century Gothic"/>
              </a:rPr>
              <a:t>is</a:t>
            </a:r>
            <a:r>
              <a:rPr sz="1500" spc="60" dirty="0">
                <a:solidFill>
                  <a:srgbClr val="4A4A4A"/>
                </a:solidFill>
                <a:latin typeface="Century Gothic"/>
                <a:cs typeface="Century Gothic"/>
              </a:rPr>
              <a:t> </a:t>
            </a:r>
            <a:r>
              <a:rPr sz="1500" dirty="0">
                <a:solidFill>
                  <a:srgbClr val="4A4A4A"/>
                </a:solidFill>
                <a:latin typeface="Century Gothic"/>
                <a:cs typeface="Century Gothic"/>
              </a:rPr>
              <a:t>licensed</a:t>
            </a:r>
            <a:r>
              <a:rPr sz="1500" spc="15" dirty="0">
                <a:solidFill>
                  <a:srgbClr val="4A4A4A"/>
                </a:solidFill>
                <a:latin typeface="Century Gothic"/>
                <a:cs typeface="Century Gothic"/>
              </a:rPr>
              <a:t> </a:t>
            </a:r>
            <a:r>
              <a:rPr sz="1500" dirty="0">
                <a:solidFill>
                  <a:srgbClr val="4A4A4A"/>
                </a:solidFill>
                <a:latin typeface="Century Gothic"/>
                <a:cs typeface="Century Gothic"/>
              </a:rPr>
              <a:t>or</a:t>
            </a:r>
            <a:r>
              <a:rPr sz="1500" spc="50" dirty="0">
                <a:solidFill>
                  <a:srgbClr val="4A4A4A"/>
                </a:solidFill>
                <a:latin typeface="Century Gothic"/>
                <a:cs typeface="Century Gothic"/>
              </a:rPr>
              <a:t> </a:t>
            </a:r>
            <a:r>
              <a:rPr sz="1500" dirty="0">
                <a:solidFill>
                  <a:srgbClr val="4A4A4A"/>
                </a:solidFill>
                <a:latin typeface="Century Gothic"/>
                <a:cs typeface="Century Gothic"/>
              </a:rPr>
              <a:t>certified</a:t>
            </a:r>
            <a:r>
              <a:rPr sz="1500" spc="30" dirty="0">
                <a:solidFill>
                  <a:srgbClr val="4A4A4A"/>
                </a:solidFill>
                <a:latin typeface="Century Gothic"/>
                <a:cs typeface="Century Gothic"/>
              </a:rPr>
              <a:t> </a:t>
            </a:r>
            <a:r>
              <a:rPr sz="1500" dirty="0">
                <a:solidFill>
                  <a:srgbClr val="4A4A4A"/>
                </a:solidFill>
                <a:latin typeface="Century Gothic"/>
                <a:cs typeface="Century Gothic"/>
              </a:rPr>
              <a:t>as</a:t>
            </a:r>
            <a:r>
              <a:rPr sz="1500" spc="70" dirty="0">
                <a:solidFill>
                  <a:srgbClr val="4A4A4A"/>
                </a:solidFill>
                <a:latin typeface="Century Gothic"/>
                <a:cs typeface="Century Gothic"/>
              </a:rPr>
              <a:t> </a:t>
            </a:r>
            <a:r>
              <a:rPr sz="1500" spc="-150" dirty="0">
                <a:solidFill>
                  <a:srgbClr val="4A4A4A"/>
                </a:solidFill>
                <a:latin typeface="Century Gothic"/>
                <a:cs typeface="Century Gothic"/>
              </a:rPr>
              <a:t>a</a:t>
            </a:r>
            <a:r>
              <a:rPr sz="1500" spc="55" dirty="0">
                <a:solidFill>
                  <a:srgbClr val="4A4A4A"/>
                </a:solidFill>
                <a:latin typeface="Century Gothic"/>
                <a:cs typeface="Century Gothic"/>
              </a:rPr>
              <a:t> </a:t>
            </a:r>
            <a:r>
              <a:rPr sz="1500" dirty="0">
                <a:solidFill>
                  <a:srgbClr val="4A4A4A"/>
                </a:solidFill>
                <a:latin typeface="Century Gothic"/>
                <a:cs typeface="Century Gothic"/>
              </a:rPr>
              <a:t>service</a:t>
            </a:r>
            <a:r>
              <a:rPr sz="1500" spc="50" dirty="0">
                <a:solidFill>
                  <a:srgbClr val="4A4A4A"/>
                </a:solidFill>
                <a:latin typeface="Century Gothic"/>
                <a:cs typeface="Century Gothic"/>
              </a:rPr>
              <a:t> </a:t>
            </a:r>
            <a:r>
              <a:rPr sz="1500" spc="-10" dirty="0">
                <a:solidFill>
                  <a:srgbClr val="4A4A4A"/>
                </a:solidFill>
                <a:latin typeface="Century Gothic"/>
                <a:cs typeface="Century Gothic"/>
              </a:rPr>
              <a:t>animal.</a:t>
            </a:r>
            <a:endParaRPr sz="1500">
              <a:latin typeface="Century Gothic"/>
              <a:cs typeface="Century Gothic"/>
            </a:endParaRPr>
          </a:p>
          <a:p>
            <a:pPr marL="355600" marR="139700" indent="-342900">
              <a:lnSpc>
                <a:spcPct val="100000"/>
              </a:lnSpc>
              <a:buFont typeface="Arial"/>
              <a:buChar char="•"/>
              <a:tabLst>
                <a:tab pos="355600" algn="l"/>
              </a:tabLst>
            </a:pPr>
            <a:r>
              <a:rPr sz="1500" spc="70" dirty="0">
                <a:solidFill>
                  <a:srgbClr val="4A4A4A"/>
                </a:solidFill>
                <a:latin typeface="Century Gothic"/>
                <a:cs typeface="Century Gothic"/>
              </a:rPr>
              <a:t>If</a:t>
            </a:r>
            <a:r>
              <a:rPr sz="1500" spc="5" dirty="0">
                <a:solidFill>
                  <a:srgbClr val="4A4A4A"/>
                </a:solidFill>
                <a:latin typeface="Century Gothic"/>
                <a:cs typeface="Century Gothic"/>
              </a:rPr>
              <a:t> </a:t>
            </a:r>
            <a:r>
              <a:rPr sz="1500" spc="-25" dirty="0">
                <a:solidFill>
                  <a:srgbClr val="4A4A4A"/>
                </a:solidFill>
                <a:latin typeface="Century Gothic"/>
                <a:cs typeface="Century Gothic"/>
              </a:rPr>
              <a:t>Modivcare,</a:t>
            </a:r>
            <a:r>
              <a:rPr sz="1500" dirty="0">
                <a:solidFill>
                  <a:srgbClr val="4A4A4A"/>
                </a:solidFill>
                <a:latin typeface="Century Gothic"/>
                <a:cs typeface="Century Gothic"/>
              </a:rPr>
              <a:t> or</a:t>
            </a:r>
            <a:r>
              <a:rPr sz="1500" spc="5" dirty="0">
                <a:solidFill>
                  <a:srgbClr val="4A4A4A"/>
                </a:solidFill>
                <a:latin typeface="Century Gothic"/>
                <a:cs typeface="Century Gothic"/>
              </a:rPr>
              <a:t> </a:t>
            </a:r>
            <a:r>
              <a:rPr sz="1500" dirty="0">
                <a:solidFill>
                  <a:srgbClr val="4A4A4A"/>
                </a:solidFill>
                <a:latin typeface="Century Gothic"/>
                <a:cs typeface="Century Gothic"/>
              </a:rPr>
              <a:t>one of</a:t>
            </a:r>
            <a:r>
              <a:rPr sz="1500" spc="15" dirty="0">
                <a:solidFill>
                  <a:srgbClr val="4A4A4A"/>
                </a:solidFill>
                <a:latin typeface="Century Gothic"/>
                <a:cs typeface="Century Gothic"/>
              </a:rPr>
              <a:t> </a:t>
            </a:r>
            <a:r>
              <a:rPr sz="1500" spc="110" dirty="0">
                <a:solidFill>
                  <a:srgbClr val="4A4A4A"/>
                </a:solidFill>
                <a:latin typeface="Century Gothic"/>
                <a:cs typeface="Century Gothic"/>
              </a:rPr>
              <a:t>its</a:t>
            </a:r>
            <a:r>
              <a:rPr sz="1500" spc="5" dirty="0">
                <a:solidFill>
                  <a:srgbClr val="4A4A4A"/>
                </a:solidFill>
                <a:latin typeface="Century Gothic"/>
                <a:cs typeface="Century Gothic"/>
              </a:rPr>
              <a:t> </a:t>
            </a:r>
            <a:r>
              <a:rPr sz="1500" spc="-10" dirty="0">
                <a:solidFill>
                  <a:srgbClr val="4A4A4A"/>
                </a:solidFill>
                <a:latin typeface="Century Gothic"/>
                <a:cs typeface="Century Gothic"/>
              </a:rPr>
              <a:t>contracted</a:t>
            </a:r>
            <a:r>
              <a:rPr sz="1500" spc="10" dirty="0">
                <a:solidFill>
                  <a:srgbClr val="4A4A4A"/>
                </a:solidFill>
                <a:latin typeface="Century Gothic"/>
                <a:cs typeface="Century Gothic"/>
              </a:rPr>
              <a:t> </a:t>
            </a:r>
            <a:r>
              <a:rPr sz="1500" spc="50" dirty="0">
                <a:solidFill>
                  <a:srgbClr val="4A4A4A"/>
                </a:solidFill>
                <a:latin typeface="Century Gothic"/>
                <a:cs typeface="Century Gothic"/>
              </a:rPr>
              <a:t>Transportation</a:t>
            </a:r>
            <a:r>
              <a:rPr sz="1500" spc="-5" dirty="0">
                <a:solidFill>
                  <a:srgbClr val="4A4A4A"/>
                </a:solidFill>
                <a:latin typeface="Century Gothic"/>
                <a:cs typeface="Century Gothic"/>
              </a:rPr>
              <a:t> </a:t>
            </a:r>
            <a:r>
              <a:rPr sz="1500" spc="60" dirty="0">
                <a:solidFill>
                  <a:srgbClr val="4A4A4A"/>
                </a:solidFill>
                <a:latin typeface="Century Gothic"/>
                <a:cs typeface="Century Gothic"/>
              </a:rPr>
              <a:t>Providers</a:t>
            </a:r>
            <a:r>
              <a:rPr sz="1500" spc="-20" dirty="0">
                <a:solidFill>
                  <a:srgbClr val="4A4A4A"/>
                </a:solidFill>
                <a:latin typeface="Century Gothic"/>
                <a:cs typeface="Century Gothic"/>
              </a:rPr>
              <a:t> </a:t>
            </a:r>
            <a:r>
              <a:rPr sz="1500" spc="120" dirty="0">
                <a:solidFill>
                  <a:srgbClr val="4A4A4A"/>
                </a:solidFill>
                <a:latin typeface="Century Gothic"/>
                <a:cs typeface="Century Gothic"/>
              </a:rPr>
              <a:t>is</a:t>
            </a:r>
            <a:r>
              <a:rPr sz="1500" spc="10" dirty="0">
                <a:solidFill>
                  <a:srgbClr val="4A4A4A"/>
                </a:solidFill>
                <a:latin typeface="Century Gothic"/>
                <a:cs typeface="Century Gothic"/>
              </a:rPr>
              <a:t> </a:t>
            </a:r>
            <a:r>
              <a:rPr sz="1500" dirty="0">
                <a:solidFill>
                  <a:srgbClr val="4A4A4A"/>
                </a:solidFill>
                <a:latin typeface="Century Gothic"/>
                <a:cs typeface="Century Gothic"/>
              </a:rPr>
              <a:t>uncertain</a:t>
            </a:r>
            <a:r>
              <a:rPr sz="1500" spc="-10" dirty="0">
                <a:solidFill>
                  <a:srgbClr val="4A4A4A"/>
                </a:solidFill>
                <a:latin typeface="Century Gothic"/>
                <a:cs typeface="Century Gothic"/>
              </a:rPr>
              <a:t> </a:t>
            </a:r>
            <a:r>
              <a:rPr sz="1500" spc="45" dirty="0">
                <a:solidFill>
                  <a:srgbClr val="4A4A4A"/>
                </a:solidFill>
                <a:latin typeface="Century Gothic"/>
                <a:cs typeface="Century Gothic"/>
              </a:rPr>
              <a:t>whether</a:t>
            </a:r>
            <a:r>
              <a:rPr sz="1500" spc="-20" dirty="0">
                <a:solidFill>
                  <a:srgbClr val="4A4A4A"/>
                </a:solidFill>
                <a:latin typeface="Century Gothic"/>
                <a:cs typeface="Century Gothic"/>
              </a:rPr>
              <a:t> </a:t>
            </a:r>
            <a:r>
              <a:rPr sz="1500" dirty="0">
                <a:solidFill>
                  <a:srgbClr val="4A4A4A"/>
                </a:solidFill>
                <a:latin typeface="Century Gothic"/>
                <a:cs typeface="Century Gothic"/>
              </a:rPr>
              <a:t>an animal</a:t>
            </a:r>
            <a:r>
              <a:rPr sz="1500" spc="-15" dirty="0">
                <a:solidFill>
                  <a:srgbClr val="4A4A4A"/>
                </a:solidFill>
                <a:latin typeface="Century Gothic"/>
                <a:cs typeface="Century Gothic"/>
              </a:rPr>
              <a:t> </a:t>
            </a:r>
            <a:r>
              <a:rPr sz="1500" spc="120" dirty="0">
                <a:solidFill>
                  <a:srgbClr val="4A4A4A"/>
                </a:solidFill>
                <a:latin typeface="Century Gothic"/>
                <a:cs typeface="Century Gothic"/>
              </a:rPr>
              <a:t>is</a:t>
            </a:r>
            <a:r>
              <a:rPr sz="1500" spc="15" dirty="0">
                <a:solidFill>
                  <a:srgbClr val="4A4A4A"/>
                </a:solidFill>
                <a:latin typeface="Century Gothic"/>
                <a:cs typeface="Century Gothic"/>
              </a:rPr>
              <a:t> </a:t>
            </a:r>
            <a:r>
              <a:rPr sz="1500" spc="-150" dirty="0">
                <a:solidFill>
                  <a:srgbClr val="4A4A4A"/>
                </a:solidFill>
                <a:latin typeface="Century Gothic"/>
                <a:cs typeface="Century Gothic"/>
              </a:rPr>
              <a:t>a</a:t>
            </a:r>
            <a:r>
              <a:rPr sz="1500" spc="10" dirty="0">
                <a:solidFill>
                  <a:srgbClr val="4A4A4A"/>
                </a:solidFill>
                <a:latin typeface="Century Gothic"/>
                <a:cs typeface="Century Gothic"/>
              </a:rPr>
              <a:t> </a:t>
            </a:r>
            <a:r>
              <a:rPr sz="1500" spc="-10" dirty="0">
                <a:solidFill>
                  <a:srgbClr val="4A4A4A"/>
                </a:solidFill>
                <a:latin typeface="Century Gothic"/>
                <a:cs typeface="Century Gothic"/>
              </a:rPr>
              <a:t>service </a:t>
            </a:r>
            <a:r>
              <a:rPr sz="1500" dirty="0">
                <a:solidFill>
                  <a:srgbClr val="4A4A4A"/>
                </a:solidFill>
                <a:latin typeface="Century Gothic"/>
                <a:cs typeface="Century Gothic"/>
              </a:rPr>
              <a:t>animal,</a:t>
            </a:r>
            <a:r>
              <a:rPr sz="1500" spc="55" dirty="0">
                <a:solidFill>
                  <a:srgbClr val="4A4A4A"/>
                </a:solidFill>
                <a:latin typeface="Century Gothic"/>
                <a:cs typeface="Century Gothic"/>
              </a:rPr>
              <a:t> </a:t>
            </a:r>
            <a:r>
              <a:rPr sz="1500" spc="-150" dirty="0">
                <a:solidFill>
                  <a:srgbClr val="4A4A4A"/>
                </a:solidFill>
                <a:latin typeface="Century Gothic"/>
                <a:cs typeface="Century Gothic"/>
              </a:rPr>
              <a:t>a</a:t>
            </a:r>
            <a:r>
              <a:rPr sz="1500" spc="105" dirty="0">
                <a:solidFill>
                  <a:srgbClr val="4A4A4A"/>
                </a:solidFill>
                <a:latin typeface="Century Gothic"/>
                <a:cs typeface="Century Gothic"/>
              </a:rPr>
              <a:t> </a:t>
            </a:r>
            <a:r>
              <a:rPr sz="1500" spc="45" dirty="0">
                <a:solidFill>
                  <a:srgbClr val="4A4A4A"/>
                </a:solidFill>
                <a:latin typeface="Century Gothic"/>
                <a:cs typeface="Century Gothic"/>
              </a:rPr>
              <a:t>customer</a:t>
            </a:r>
            <a:r>
              <a:rPr sz="1500" spc="100" dirty="0">
                <a:solidFill>
                  <a:srgbClr val="4A4A4A"/>
                </a:solidFill>
                <a:latin typeface="Century Gothic"/>
                <a:cs typeface="Century Gothic"/>
              </a:rPr>
              <a:t> </a:t>
            </a:r>
            <a:r>
              <a:rPr sz="1500" dirty="0">
                <a:solidFill>
                  <a:srgbClr val="4A4A4A"/>
                </a:solidFill>
                <a:latin typeface="Century Gothic"/>
                <a:cs typeface="Century Gothic"/>
              </a:rPr>
              <a:t>service</a:t>
            </a:r>
            <a:r>
              <a:rPr sz="1500" spc="90" dirty="0">
                <a:solidFill>
                  <a:srgbClr val="4A4A4A"/>
                </a:solidFill>
                <a:latin typeface="Century Gothic"/>
                <a:cs typeface="Century Gothic"/>
              </a:rPr>
              <a:t> </a:t>
            </a:r>
            <a:r>
              <a:rPr sz="1500" dirty="0">
                <a:solidFill>
                  <a:srgbClr val="4A4A4A"/>
                </a:solidFill>
                <a:latin typeface="Century Gothic"/>
                <a:cs typeface="Century Gothic"/>
              </a:rPr>
              <a:t>representative</a:t>
            </a:r>
            <a:r>
              <a:rPr sz="1500" spc="45" dirty="0">
                <a:solidFill>
                  <a:srgbClr val="4A4A4A"/>
                </a:solidFill>
                <a:latin typeface="Century Gothic"/>
                <a:cs typeface="Century Gothic"/>
              </a:rPr>
              <a:t> </a:t>
            </a:r>
            <a:r>
              <a:rPr sz="1500" dirty="0">
                <a:solidFill>
                  <a:srgbClr val="4A4A4A"/>
                </a:solidFill>
                <a:latin typeface="Century Gothic"/>
                <a:cs typeface="Century Gothic"/>
              </a:rPr>
              <a:t>or</a:t>
            </a:r>
            <a:r>
              <a:rPr sz="1500" spc="110" dirty="0">
                <a:solidFill>
                  <a:srgbClr val="4A4A4A"/>
                </a:solidFill>
                <a:latin typeface="Century Gothic"/>
                <a:cs typeface="Century Gothic"/>
              </a:rPr>
              <a:t> </a:t>
            </a:r>
            <a:r>
              <a:rPr sz="1500" dirty="0">
                <a:solidFill>
                  <a:srgbClr val="4A4A4A"/>
                </a:solidFill>
                <a:latin typeface="Century Gothic"/>
                <a:cs typeface="Century Gothic"/>
              </a:rPr>
              <a:t>the</a:t>
            </a:r>
            <a:r>
              <a:rPr sz="1500" spc="90" dirty="0">
                <a:solidFill>
                  <a:srgbClr val="4A4A4A"/>
                </a:solidFill>
                <a:latin typeface="Century Gothic"/>
                <a:cs typeface="Century Gothic"/>
              </a:rPr>
              <a:t> </a:t>
            </a:r>
            <a:r>
              <a:rPr sz="1500" dirty="0">
                <a:solidFill>
                  <a:srgbClr val="4A4A4A"/>
                </a:solidFill>
                <a:latin typeface="Century Gothic"/>
                <a:cs typeface="Century Gothic"/>
              </a:rPr>
              <a:t>driver</a:t>
            </a:r>
            <a:r>
              <a:rPr sz="1500" spc="50" dirty="0">
                <a:solidFill>
                  <a:srgbClr val="4A4A4A"/>
                </a:solidFill>
                <a:latin typeface="Century Gothic"/>
                <a:cs typeface="Century Gothic"/>
              </a:rPr>
              <a:t> </a:t>
            </a:r>
            <a:r>
              <a:rPr sz="1500" dirty="0">
                <a:solidFill>
                  <a:srgbClr val="4A4A4A"/>
                </a:solidFill>
                <a:latin typeface="Century Gothic"/>
                <a:cs typeface="Century Gothic"/>
              </a:rPr>
              <a:t>may</a:t>
            </a:r>
            <a:r>
              <a:rPr sz="1500" spc="105" dirty="0">
                <a:solidFill>
                  <a:srgbClr val="4A4A4A"/>
                </a:solidFill>
                <a:latin typeface="Century Gothic"/>
                <a:cs typeface="Century Gothic"/>
              </a:rPr>
              <a:t> </a:t>
            </a:r>
            <a:r>
              <a:rPr sz="1500" dirty="0">
                <a:solidFill>
                  <a:srgbClr val="4A4A4A"/>
                </a:solidFill>
                <a:latin typeface="Century Gothic"/>
                <a:cs typeface="Century Gothic"/>
              </a:rPr>
              <a:t>ask</a:t>
            </a:r>
            <a:r>
              <a:rPr sz="1500" spc="100" dirty="0">
                <a:solidFill>
                  <a:srgbClr val="4A4A4A"/>
                </a:solidFill>
                <a:latin typeface="Century Gothic"/>
                <a:cs typeface="Century Gothic"/>
              </a:rPr>
              <a:t> </a:t>
            </a:r>
            <a:r>
              <a:rPr sz="1500" dirty="0">
                <a:solidFill>
                  <a:srgbClr val="4A4A4A"/>
                </a:solidFill>
                <a:latin typeface="Century Gothic"/>
                <a:cs typeface="Century Gothic"/>
              </a:rPr>
              <a:t>the</a:t>
            </a:r>
            <a:r>
              <a:rPr sz="1500" spc="90" dirty="0">
                <a:solidFill>
                  <a:srgbClr val="4A4A4A"/>
                </a:solidFill>
                <a:latin typeface="Century Gothic"/>
                <a:cs typeface="Century Gothic"/>
              </a:rPr>
              <a:t> </a:t>
            </a:r>
            <a:r>
              <a:rPr sz="1500" dirty="0">
                <a:solidFill>
                  <a:srgbClr val="4A4A4A"/>
                </a:solidFill>
                <a:latin typeface="Century Gothic"/>
                <a:cs typeface="Century Gothic"/>
              </a:rPr>
              <a:t>Member</a:t>
            </a:r>
            <a:r>
              <a:rPr sz="1500" spc="65" dirty="0">
                <a:solidFill>
                  <a:srgbClr val="4A4A4A"/>
                </a:solidFill>
                <a:latin typeface="Century Gothic"/>
                <a:cs typeface="Century Gothic"/>
              </a:rPr>
              <a:t> </a:t>
            </a:r>
            <a:r>
              <a:rPr sz="1500" spc="45" dirty="0">
                <a:solidFill>
                  <a:srgbClr val="4A4A4A"/>
                </a:solidFill>
                <a:latin typeface="Century Gothic"/>
                <a:cs typeface="Century Gothic"/>
              </a:rPr>
              <a:t>whether</a:t>
            </a:r>
            <a:r>
              <a:rPr sz="1500" spc="50" dirty="0">
                <a:solidFill>
                  <a:srgbClr val="4A4A4A"/>
                </a:solidFill>
                <a:latin typeface="Century Gothic"/>
                <a:cs typeface="Century Gothic"/>
              </a:rPr>
              <a:t> </a:t>
            </a:r>
            <a:r>
              <a:rPr sz="1500" dirty="0">
                <a:solidFill>
                  <a:srgbClr val="4A4A4A"/>
                </a:solidFill>
                <a:latin typeface="Century Gothic"/>
                <a:cs typeface="Century Gothic"/>
              </a:rPr>
              <a:t>the</a:t>
            </a:r>
            <a:r>
              <a:rPr sz="1500" spc="90" dirty="0">
                <a:solidFill>
                  <a:srgbClr val="4A4A4A"/>
                </a:solidFill>
                <a:latin typeface="Century Gothic"/>
                <a:cs typeface="Century Gothic"/>
              </a:rPr>
              <a:t> </a:t>
            </a:r>
            <a:r>
              <a:rPr sz="1500" dirty="0">
                <a:solidFill>
                  <a:srgbClr val="4A4A4A"/>
                </a:solidFill>
                <a:latin typeface="Century Gothic"/>
                <a:cs typeface="Century Gothic"/>
              </a:rPr>
              <a:t>animal</a:t>
            </a:r>
            <a:r>
              <a:rPr sz="1500" spc="60" dirty="0">
                <a:solidFill>
                  <a:srgbClr val="4A4A4A"/>
                </a:solidFill>
                <a:latin typeface="Century Gothic"/>
                <a:cs typeface="Century Gothic"/>
              </a:rPr>
              <a:t> </a:t>
            </a:r>
            <a:r>
              <a:rPr sz="1500" spc="95" dirty="0">
                <a:solidFill>
                  <a:srgbClr val="4A4A4A"/>
                </a:solidFill>
                <a:latin typeface="Century Gothic"/>
                <a:cs typeface="Century Gothic"/>
              </a:rPr>
              <a:t>is </a:t>
            </a:r>
            <a:r>
              <a:rPr sz="1500" dirty="0">
                <a:solidFill>
                  <a:srgbClr val="4A4A4A"/>
                </a:solidFill>
                <a:latin typeface="Century Gothic"/>
                <a:cs typeface="Century Gothic"/>
              </a:rPr>
              <a:t>required </a:t>
            </a:r>
            <a:r>
              <a:rPr sz="1500" spc="-30" dirty="0">
                <a:solidFill>
                  <a:srgbClr val="4A4A4A"/>
                </a:solidFill>
                <a:latin typeface="Century Gothic"/>
                <a:cs typeface="Century Gothic"/>
              </a:rPr>
              <a:t>because</a:t>
            </a:r>
            <a:r>
              <a:rPr sz="1500" spc="35" dirty="0">
                <a:solidFill>
                  <a:srgbClr val="4A4A4A"/>
                </a:solidFill>
                <a:latin typeface="Century Gothic"/>
                <a:cs typeface="Century Gothic"/>
              </a:rPr>
              <a:t> </a:t>
            </a:r>
            <a:r>
              <a:rPr sz="1500" dirty="0">
                <a:solidFill>
                  <a:srgbClr val="4A4A4A"/>
                </a:solidFill>
                <a:latin typeface="Century Gothic"/>
                <a:cs typeface="Century Gothic"/>
              </a:rPr>
              <a:t>of</a:t>
            </a:r>
            <a:r>
              <a:rPr sz="1500" spc="50" dirty="0">
                <a:solidFill>
                  <a:srgbClr val="4A4A4A"/>
                </a:solidFill>
                <a:latin typeface="Century Gothic"/>
                <a:cs typeface="Century Gothic"/>
              </a:rPr>
              <a:t> </a:t>
            </a:r>
            <a:r>
              <a:rPr sz="1500" spc="-150" dirty="0">
                <a:solidFill>
                  <a:srgbClr val="4A4A4A"/>
                </a:solidFill>
                <a:latin typeface="Century Gothic"/>
                <a:cs typeface="Century Gothic"/>
              </a:rPr>
              <a:t>a</a:t>
            </a:r>
            <a:r>
              <a:rPr sz="1500" spc="45" dirty="0">
                <a:solidFill>
                  <a:srgbClr val="4A4A4A"/>
                </a:solidFill>
                <a:latin typeface="Century Gothic"/>
                <a:cs typeface="Century Gothic"/>
              </a:rPr>
              <a:t> </a:t>
            </a:r>
            <a:r>
              <a:rPr sz="1500" spc="-10" dirty="0">
                <a:solidFill>
                  <a:srgbClr val="4A4A4A"/>
                </a:solidFill>
                <a:latin typeface="Century Gothic"/>
                <a:cs typeface="Century Gothic"/>
              </a:rPr>
              <a:t>disability.</a:t>
            </a:r>
            <a:endParaRPr sz="1500">
              <a:latin typeface="Century Gothic"/>
              <a:cs typeface="Century Gothic"/>
            </a:endParaRPr>
          </a:p>
          <a:p>
            <a:pPr marL="355600" marR="139065" indent="-342900">
              <a:lnSpc>
                <a:spcPct val="100000"/>
              </a:lnSpc>
              <a:buFont typeface="Arial"/>
              <a:buChar char="•"/>
              <a:tabLst>
                <a:tab pos="355600" algn="l"/>
              </a:tabLst>
            </a:pPr>
            <a:r>
              <a:rPr sz="1500" spc="70" dirty="0">
                <a:solidFill>
                  <a:srgbClr val="3A3838"/>
                </a:solidFill>
                <a:latin typeface="Century Gothic"/>
                <a:cs typeface="Century Gothic"/>
              </a:rPr>
              <a:t>If</a:t>
            </a:r>
            <a:r>
              <a:rPr sz="1500" spc="85" dirty="0">
                <a:solidFill>
                  <a:srgbClr val="3A3838"/>
                </a:solidFill>
                <a:latin typeface="Century Gothic"/>
                <a:cs typeface="Century Gothic"/>
              </a:rPr>
              <a:t> </a:t>
            </a:r>
            <a:r>
              <a:rPr sz="1500" dirty="0">
                <a:solidFill>
                  <a:srgbClr val="3A3838"/>
                </a:solidFill>
                <a:latin typeface="Century Gothic"/>
                <a:cs typeface="Century Gothic"/>
              </a:rPr>
              <a:t>the</a:t>
            </a:r>
            <a:r>
              <a:rPr sz="1500" spc="85" dirty="0">
                <a:solidFill>
                  <a:srgbClr val="3A3838"/>
                </a:solidFill>
                <a:latin typeface="Century Gothic"/>
                <a:cs typeface="Century Gothic"/>
              </a:rPr>
              <a:t> </a:t>
            </a:r>
            <a:r>
              <a:rPr sz="1500" dirty="0">
                <a:solidFill>
                  <a:srgbClr val="3A3838"/>
                </a:solidFill>
                <a:latin typeface="Century Gothic"/>
                <a:cs typeface="Century Gothic"/>
              </a:rPr>
              <a:t>animal</a:t>
            </a:r>
            <a:r>
              <a:rPr sz="1500" spc="65" dirty="0">
                <a:solidFill>
                  <a:srgbClr val="3A3838"/>
                </a:solidFill>
                <a:latin typeface="Century Gothic"/>
                <a:cs typeface="Century Gothic"/>
              </a:rPr>
              <a:t> </a:t>
            </a:r>
            <a:r>
              <a:rPr sz="1500" dirty="0">
                <a:solidFill>
                  <a:srgbClr val="3A3838"/>
                </a:solidFill>
                <a:latin typeface="Century Gothic"/>
                <a:cs typeface="Century Gothic"/>
              </a:rPr>
              <a:t>has</a:t>
            </a:r>
            <a:r>
              <a:rPr sz="1500" spc="95" dirty="0">
                <a:solidFill>
                  <a:srgbClr val="3A3838"/>
                </a:solidFill>
                <a:latin typeface="Century Gothic"/>
                <a:cs typeface="Century Gothic"/>
              </a:rPr>
              <a:t> </a:t>
            </a:r>
            <a:r>
              <a:rPr sz="1500" spc="-10" dirty="0">
                <a:solidFill>
                  <a:srgbClr val="3A3838"/>
                </a:solidFill>
                <a:latin typeface="Century Gothic"/>
                <a:cs typeface="Century Gothic"/>
              </a:rPr>
              <a:t>been</a:t>
            </a:r>
            <a:r>
              <a:rPr sz="1500" spc="50" dirty="0">
                <a:solidFill>
                  <a:srgbClr val="3A3838"/>
                </a:solidFill>
                <a:latin typeface="Century Gothic"/>
                <a:cs typeface="Century Gothic"/>
              </a:rPr>
              <a:t> </a:t>
            </a:r>
            <a:r>
              <a:rPr sz="1500" dirty="0">
                <a:solidFill>
                  <a:srgbClr val="3A3838"/>
                </a:solidFill>
                <a:latin typeface="Century Gothic"/>
                <a:cs typeface="Century Gothic"/>
              </a:rPr>
              <a:t>trained</a:t>
            </a:r>
            <a:r>
              <a:rPr sz="1500" spc="45" dirty="0">
                <a:solidFill>
                  <a:srgbClr val="3A3838"/>
                </a:solidFill>
                <a:latin typeface="Century Gothic"/>
                <a:cs typeface="Century Gothic"/>
              </a:rPr>
              <a:t> </a:t>
            </a:r>
            <a:r>
              <a:rPr sz="1500" dirty="0">
                <a:solidFill>
                  <a:srgbClr val="3A3838"/>
                </a:solidFill>
                <a:latin typeface="Century Gothic"/>
                <a:cs typeface="Century Gothic"/>
              </a:rPr>
              <a:t>to</a:t>
            </a:r>
            <a:r>
              <a:rPr sz="1500" spc="100" dirty="0">
                <a:solidFill>
                  <a:srgbClr val="3A3838"/>
                </a:solidFill>
                <a:latin typeface="Century Gothic"/>
                <a:cs typeface="Century Gothic"/>
              </a:rPr>
              <a:t> </a:t>
            </a:r>
            <a:r>
              <a:rPr sz="1500" dirty="0">
                <a:solidFill>
                  <a:srgbClr val="3A3838"/>
                </a:solidFill>
                <a:latin typeface="Century Gothic"/>
                <a:cs typeface="Century Gothic"/>
              </a:rPr>
              <a:t>perform</a:t>
            </a:r>
            <a:r>
              <a:rPr sz="1500" spc="75" dirty="0">
                <a:solidFill>
                  <a:srgbClr val="3A3838"/>
                </a:solidFill>
                <a:latin typeface="Century Gothic"/>
                <a:cs typeface="Century Gothic"/>
              </a:rPr>
              <a:t> </a:t>
            </a:r>
            <a:r>
              <a:rPr sz="1500" dirty="0">
                <a:solidFill>
                  <a:srgbClr val="3A3838"/>
                </a:solidFill>
                <a:latin typeface="Century Gothic"/>
                <a:cs typeface="Century Gothic"/>
              </a:rPr>
              <a:t>services,</a:t>
            </a:r>
            <a:r>
              <a:rPr sz="1500" spc="60" dirty="0">
                <a:solidFill>
                  <a:srgbClr val="3A3838"/>
                </a:solidFill>
                <a:latin typeface="Century Gothic"/>
                <a:cs typeface="Century Gothic"/>
              </a:rPr>
              <a:t> </a:t>
            </a:r>
            <a:r>
              <a:rPr sz="1500" dirty="0">
                <a:solidFill>
                  <a:srgbClr val="3A3838"/>
                </a:solidFill>
                <a:latin typeface="Century Gothic"/>
                <a:cs typeface="Century Gothic"/>
              </a:rPr>
              <a:t>and</a:t>
            </a:r>
            <a:r>
              <a:rPr sz="1500" spc="85" dirty="0">
                <a:solidFill>
                  <a:srgbClr val="3A3838"/>
                </a:solidFill>
                <a:latin typeface="Century Gothic"/>
                <a:cs typeface="Century Gothic"/>
              </a:rPr>
              <a:t> </a:t>
            </a:r>
            <a:r>
              <a:rPr sz="1500" dirty="0">
                <a:solidFill>
                  <a:srgbClr val="3A3838"/>
                </a:solidFill>
                <a:latin typeface="Century Gothic"/>
                <a:cs typeface="Century Gothic"/>
              </a:rPr>
              <a:t>the</a:t>
            </a:r>
            <a:r>
              <a:rPr sz="1500" spc="60" dirty="0">
                <a:solidFill>
                  <a:srgbClr val="3A3838"/>
                </a:solidFill>
                <a:latin typeface="Century Gothic"/>
                <a:cs typeface="Century Gothic"/>
              </a:rPr>
              <a:t> </a:t>
            </a:r>
            <a:r>
              <a:rPr sz="1500" dirty="0">
                <a:solidFill>
                  <a:srgbClr val="3A3838"/>
                </a:solidFill>
                <a:latin typeface="Century Gothic"/>
                <a:cs typeface="Century Gothic"/>
              </a:rPr>
              <a:t>nature</a:t>
            </a:r>
            <a:r>
              <a:rPr sz="1500" spc="85" dirty="0">
                <a:solidFill>
                  <a:srgbClr val="3A3838"/>
                </a:solidFill>
                <a:latin typeface="Century Gothic"/>
                <a:cs typeface="Century Gothic"/>
              </a:rPr>
              <a:t> </a:t>
            </a:r>
            <a:r>
              <a:rPr sz="1500" dirty="0">
                <a:solidFill>
                  <a:srgbClr val="3A3838"/>
                </a:solidFill>
                <a:latin typeface="Century Gothic"/>
                <a:cs typeface="Century Gothic"/>
              </a:rPr>
              <a:t>of</a:t>
            </a:r>
            <a:r>
              <a:rPr sz="1500" spc="114" dirty="0">
                <a:solidFill>
                  <a:srgbClr val="3A3838"/>
                </a:solidFill>
                <a:latin typeface="Century Gothic"/>
                <a:cs typeface="Century Gothic"/>
              </a:rPr>
              <a:t> </a:t>
            </a:r>
            <a:r>
              <a:rPr sz="1500" dirty="0">
                <a:solidFill>
                  <a:srgbClr val="3A3838"/>
                </a:solidFill>
                <a:latin typeface="Century Gothic"/>
                <a:cs typeface="Century Gothic"/>
              </a:rPr>
              <a:t>the</a:t>
            </a:r>
            <a:r>
              <a:rPr sz="1500" spc="60" dirty="0">
                <a:solidFill>
                  <a:srgbClr val="3A3838"/>
                </a:solidFill>
                <a:latin typeface="Century Gothic"/>
                <a:cs typeface="Century Gothic"/>
              </a:rPr>
              <a:t> </a:t>
            </a:r>
            <a:r>
              <a:rPr sz="1500" dirty="0">
                <a:solidFill>
                  <a:srgbClr val="3A3838"/>
                </a:solidFill>
                <a:latin typeface="Century Gothic"/>
                <a:cs typeface="Century Gothic"/>
              </a:rPr>
              <a:t>services</a:t>
            </a:r>
            <a:r>
              <a:rPr sz="1500" spc="70" dirty="0">
                <a:solidFill>
                  <a:srgbClr val="3A3838"/>
                </a:solidFill>
                <a:latin typeface="Century Gothic"/>
                <a:cs typeface="Century Gothic"/>
              </a:rPr>
              <a:t> </a:t>
            </a:r>
            <a:r>
              <a:rPr sz="1500" dirty="0">
                <a:solidFill>
                  <a:srgbClr val="3A3838"/>
                </a:solidFill>
                <a:latin typeface="Century Gothic"/>
                <a:cs typeface="Century Gothic"/>
              </a:rPr>
              <a:t>performed</a:t>
            </a:r>
            <a:r>
              <a:rPr sz="1500" spc="45" dirty="0">
                <a:solidFill>
                  <a:srgbClr val="3A3838"/>
                </a:solidFill>
                <a:latin typeface="Century Gothic"/>
                <a:cs typeface="Century Gothic"/>
              </a:rPr>
              <a:t> </a:t>
            </a:r>
            <a:r>
              <a:rPr sz="1500" dirty="0">
                <a:solidFill>
                  <a:srgbClr val="3A3838"/>
                </a:solidFill>
                <a:latin typeface="Century Gothic"/>
                <a:cs typeface="Century Gothic"/>
              </a:rPr>
              <a:t>by</a:t>
            </a:r>
            <a:r>
              <a:rPr sz="1500" spc="95" dirty="0">
                <a:solidFill>
                  <a:srgbClr val="3A3838"/>
                </a:solidFill>
                <a:latin typeface="Century Gothic"/>
                <a:cs typeface="Century Gothic"/>
              </a:rPr>
              <a:t> </a:t>
            </a:r>
            <a:r>
              <a:rPr sz="1500" spc="-25" dirty="0">
                <a:solidFill>
                  <a:srgbClr val="3A3838"/>
                </a:solidFill>
                <a:latin typeface="Century Gothic"/>
                <a:cs typeface="Century Gothic"/>
              </a:rPr>
              <a:t>the </a:t>
            </a:r>
            <a:r>
              <a:rPr sz="1500" spc="20" dirty="0">
                <a:solidFill>
                  <a:srgbClr val="3A3838"/>
                </a:solidFill>
                <a:latin typeface="Century Gothic"/>
                <a:cs typeface="Century Gothic"/>
              </a:rPr>
              <a:t>animal</a:t>
            </a:r>
            <a:r>
              <a:rPr sz="1500" spc="10" dirty="0">
                <a:solidFill>
                  <a:srgbClr val="3A3838"/>
                </a:solidFill>
                <a:latin typeface="Century Gothic"/>
                <a:cs typeface="Century Gothic"/>
              </a:rPr>
              <a:t> </a:t>
            </a:r>
            <a:r>
              <a:rPr sz="1500" spc="90" dirty="0">
                <a:solidFill>
                  <a:srgbClr val="3A3838"/>
                </a:solidFill>
                <a:latin typeface="Century Gothic"/>
                <a:cs typeface="Century Gothic"/>
              </a:rPr>
              <a:t>assists</a:t>
            </a:r>
            <a:r>
              <a:rPr sz="1500" spc="45" dirty="0">
                <a:solidFill>
                  <a:srgbClr val="3A3838"/>
                </a:solidFill>
                <a:latin typeface="Century Gothic"/>
                <a:cs typeface="Century Gothic"/>
              </a:rPr>
              <a:t> </a:t>
            </a:r>
            <a:r>
              <a:rPr sz="1500" spc="20" dirty="0">
                <a:solidFill>
                  <a:srgbClr val="3A3838"/>
                </a:solidFill>
                <a:latin typeface="Century Gothic"/>
                <a:cs typeface="Century Gothic"/>
              </a:rPr>
              <a:t>the</a:t>
            </a:r>
            <a:r>
              <a:rPr sz="1500" spc="25" dirty="0">
                <a:solidFill>
                  <a:srgbClr val="3A3838"/>
                </a:solidFill>
                <a:latin typeface="Century Gothic"/>
                <a:cs typeface="Century Gothic"/>
              </a:rPr>
              <a:t> </a:t>
            </a:r>
            <a:r>
              <a:rPr sz="1500" spc="20" dirty="0">
                <a:solidFill>
                  <a:srgbClr val="3A3838"/>
                </a:solidFill>
                <a:latin typeface="Century Gothic"/>
                <a:cs typeface="Century Gothic"/>
              </a:rPr>
              <a:t>transportation</a:t>
            </a:r>
            <a:r>
              <a:rPr sz="1500" spc="5" dirty="0">
                <a:solidFill>
                  <a:srgbClr val="3A3838"/>
                </a:solidFill>
                <a:latin typeface="Century Gothic"/>
                <a:cs typeface="Century Gothic"/>
              </a:rPr>
              <a:t> </a:t>
            </a:r>
            <a:r>
              <a:rPr sz="1500" spc="10" dirty="0">
                <a:solidFill>
                  <a:srgbClr val="3A3838"/>
                </a:solidFill>
                <a:latin typeface="Century Gothic"/>
                <a:cs typeface="Century Gothic"/>
              </a:rPr>
              <a:t>recipient,</a:t>
            </a:r>
            <a:r>
              <a:rPr sz="1500" spc="5" dirty="0">
                <a:solidFill>
                  <a:srgbClr val="3A3838"/>
                </a:solidFill>
                <a:latin typeface="Century Gothic"/>
                <a:cs typeface="Century Gothic"/>
              </a:rPr>
              <a:t> </a:t>
            </a:r>
            <a:r>
              <a:rPr sz="1500" spc="55" dirty="0">
                <a:solidFill>
                  <a:srgbClr val="3A3838"/>
                </a:solidFill>
                <a:latin typeface="Century Gothic"/>
                <a:cs typeface="Century Gothic"/>
              </a:rPr>
              <a:t>then</a:t>
            </a:r>
            <a:r>
              <a:rPr sz="1500" spc="5" dirty="0">
                <a:solidFill>
                  <a:srgbClr val="3A3838"/>
                </a:solidFill>
                <a:latin typeface="Century Gothic"/>
                <a:cs typeface="Century Gothic"/>
              </a:rPr>
              <a:t> </a:t>
            </a:r>
            <a:r>
              <a:rPr sz="1500" spc="20" dirty="0">
                <a:solidFill>
                  <a:srgbClr val="3A3838"/>
                </a:solidFill>
                <a:latin typeface="Century Gothic"/>
                <a:cs typeface="Century Gothic"/>
              </a:rPr>
              <a:t>no</a:t>
            </a:r>
            <a:r>
              <a:rPr sz="1500" spc="25" dirty="0">
                <a:solidFill>
                  <a:srgbClr val="3A3838"/>
                </a:solidFill>
                <a:latin typeface="Century Gothic"/>
                <a:cs typeface="Century Gothic"/>
              </a:rPr>
              <a:t> </a:t>
            </a:r>
            <a:r>
              <a:rPr sz="1500" spc="20" dirty="0">
                <a:solidFill>
                  <a:srgbClr val="3A3838"/>
                </a:solidFill>
                <a:latin typeface="Century Gothic"/>
                <a:cs typeface="Century Gothic"/>
              </a:rPr>
              <a:t>other </a:t>
            </a:r>
            <a:r>
              <a:rPr sz="1500" spc="75" dirty="0">
                <a:solidFill>
                  <a:srgbClr val="3A3838"/>
                </a:solidFill>
                <a:latin typeface="Century Gothic"/>
                <a:cs typeface="Century Gothic"/>
              </a:rPr>
              <a:t>inquiry</a:t>
            </a:r>
            <a:r>
              <a:rPr sz="1500" spc="-10" dirty="0">
                <a:solidFill>
                  <a:srgbClr val="3A3838"/>
                </a:solidFill>
                <a:latin typeface="Century Gothic"/>
                <a:cs typeface="Century Gothic"/>
              </a:rPr>
              <a:t> </a:t>
            </a:r>
            <a:r>
              <a:rPr sz="1500" spc="60" dirty="0">
                <a:solidFill>
                  <a:srgbClr val="3A3838"/>
                </a:solidFill>
                <a:latin typeface="Century Gothic"/>
                <a:cs typeface="Century Gothic"/>
              </a:rPr>
              <a:t>into</a:t>
            </a:r>
            <a:r>
              <a:rPr sz="1500" spc="35" dirty="0">
                <a:solidFill>
                  <a:srgbClr val="3A3838"/>
                </a:solidFill>
                <a:latin typeface="Century Gothic"/>
                <a:cs typeface="Century Gothic"/>
              </a:rPr>
              <a:t> </a:t>
            </a:r>
            <a:r>
              <a:rPr sz="1500" spc="20" dirty="0">
                <a:solidFill>
                  <a:srgbClr val="3A3838"/>
                </a:solidFill>
                <a:latin typeface="Century Gothic"/>
                <a:cs typeface="Century Gothic"/>
              </a:rPr>
              <a:t>the</a:t>
            </a:r>
            <a:r>
              <a:rPr sz="1500" spc="5" dirty="0">
                <a:solidFill>
                  <a:srgbClr val="3A3838"/>
                </a:solidFill>
                <a:latin typeface="Century Gothic"/>
                <a:cs typeface="Century Gothic"/>
              </a:rPr>
              <a:t> </a:t>
            </a:r>
            <a:r>
              <a:rPr sz="1500" spc="10" dirty="0">
                <a:solidFill>
                  <a:srgbClr val="3A3838"/>
                </a:solidFill>
                <a:latin typeface="Century Gothic"/>
                <a:cs typeface="Century Gothic"/>
              </a:rPr>
              <a:t>service</a:t>
            </a:r>
            <a:r>
              <a:rPr sz="1500" spc="25" dirty="0">
                <a:solidFill>
                  <a:srgbClr val="3A3838"/>
                </a:solidFill>
                <a:latin typeface="Century Gothic"/>
                <a:cs typeface="Century Gothic"/>
              </a:rPr>
              <a:t> </a:t>
            </a:r>
            <a:r>
              <a:rPr sz="1500" spc="20" dirty="0">
                <a:solidFill>
                  <a:srgbClr val="3A3838"/>
                </a:solidFill>
                <a:latin typeface="Century Gothic"/>
                <a:cs typeface="Century Gothic"/>
              </a:rPr>
              <a:t>animal</a:t>
            </a:r>
            <a:r>
              <a:rPr sz="1500" spc="-5" dirty="0">
                <a:solidFill>
                  <a:srgbClr val="3A3838"/>
                </a:solidFill>
                <a:latin typeface="Century Gothic"/>
                <a:cs typeface="Century Gothic"/>
              </a:rPr>
              <a:t> </a:t>
            </a:r>
            <a:r>
              <a:rPr sz="1500" spc="20" dirty="0">
                <a:solidFill>
                  <a:srgbClr val="3A3838"/>
                </a:solidFill>
                <a:latin typeface="Century Gothic"/>
                <a:cs typeface="Century Gothic"/>
              </a:rPr>
              <a:t>or</a:t>
            </a:r>
            <a:r>
              <a:rPr sz="1500" spc="45" dirty="0">
                <a:solidFill>
                  <a:srgbClr val="3A3838"/>
                </a:solidFill>
                <a:latin typeface="Century Gothic"/>
                <a:cs typeface="Century Gothic"/>
              </a:rPr>
              <a:t> </a:t>
            </a:r>
            <a:r>
              <a:rPr sz="1500" spc="20" dirty="0">
                <a:solidFill>
                  <a:srgbClr val="3A3838"/>
                </a:solidFill>
                <a:latin typeface="Century Gothic"/>
                <a:cs typeface="Century Gothic"/>
              </a:rPr>
              <a:t>the</a:t>
            </a:r>
            <a:r>
              <a:rPr sz="1500" spc="25" dirty="0">
                <a:solidFill>
                  <a:srgbClr val="3A3838"/>
                </a:solidFill>
                <a:latin typeface="Century Gothic"/>
                <a:cs typeface="Century Gothic"/>
              </a:rPr>
              <a:t> </a:t>
            </a:r>
            <a:r>
              <a:rPr sz="1500" spc="-10" dirty="0">
                <a:solidFill>
                  <a:srgbClr val="3A3838"/>
                </a:solidFill>
                <a:latin typeface="Century Gothic"/>
                <a:cs typeface="Century Gothic"/>
              </a:rPr>
              <a:t>Member’s </a:t>
            </a:r>
            <a:r>
              <a:rPr sz="1500" spc="45" dirty="0">
                <a:solidFill>
                  <a:srgbClr val="3A3838"/>
                </a:solidFill>
                <a:latin typeface="Century Gothic"/>
                <a:cs typeface="Century Gothic"/>
              </a:rPr>
              <a:t>disability</a:t>
            </a:r>
            <a:r>
              <a:rPr sz="1500" spc="-40" dirty="0">
                <a:solidFill>
                  <a:srgbClr val="3A3838"/>
                </a:solidFill>
                <a:latin typeface="Century Gothic"/>
                <a:cs typeface="Century Gothic"/>
              </a:rPr>
              <a:t> </a:t>
            </a:r>
            <a:r>
              <a:rPr sz="1500" spc="120" dirty="0">
                <a:solidFill>
                  <a:srgbClr val="3A3838"/>
                </a:solidFill>
                <a:latin typeface="Century Gothic"/>
                <a:cs typeface="Century Gothic"/>
              </a:rPr>
              <a:t>is</a:t>
            </a:r>
            <a:r>
              <a:rPr sz="1500" spc="-10" dirty="0">
                <a:solidFill>
                  <a:srgbClr val="3A3838"/>
                </a:solidFill>
                <a:latin typeface="Century Gothic"/>
                <a:cs typeface="Century Gothic"/>
              </a:rPr>
              <a:t> permitted.</a:t>
            </a:r>
            <a:endParaRPr sz="1500">
              <a:latin typeface="Century Gothic"/>
              <a:cs typeface="Century Gothic"/>
            </a:endParaRPr>
          </a:p>
          <a:p>
            <a:pPr marL="355600" marR="269240" indent="-342900">
              <a:lnSpc>
                <a:spcPct val="100000"/>
              </a:lnSpc>
              <a:spcBef>
                <a:spcPts val="5"/>
              </a:spcBef>
              <a:buFont typeface="Arial"/>
              <a:buChar char="•"/>
              <a:tabLst>
                <a:tab pos="355600" algn="l"/>
              </a:tabLst>
            </a:pPr>
            <a:r>
              <a:rPr sz="1500" spc="-10" dirty="0">
                <a:solidFill>
                  <a:srgbClr val="3A3838"/>
                </a:solidFill>
                <a:latin typeface="Century Gothic"/>
                <a:cs typeface="Century Gothic"/>
              </a:rPr>
              <a:t>Modivcare </a:t>
            </a:r>
            <a:r>
              <a:rPr sz="1500" dirty="0">
                <a:solidFill>
                  <a:srgbClr val="3A3838"/>
                </a:solidFill>
                <a:latin typeface="Century Gothic"/>
                <a:cs typeface="Century Gothic"/>
              </a:rPr>
              <a:t>and</a:t>
            </a:r>
            <a:r>
              <a:rPr sz="1500" spc="-15" dirty="0">
                <a:solidFill>
                  <a:srgbClr val="3A3838"/>
                </a:solidFill>
                <a:latin typeface="Century Gothic"/>
                <a:cs typeface="Century Gothic"/>
              </a:rPr>
              <a:t> </a:t>
            </a:r>
            <a:r>
              <a:rPr sz="1500" spc="110" dirty="0">
                <a:solidFill>
                  <a:srgbClr val="3A3838"/>
                </a:solidFill>
                <a:latin typeface="Century Gothic"/>
                <a:cs typeface="Century Gothic"/>
              </a:rPr>
              <a:t>its</a:t>
            </a:r>
            <a:r>
              <a:rPr sz="1500" spc="5" dirty="0">
                <a:solidFill>
                  <a:srgbClr val="3A3838"/>
                </a:solidFill>
                <a:latin typeface="Century Gothic"/>
                <a:cs typeface="Century Gothic"/>
              </a:rPr>
              <a:t> </a:t>
            </a:r>
            <a:r>
              <a:rPr sz="1500" spc="-10" dirty="0">
                <a:solidFill>
                  <a:srgbClr val="3A3838"/>
                </a:solidFill>
                <a:latin typeface="Century Gothic"/>
                <a:cs typeface="Century Gothic"/>
              </a:rPr>
              <a:t>contracted</a:t>
            </a:r>
            <a:r>
              <a:rPr sz="1500" spc="-15" dirty="0">
                <a:solidFill>
                  <a:srgbClr val="3A3838"/>
                </a:solidFill>
                <a:latin typeface="Century Gothic"/>
                <a:cs typeface="Century Gothic"/>
              </a:rPr>
              <a:t> </a:t>
            </a:r>
            <a:r>
              <a:rPr sz="1500" spc="50" dirty="0">
                <a:solidFill>
                  <a:srgbClr val="3A3838"/>
                </a:solidFill>
                <a:latin typeface="Century Gothic"/>
                <a:cs typeface="Century Gothic"/>
              </a:rPr>
              <a:t>Transportation</a:t>
            </a:r>
            <a:r>
              <a:rPr sz="1500" spc="-10" dirty="0">
                <a:solidFill>
                  <a:srgbClr val="3A3838"/>
                </a:solidFill>
                <a:latin typeface="Century Gothic"/>
                <a:cs typeface="Century Gothic"/>
              </a:rPr>
              <a:t> </a:t>
            </a:r>
            <a:r>
              <a:rPr sz="1500" spc="60" dirty="0">
                <a:solidFill>
                  <a:srgbClr val="3A3838"/>
                </a:solidFill>
                <a:latin typeface="Century Gothic"/>
                <a:cs typeface="Century Gothic"/>
              </a:rPr>
              <a:t>Providers</a:t>
            </a:r>
            <a:r>
              <a:rPr sz="1500" spc="-35" dirty="0">
                <a:solidFill>
                  <a:srgbClr val="3A3838"/>
                </a:solidFill>
                <a:latin typeface="Century Gothic"/>
                <a:cs typeface="Century Gothic"/>
              </a:rPr>
              <a:t> </a:t>
            </a:r>
            <a:r>
              <a:rPr sz="1500" dirty="0">
                <a:solidFill>
                  <a:srgbClr val="3A3838"/>
                </a:solidFill>
                <a:latin typeface="Century Gothic"/>
                <a:cs typeface="Century Gothic"/>
              </a:rPr>
              <a:t>may</a:t>
            </a:r>
            <a:r>
              <a:rPr sz="1500" spc="-5" dirty="0">
                <a:solidFill>
                  <a:srgbClr val="3A3838"/>
                </a:solidFill>
                <a:latin typeface="Century Gothic"/>
                <a:cs typeface="Century Gothic"/>
              </a:rPr>
              <a:t> </a:t>
            </a:r>
            <a:r>
              <a:rPr sz="1500" dirty="0">
                <a:solidFill>
                  <a:srgbClr val="3A3838"/>
                </a:solidFill>
                <a:latin typeface="Century Gothic"/>
                <a:cs typeface="Century Gothic"/>
              </a:rPr>
              <a:t>exclude</a:t>
            </a:r>
            <a:r>
              <a:rPr sz="1500" spc="-25" dirty="0">
                <a:solidFill>
                  <a:srgbClr val="3A3838"/>
                </a:solidFill>
                <a:latin typeface="Century Gothic"/>
                <a:cs typeface="Century Gothic"/>
              </a:rPr>
              <a:t> </a:t>
            </a:r>
            <a:r>
              <a:rPr sz="1500" dirty="0">
                <a:solidFill>
                  <a:srgbClr val="3A3838"/>
                </a:solidFill>
                <a:latin typeface="Century Gothic"/>
                <a:cs typeface="Century Gothic"/>
              </a:rPr>
              <a:t>any</a:t>
            </a:r>
            <a:r>
              <a:rPr sz="1500" spc="-15" dirty="0">
                <a:solidFill>
                  <a:srgbClr val="3A3838"/>
                </a:solidFill>
                <a:latin typeface="Century Gothic"/>
                <a:cs typeface="Century Gothic"/>
              </a:rPr>
              <a:t> </a:t>
            </a:r>
            <a:r>
              <a:rPr sz="1500" dirty="0">
                <a:solidFill>
                  <a:srgbClr val="3A3838"/>
                </a:solidFill>
                <a:latin typeface="Century Gothic"/>
                <a:cs typeface="Century Gothic"/>
              </a:rPr>
              <a:t>service</a:t>
            </a:r>
            <a:r>
              <a:rPr sz="1500" spc="-10" dirty="0">
                <a:solidFill>
                  <a:srgbClr val="3A3838"/>
                </a:solidFill>
                <a:latin typeface="Century Gothic"/>
                <a:cs typeface="Century Gothic"/>
              </a:rPr>
              <a:t> </a:t>
            </a:r>
            <a:r>
              <a:rPr sz="1500" dirty="0">
                <a:solidFill>
                  <a:srgbClr val="3A3838"/>
                </a:solidFill>
                <a:latin typeface="Century Gothic"/>
                <a:cs typeface="Century Gothic"/>
              </a:rPr>
              <a:t>animal</a:t>
            </a:r>
            <a:r>
              <a:rPr sz="1500" spc="-35" dirty="0">
                <a:solidFill>
                  <a:srgbClr val="3A3838"/>
                </a:solidFill>
                <a:latin typeface="Century Gothic"/>
                <a:cs typeface="Century Gothic"/>
              </a:rPr>
              <a:t> </a:t>
            </a:r>
            <a:r>
              <a:rPr sz="1500" dirty="0">
                <a:solidFill>
                  <a:srgbClr val="3A3838"/>
                </a:solidFill>
                <a:latin typeface="Century Gothic"/>
                <a:cs typeface="Century Gothic"/>
              </a:rPr>
              <a:t>that </a:t>
            </a:r>
            <a:r>
              <a:rPr sz="1500" spc="-10" dirty="0">
                <a:solidFill>
                  <a:srgbClr val="3A3838"/>
                </a:solidFill>
                <a:latin typeface="Century Gothic"/>
                <a:cs typeface="Century Gothic"/>
              </a:rPr>
              <a:t>displays </a:t>
            </a:r>
            <a:r>
              <a:rPr sz="1500" dirty="0">
                <a:solidFill>
                  <a:srgbClr val="3A3838"/>
                </a:solidFill>
                <a:latin typeface="Century Gothic"/>
                <a:cs typeface="Century Gothic"/>
              </a:rPr>
              <a:t>vicious</a:t>
            </a:r>
            <a:r>
              <a:rPr sz="1500" spc="105" dirty="0">
                <a:solidFill>
                  <a:srgbClr val="3A3838"/>
                </a:solidFill>
                <a:latin typeface="Century Gothic"/>
                <a:cs typeface="Century Gothic"/>
              </a:rPr>
              <a:t> </a:t>
            </a:r>
            <a:r>
              <a:rPr sz="1500" dirty="0">
                <a:solidFill>
                  <a:srgbClr val="3A3838"/>
                </a:solidFill>
                <a:latin typeface="Century Gothic"/>
                <a:cs typeface="Century Gothic"/>
              </a:rPr>
              <a:t>or</a:t>
            </a:r>
            <a:r>
              <a:rPr sz="1500" spc="125" dirty="0">
                <a:solidFill>
                  <a:srgbClr val="3A3838"/>
                </a:solidFill>
                <a:latin typeface="Century Gothic"/>
                <a:cs typeface="Century Gothic"/>
              </a:rPr>
              <a:t> </a:t>
            </a:r>
            <a:r>
              <a:rPr sz="1500" dirty="0">
                <a:solidFill>
                  <a:srgbClr val="3A3838"/>
                </a:solidFill>
                <a:latin typeface="Century Gothic"/>
                <a:cs typeface="Century Gothic"/>
              </a:rPr>
              <a:t>aggressive</a:t>
            </a:r>
            <a:r>
              <a:rPr sz="1500" spc="65" dirty="0">
                <a:solidFill>
                  <a:srgbClr val="3A3838"/>
                </a:solidFill>
                <a:latin typeface="Century Gothic"/>
                <a:cs typeface="Century Gothic"/>
              </a:rPr>
              <a:t> </a:t>
            </a:r>
            <a:r>
              <a:rPr sz="1500" dirty="0">
                <a:solidFill>
                  <a:srgbClr val="3A3838"/>
                </a:solidFill>
                <a:latin typeface="Century Gothic"/>
                <a:cs typeface="Century Gothic"/>
              </a:rPr>
              <a:t>behavior</a:t>
            </a:r>
            <a:r>
              <a:rPr sz="1500" spc="65" dirty="0">
                <a:solidFill>
                  <a:srgbClr val="3A3838"/>
                </a:solidFill>
                <a:latin typeface="Century Gothic"/>
                <a:cs typeface="Century Gothic"/>
              </a:rPr>
              <a:t> </a:t>
            </a:r>
            <a:r>
              <a:rPr sz="1500" dirty="0">
                <a:solidFill>
                  <a:srgbClr val="3A3838"/>
                </a:solidFill>
                <a:latin typeface="Century Gothic"/>
                <a:cs typeface="Century Gothic"/>
              </a:rPr>
              <a:t>towards</a:t>
            </a:r>
            <a:r>
              <a:rPr sz="1500" spc="105" dirty="0">
                <a:solidFill>
                  <a:srgbClr val="3A3838"/>
                </a:solidFill>
                <a:latin typeface="Century Gothic"/>
                <a:cs typeface="Century Gothic"/>
              </a:rPr>
              <a:t> </a:t>
            </a:r>
            <a:r>
              <a:rPr sz="1500" spc="55" dirty="0">
                <a:solidFill>
                  <a:srgbClr val="3A3838"/>
                </a:solidFill>
                <a:latin typeface="Century Gothic"/>
                <a:cs typeface="Century Gothic"/>
              </a:rPr>
              <a:t>drivers</a:t>
            </a:r>
            <a:r>
              <a:rPr sz="1500" spc="75" dirty="0">
                <a:solidFill>
                  <a:srgbClr val="3A3838"/>
                </a:solidFill>
                <a:latin typeface="Century Gothic"/>
                <a:cs typeface="Century Gothic"/>
              </a:rPr>
              <a:t> </a:t>
            </a:r>
            <a:r>
              <a:rPr sz="1500" dirty="0">
                <a:solidFill>
                  <a:srgbClr val="3A3838"/>
                </a:solidFill>
                <a:latin typeface="Century Gothic"/>
                <a:cs typeface="Century Gothic"/>
              </a:rPr>
              <a:t>or</a:t>
            </a:r>
            <a:r>
              <a:rPr sz="1500" spc="110" dirty="0">
                <a:solidFill>
                  <a:srgbClr val="3A3838"/>
                </a:solidFill>
                <a:latin typeface="Century Gothic"/>
                <a:cs typeface="Century Gothic"/>
              </a:rPr>
              <a:t> </a:t>
            </a:r>
            <a:r>
              <a:rPr sz="1500" dirty="0">
                <a:solidFill>
                  <a:srgbClr val="3A3838"/>
                </a:solidFill>
                <a:latin typeface="Century Gothic"/>
                <a:cs typeface="Century Gothic"/>
              </a:rPr>
              <a:t>other</a:t>
            </a:r>
            <a:r>
              <a:rPr sz="1500" spc="95" dirty="0">
                <a:solidFill>
                  <a:srgbClr val="3A3838"/>
                </a:solidFill>
                <a:latin typeface="Century Gothic"/>
                <a:cs typeface="Century Gothic"/>
              </a:rPr>
              <a:t> </a:t>
            </a:r>
            <a:r>
              <a:rPr sz="1500" dirty="0">
                <a:solidFill>
                  <a:srgbClr val="3A3838"/>
                </a:solidFill>
                <a:latin typeface="Century Gothic"/>
                <a:cs typeface="Century Gothic"/>
              </a:rPr>
              <a:t>passengers,</a:t>
            </a:r>
            <a:r>
              <a:rPr sz="1500" spc="70" dirty="0">
                <a:solidFill>
                  <a:srgbClr val="3A3838"/>
                </a:solidFill>
                <a:latin typeface="Century Gothic"/>
                <a:cs typeface="Century Gothic"/>
              </a:rPr>
              <a:t> </a:t>
            </a:r>
            <a:r>
              <a:rPr sz="1500" dirty="0">
                <a:solidFill>
                  <a:srgbClr val="3A3838"/>
                </a:solidFill>
                <a:latin typeface="Century Gothic"/>
                <a:cs typeface="Century Gothic"/>
              </a:rPr>
              <a:t>or</a:t>
            </a:r>
            <a:r>
              <a:rPr sz="1500" spc="110" dirty="0">
                <a:solidFill>
                  <a:srgbClr val="3A3838"/>
                </a:solidFill>
                <a:latin typeface="Century Gothic"/>
                <a:cs typeface="Century Gothic"/>
              </a:rPr>
              <a:t> </a:t>
            </a:r>
            <a:r>
              <a:rPr sz="1500" spc="50" dirty="0">
                <a:solidFill>
                  <a:srgbClr val="3A3838"/>
                </a:solidFill>
                <a:latin typeface="Century Gothic"/>
                <a:cs typeface="Century Gothic"/>
              </a:rPr>
              <a:t>otherwise</a:t>
            </a:r>
            <a:r>
              <a:rPr sz="1500" spc="65" dirty="0">
                <a:solidFill>
                  <a:srgbClr val="3A3838"/>
                </a:solidFill>
                <a:latin typeface="Century Gothic"/>
                <a:cs typeface="Century Gothic"/>
              </a:rPr>
              <a:t> </a:t>
            </a:r>
            <a:r>
              <a:rPr sz="1500" dirty="0">
                <a:solidFill>
                  <a:srgbClr val="3A3838"/>
                </a:solidFill>
                <a:latin typeface="Century Gothic"/>
                <a:cs typeface="Century Gothic"/>
              </a:rPr>
              <a:t>poses</a:t>
            </a:r>
            <a:r>
              <a:rPr sz="1500" spc="114" dirty="0">
                <a:solidFill>
                  <a:srgbClr val="3A3838"/>
                </a:solidFill>
                <a:latin typeface="Century Gothic"/>
                <a:cs typeface="Century Gothic"/>
              </a:rPr>
              <a:t> </a:t>
            </a:r>
            <a:r>
              <a:rPr sz="1500" spc="-150" dirty="0">
                <a:solidFill>
                  <a:srgbClr val="3A3838"/>
                </a:solidFill>
                <a:latin typeface="Century Gothic"/>
                <a:cs typeface="Century Gothic"/>
              </a:rPr>
              <a:t>a</a:t>
            </a:r>
            <a:r>
              <a:rPr sz="1500" spc="120" dirty="0">
                <a:solidFill>
                  <a:srgbClr val="3A3838"/>
                </a:solidFill>
                <a:latin typeface="Century Gothic"/>
                <a:cs typeface="Century Gothic"/>
              </a:rPr>
              <a:t> </a:t>
            </a:r>
            <a:r>
              <a:rPr sz="1500" dirty="0">
                <a:solidFill>
                  <a:srgbClr val="3A3838"/>
                </a:solidFill>
                <a:latin typeface="Century Gothic"/>
                <a:cs typeface="Century Gothic"/>
              </a:rPr>
              <a:t>direct</a:t>
            </a:r>
            <a:r>
              <a:rPr sz="1500" spc="95" dirty="0">
                <a:solidFill>
                  <a:srgbClr val="3A3838"/>
                </a:solidFill>
                <a:latin typeface="Century Gothic"/>
                <a:cs typeface="Century Gothic"/>
              </a:rPr>
              <a:t> </a:t>
            </a:r>
            <a:r>
              <a:rPr sz="1500" dirty="0">
                <a:solidFill>
                  <a:srgbClr val="3A3838"/>
                </a:solidFill>
                <a:latin typeface="Century Gothic"/>
                <a:cs typeface="Century Gothic"/>
              </a:rPr>
              <a:t>threat</a:t>
            </a:r>
            <a:r>
              <a:rPr sz="1500" spc="100" dirty="0">
                <a:solidFill>
                  <a:srgbClr val="3A3838"/>
                </a:solidFill>
                <a:latin typeface="Century Gothic"/>
                <a:cs typeface="Century Gothic"/>
              </a:rPr>
              <a:t> </a:t>
            </a:r>
            <a:r>
              <a:rPr sz="1500" spc="-25" dirty="0">
                <a:solidFill>
                  <a:srgbClr val="3A3838"/>
                </a:solidFill>
                <a:latin typeface="Century Gothic"/>
                <a:cs typeface="Century Gothic"/>
              </a:rPr>
              <a:t>to </a:t>
            </a:r>
            <a:r>
              <a:rPr sz="1500" dirty="0">
                <a:solidFill>
                  <a:srgbClr val="3A3838"/>
                </a:solidFill>
                <a:latin typeface="Century Gothic"/>
                <a:cs typeface="Century Gothic"/>
              </a:rPr>
              <a:t>the</a:t>
            </a:r>
            <a:r>
              <a:rPr sz="1500" spc="15" dirty="0">
                <a:solidFill>
                  <a:srgbClr val="3A3838"/>
                </a:solidFill>
                <a:latin typeface="Century Gothic"/>
                <a:cs typeface="Century Gothic"/>
              </a:rPr>
              <a:t> </a:t>
            </a:r>
            <a:r>
              <a:rPr sz="1500" dirty="0">
                <a:solidFill>
                  <a:srgbClr val="3A3838"/>
                </a:solidFill>
                <a:latin typeface="Century Gothic"/>
                <a:cs typeface="Century Gothic"/>
              </a:rPr>
              <a:t>health</a:t>
            </a:r>
            <a:r>
              <a:rPr sz="1500" spc="-10" dirty="0">
                <a:solidFill>
                  <a:srgbClr val="3A3838"/>
                </a:solidFill>
                <a:latin typeface="Century Gothic"/>
                <a:cs typeface="Century Gothic"/>
              </a:rPr>
              <a:t> </a:t>
            </a:r>
            <a:r>
              <a:rPr sz="1500" dirty="0">
                <a:solidFill>
                  <a:srgbClr val="3A3838"/>
                </a:solidFill>
                <a:latin typeface="Century Gothic"/>
                <a:cs typeface="Century Gothic"/>
              </a:rPr>
              <a:t>and</a:t>
            </a:r>
            <a:r>
              <a:rPr sz="1500" spc="15" dirty="0">
                <a:solidFill>
                  <a:srgbClr val="3A3838"/>
                </a:solidFill>
                <a:latin typeface="Century Gothic"/>
                <a:cs typeface="Century Gothic"/>
              </a:rPr>
              <a:t> </a:t>
            </a:r>
            <a:r>
              <a:rPr sz="1500" dirty="0">
                <a:solidFill>
                  <a:srgbClr val="3A3838"/>
                </a:solidFill>
                <a:latin typeface="Century Gothic"/>
                <a:cs typeface="Century Gothic"/>
              </a:rPr>
              <a:t>safety</a:t>
            </a:r>
            <a:r>
              <a:rPr sz="1500" spc="30" dirty="0">
                <a:solidFill>
                  <a:srgbClr val="3A3838"/>
                </a:solidFill>
                <a:latin typeface="Century Gothic"/>
                <a:cs typeface="Century Gothic"/>
              </a:rPr>
              <a:t> </a:t>
            </a:r>
            <a:r>
              <a:rPr sz="1500" dirty="0">
                <a:solidFill>
                  <a:srgbClr val="3A3838"/>
                </a:solidFill>
                <a:latin typeface="Century Gothic"/>
                <a:cs typeface="Century Gothic"/>
              </a:rPr>
              <a:t>of</a:t>
            </a:r>
            <a:r>
              <a:rPr sz="1500" spc="35" dirty="0">
                <a:solidFill>
                  <a:srgbClr val="3A3838"/>
                </a:solidFill>
                <a:latin typeface="Century Gothic"/>
                <a:cs typeface="Century Gothic"/>
              </a:rPr>
              <a:t> </a:t>
            </a:r>
            <a:r>
              <a:rPr sz="1500" spc="-10" dirty="0">
                <a:solidFill>
                  <a:srgbClr val="3A3838"/>
                </a:solidFill>
                <a:latin typeface="Century Gothic"/>
                <a:cs typeface="Century Gothic"/>
              </a:rPr>
              <a:t>others.</a:t>
            </a:r>
            <a:endParaRPr sz="1500">
              <a:latin typeface="Century Gothic"/>
              <a:cs typeface="Century Gothic"/>
            </a:endParaRPr>
          </a:p>
          <a:p>
            <a:pPr marL="354965" indent="-342265">
              <a:lnSpc>
                <a:spcPct val="100000"/>
              </a:lnSpc>
              <a:buFont typeface="Arial"/>
              <a:buChar char="•"/>
              <a:tabLst>
                <a:tab pos="354965" algn="l"/>
              </a:tabLst>
            </a:pPr>
            <a:r>
              <a:rPr sz="1500" spc="-20" dirty="0">
                <a:solidFill>
                  <a:srgbClr val="3A3838"/>
                </a:solidFill>
                <a:latin typeface="Century Gothic"/>
                <a:cs typeface="Century Gothic"/>
              </a:rPr>
              <a:t>Modivcare</a:t>
            </a:r>
            <a:r>
              <a:rPr sz="1500" spc="-10" dirty="0">
                <a:solidFill>
                  <a:srgbClr val="3A3838"/>
                </a:solidFill>
                <a:latin typeface="Century Gothic"/>
                <a:cs typeface="Century Gothic"/>
              </a:rPr>
              <a:t> </a:t>
            </a:r>
            <a:r>
              <a:rPr sz="1500" dirty="0">
                <a:solidFill>
                  <a:srgbClr val="3A3838"/>
                </a:solidFill>
                <a:latin typeface="Century Gothic"/>
                <a:cs typeface="Century Gothic"/>
              </a:rPr>
              <a:t>and</a:t>
            </a:r>
            <a:r>
              <a:rPr sz="1500" spc="-5" dirty="0">
                <a:solidFill>
                  <a:srgbClr val="3A3838"/>
                </a:solidFill>
                <a:latin typeface="Century Gothic"/>
                <a:cs typeface="Century Gothic"/>
              </a:rPr>
              <a:t> </a:t>
            </a:r>
            <a:r>
              <a:rPr sz="1500" spc="110" dirty="0">
                <a:solidFill>
                  <a:srgbClr val="3A3838"/>
                </a:solidFill>
                <a:latin typeface="Century Gothic"/>
                <a:cs typeface="Century Gothic"/>
              </a:rPr>
              <a:t>its</a:t>
            </a:r>
            <a:r>
              <a:rPr sz="1500" spc="10" dirty="0">
                <a:solidFill>
                  <a:srgbClr val="3A3838"/>
                </a:solidFill>
                <a:latin typeface="Century Gothic"/>
                <a:cs typeface="Century Gothic"/>
              </a:rPr>
              <a:t> </a:t>
            </a:r>
            <a:r>
              <a:rPr sz="1500" spc="-10" dirty="0">
                <a:solidFill>
                  <a:srgbClr val="3A3838"/>
                </a:solidFill>
                <a:latin typeface="Century Gothic"/>
                <a:cs typeface="Century Gothic"/>
              </a:rPr>
              <a:t>contracted </a:t>
            </a:r>
            <a:r>
              <a:rPr sz="1500" spc="50" dirty="0">
                <a:solidFill>
                  <a:srgbClr val="3A3838"/>
                </a:solidFill>
                <a:latin typeface="Century Gothic"/>
                <a:cs typeface="Century Gothic"/>
              </a:rPr>
              <a:t>Transportation</a:t>
            </a:r>
            <a:r>
              <a:rPr sz="1500" spc="-10" dirty="0">
                <a:solidFill>
                  <a:srgbClr val="3A3838"/>
                </a:solidFill>
                <a:latin typeface="Century Gothic"/>
                <a:cs typeface="Century Gothic"/>
              </a:rPr>
              <a:t> </a:t>
            </a:r>
            <a:r>
              <a:rPr sz="1500" spc="60" dirty="0">
                <a:solidFill>
                  <a:srgbClr val="3A3838"/>
                </a:solidFill>
                <a:latin typeface="Century Gothic"/>
                <a:cs typeface="Century Gothic"/>
              </a:rPr>
              <a:t>Providers</a:t>
            </a:r>
            <a:r>
              <a:rPr sz="1500" spc="-30" dirty="0">
                <a:solidFill>
                  <a:srgbClr val="3A3838"/>
                </a:solidFill>
                <a:latin typeface="Century Gothic"/>
                <a:cs typeface="Century Gothic"/>
              </a:rPr>
              <a:t> </a:t>
            </a:r>
            <a:r>
              <a:rPr sz="1500" spc="60" dirty="0">
                <a:solidFill>
                  <a:srgbClr val="3A3838"/>
                </a:solidFill>
                <a:latin typeface="Century Gothic"/>
                <a:cs typeface="Century Gothic"/>
              </a:rPr>
              <a:t>shall</a:t>
            </a:r>
            <a:r>
              <a:rPr sz="1500" spc="-20" dirty="0">
                <a:solidFill>
                  <a:srgbClr val="3A3838"/>
                </a:solidFill>
                <a:latin typeface="Century Gothic"/>
                <a:cs typeface="Century Gothic"/>
              </a:rPr>
              <a:t> </a:t>
            </a:r>
            <a:r>
              <a:rPr sz="1500" dirty="0">
                <a:solidFill>
                  <a:srgbClr val="3A3838"/>
                </a:solidFill>
                <a:latin typeface="Century Gothic"/>
                <a:cs typeface="Century Gothic"/>
              </a:rPr>
              <a:t>not make</a:t>
            </a:r>
            <a:r>
              <a:rPr sz="1500" spc="-5" dirty="0">
                <a:solidFill>
                  <a:srgbClr val="3A3838"/>
                </a:solidFill>
                <a:latin typeface="Century Gothic"/>
                <a:cs typeface="Century Gothic"/>
              </a:rPr>
              <a:t> </a:t>
            </a:r>
            <a:r>
              <a:rPr sz="1500" spc="70" dirty="0">
                <a:solidFill>
                  <a:srgbClr val="3A3838"/>
                </a:solidFill>
                <a:latin typeface="Century Gothic"/>
                <a:cs typeface="Century Gothic"/>
              </a:rPr>
              <a:t>assumptions</a:t>
            </a:r>
            <a:r>
              <a:rPr sz="1500" spc="-15" dirty="0">
                <a:solidFill>
                  <a:srgbClr val="3A3838"/>
                </a:solidFill>
                <a:latin typeface="Century Gothic"/>
                <a:cs typeface="Century Gothic"/>
              </a:rPr>
              <a:t> </a:t>
            </a:r>
            <a:r>
              <a:rPr sz="1500" dirty="0">
                <a:solidFill>
                  <a:srgbClr val="3A3838"/>
                </a:solidFill>
                <a:latin typeface="Century Gothic"/>
                <a:cs typeface="Century Gothic"/>
              </a:rPr>
              <a:t>about</a:t>
            </a:r>
            <a:r>
              <a:rPr sz="1500" spc="5" dirty="0">
                <a:solidFill>
                  <a:srgbClr val="3A3838"/>
                </a:solidFill>
                <a:latin typeface="Century Gothic"/>
                <a:cs typeface="Century Gothic"/>
              </a:rPr>
              <a:t> </a:t>
            </a:r>
            <a:r>
              <a:rPr sz="1500" dirty="0">
                <a:solidFill>
                  <a:srgbClr val="3A3838"/>
                </a:solidFill>
                <a:latin typeface="Century Gothic"/>
                <a:cs typeface="Century Gothic"/>
              </a:rPr>
              <a:t>how</a:t>
            </a:r>
            <a:r>
              <a:rPr sz="1500" spc="-5" dirty="0">
                <a:solidFill>
                  <a:srgbClr val="3A3838"/>
                </a:solidFill>
                <a:latin typeface="Century Gothic"/>
                <a:cs typeface="Century Gothic"/>
              </a:rPr>
              <a:t> </a:t>
            </a:r>
            <a:r>
              <a:rPr sz="1500" spc="-50" dirty="0">
                <a:solidFill>
                  <a:srgbClr val="3A3838"/>
                </a:solidFill>
                <a:latin typeface="Century Gothic"/>
                <a:cs typeface="Century Gothic"/>
              </a:rPr>
              <a:t>a</a:t>
            </a:r>
            <a:endParaRPr sz="1500">
              <a:latin typeface="Century Gothic"/>
              <a:cs typeface="Century Gothic"/>
            </a:endParaRPr>
          </a:p>
          <a:p>
            <a:pPr marL="355600">
              <a:lnSpc>
                <a:spcPct val="100000"/>
              </a:lnSpc>
            </a:pPr>
            <a:r>
              <a:rPr sz="1500" dirty="0">
                <a:solidFill>
                  <a:srgbClr val="3A3838"/>
                </a:solidFill>
                <a:latin typeface="Century Gothic"/>
                <a:cs typeface="Century Gothic"/>
              </a:rPr>
              <a:t>particular</a:t>
            </a:r>
            <a:r>
              <a:rPr sz="1500" spc="15" dirty="0">
                <a:solidFill>
                  <a:srgbClr val="3A3838"/>
                </a:solidFill>
                <a:latin typeface="Century Gothic"/>
                <a:cs typeface="Century Gothic"/>
              </a:rPr>
              <a:t> </a:t>
            </a:r>
            <a:r>
              <a:rPr sz="1500" dirty="0">
                <a:solidFill>
                  <a:srgbClr val="3A3838"/>
                </a:solidFill>
                <a:latin typeface="Century Gothic"/>
                <a:cs typeface="Century Gothic"/>
              </a:rPr>
              <a:t>animal</a:t>
            </a:r>
            <a:r>
              <a:rPr sz="1500" spc="10" dirty="0">
                <a:solidFill>
                  <a:srgbClr val="3A3838"/>
                </a:solidFill>
                <a:latin typeface="Century Gothic"/>
                <a:cs typeface="Century Gothic"/>
              </a:rPr>
              <a:t> </a:t>
            </a:r>
            <a:r>
              <a:rPr sz="1500" spc="120" dirty="0">
                <a:solidFill>
                  <a:srgbClr val="3A3838"/>
                </a:solidFill>
                <a:latin typeface="Century Gothic"/>
                <a:cs typeface="Century Gothic"/>
              </a:rPr>
              <a:t>is</a:t>
            </a:r>
            <a:r>
              <a:rPr sz="1500" spc="35" dirty="0">
                <a:solidFill>
                  <a:srgbClr val="3A3838"/>
                </a:solidFill>
                <a:latin typeface="Century Gothic"/>
                <a:cs typeface="Century Gothic"/>
              </a:rPr>
              <a:t> </a:t>
            </a:r>
            <a:r>
              <a:rPr sz="1500" spc="60" dirty="0">
                <a:solidFill>
                  <a:srgbClr val="3A3838"/>
                </a:solidFill>
                <a:latin typeface="Century Gothic"/>
                <a:cs typeface="Century Gothic"/>
              </a:rPr>
              <a:t>likely</a:t>
            </a:r>
            <a:r>
              <a:rPr sz="1500" spc="-5" dirty="0">
                <a:solidFill>
                  <a:srgbClr val="3A3838"/>
                </a:solidFill>
                <a:latin typeface="Century Gothic"/>
                <a:cs typeface="Century Gothic"/>
              </a:rPr>
              <a:t> </a:t>
            </a:r>
            <a:r>
              <a:rPr sz="1500" dirty="0">
                <a:solidFill>
                  <a:srgbClr val="3A3838"/>
                </a:solidFill>
                <a:latin typeface="Century Gothic"/>
                <a:cs typeface="Century Gothic"/>
              </a:rPr>
              <a:t>to</a:t>
            </a:r>
            <a:r>
              <a:rPr sz="1500" spc="40" dirty="0">
                <a:solidFill>
                  <a:srgbClr val="3A3838"/>
                </a:solidFill>
                <a:latin typeface="Century Gothic"/>
                <a:cs typeface="Century Gothic"/>
              </a:rPr>
              <a:t> </a:t>
            </a:r>
            <a:r>
              <a:rPr sz="1500" spc="-50" dirty="0">
                <a:solidFill>
                  <a:srgbClr val="3A3838"/>
                </a:solidFill>
                <a:latin typeface="Century Gothic"/>
                <a:cs typeface="Century Gothic"/>
              </a:rPr>
              <a:t>behave;</a:t>
            </a:r>
            <a:r>
              <a:rPr sz="1500" spc="-15" dirty="0">
                <a:solidFill>
                  <a:srgbClr val="3A3838"/>
                </a:solidFill>
                <a:latin typeface="Century Gothic"/>
                <a:cs typeface="Century Gothic"/>
              </a:rPr>
              <a:t> </a:t>
            </a:r>
            <a:r>
              <a:rPr sz="1500" spc="-60" dirty="0">
                <a:solidFill>
                  <a:srgbClr val="3A3838"/>
                </a:solidFill>
                <a:latin typeface="Century Gothic"/>
                <a:cs typeface="Century Gothic"/>
              </a:rPr>
              <a:t>each</a:t>
            </a:r>
            <a:r>
              <a:rPr sz="1500" spc="35" dirty="0">
                <a:solidFill>
                  <a:srgbClr val="3A3838"/>
                </a:solidFill>
                <a:latin typeface="Century Gothic"/>
                <a:cs typeface="Century Gothic"/>
              </a:rPr>
              <a:t> </a:t>
            </a:r>
            <a:r>
              <a:rPr sz="1500" spc="55" dirty="0">
                <a:solidFill>
                  <a:srgbClr val="3A3838"/>
                </a:solidFill>
                <a:latin typeface="Century Gothic"/>
                <a:cs typeface="Century Gothic"/>
              </a:rPr>
              <a:t>situation</a:t>
            </a:r>
            <a:r>
              <a:rPr sz="1500" spc="15" dirty="0">
                <a:solidFill>
                  <a:srgbClr val="3A3838"/>
                </a:solidFill>
                <a:latin typeface="Century Gothic"/>
                <a:cs typeface="Century Gothic"/>
              </a:rPr>
              <a:t> </a:t>
            </a:r>
            <a:r>
              <a:rPr sz="1500" spc="120" dirty="0">
                <a:solidFill>
                  <a:srgbClr val="3A3838"/>
                </a:solidFill>
                <a:latin typeface="Century Gothic"/>
                <a:cs typeface="Century Gothic"/>
              </a:rPr>
              <a:t>must</a:t>
            </a:r>
            <a:r>
              <a:rPr sz="1500" spc="40" dirty="0">
                <a:solidFill>
                  <a:srgbClr val="3A3838"/>
                </a:solidFill>
                <a:latin typeface="Century Gothic"/>
                <a:cs typeface="Century Gothic"/>
              </a:rPr>
              <a:t> </a:t>
            </a:r>
            <a:r>
              <a:rPr sz="1500" spc="-50" dirty="0">
                <a:solidFill>
                  <a:srgbClr val="3A3838"/>
                </a:solidFill>
                <a:latin typeface="Century Gothic"/>
                <a:cs typeface="Century Gothic"/>
              </a:rPr>
              <a:t>be</a:t>
            </a:r>
            <a:r>
              <a:rPr sz="1500" spc="10" dirty="0">
                <a:solidFill>
                  <a:srgbClr val="3A3838"/>
                </a:solidFill>
                <a:latin typeface="Century Gothic"/>
                <a:cs typeface="Century Gothic"/>
              </a:rPr>
              <a:t> </a:t>
            </a:r>
            <a:r>
              <a:rPr sz="1500" dirty="0">
                <a:solidFill>
                  <a:srgbClr val="3A3838"/>
                </a:solidFill>
                <a:latin typeface="Century Gothic"/>
                <a:cs typeface="Century Gothic"/>
              </a:rPr>
              <a:t>considered</a:t>
            </a:r>
            <a:r>
              <a:rPr sz="1500" spc="-10" dirty="0">
                <a:solidFill>
                  <a:srgbClr val="3A3838"/>
                </a:solidFill>
                <a:latin typeface="Century Gothic"/>
                <a:cs typeface="Century Gothic"/>
              </a:rPr>
              <a:t> individually.</a:t>
            </a:r>
            <a:endParaRPr sz="1500">
              <a:latin typeface="Century Gothic"/>
              <a:cs typeface="Century Gothic"/>
            </a:endParaRPr>
          </a:p>
          <a:p>
            <a:pPr marL="355600" marR="227329" indent="-342900">
              <a:lnSpc>
                <a:spcPct val="100000"/>
              </a:lnSpc>
              <a:buFont typeface="Arial"/>
              <a:buChar char="•"/>
              <a:tabLst>
                <a:tab pos="355600" algn="l"/>
              </a:tabLst>
            </a:pPr>
            <a:r>
              <a:rPr sz="1500" dirty="0">
                <a:solidFill>
                  <a:srgbClr val="3A3838"/>
                </a:solidFill>
                <a:latin typeface="Century Gothic"/>
                <a:cs typeface="Century Gothic"/>
              </a:rPr>
              <a:t>Complaints</a:t>
            </a:r>
            <a:r>
              <a:rPr sz="1500" spc="60" dirty="0">
                <a:solidFill>
                  <a:srgbClr val="3A3838"/>
                </a:solidFill>
                <a:latin typeface="Century Gothic"/>
                <a:cs typeface="Century Gothic"/>
              </a:rPr>
              <a:t> </a:t>
            </a:r>
            <a:r>
              <a:rPr sz="1500" dirty="0">
                <a:solidFill>
                  <a:srgbClr val="3A3838"/>
                </a:solidFill>
                <a:latin typeface="Century Gothic"/>
                <a:cs typeface="Century Gothic"/>
              </a:rPr>
              <a:t>about</a:t>
            </a:r>
            <a:r>
              <a:rPr sz="1500" spc="100" dirty="0">
                <a:solidFill>
                  <a:srgbClr val="3A3838"/>
                </a:solidFill>
                <a:latin typeface="Century Gothic"/>
                <a:cs typeface="Century Gothic"/>
              </a:rPr>
              <a:t> </a:t>
            </a:r>
            <a:r>
              <a:rPr sz="1500" dirty="0">
                <a:solidFill>
                  <a:srgbClr val="3A3838"/>
                </a:solidFill>
                <a:latin typeface="Century Gothic"/>
                <a:cs typeface="Century Gothic"/>
              </a:rPr>
              <a:t>vicious</a:t>
            </a:r>
            <a:r>
              <a:rPr sz="1500" spc="105" dirty="0">
                <a:solidFill>
                  <a:srgbClr val="3A3838"/>
                </a:solidFill>
                <a:latin typeface="Century Gothic"/>
                <a:cs typeface="Century Gothic"/>
              </a:rPr>
              <a:t> </a:t>
            </a:r>
            <a:r>
              <a:rPr sz="1500" dirty="0">
                <a:solidFill>
                  <a:srgbClr val="3A3838"/>
                </a:solidFill>
                <a:latin typeface="Century Gothic"/>
                <a:cs typeface="Century Gothic"/>
              </a:rPr>
              <a:t>or</a:t>
            </a:r>
            <a:r>
              <a:rPr sz="1500" spc="95" dirty="0">
                <a:solidFill>
                  <a:srgbClr val="3A3838"/>
                </a:solidFill>
                <a:latin typeface="Century Gothic"/>
                <a:cs typeface="Century Gothic"/>
              </a:rPr>
              <a:t> </a:t>
            </a:r>
            <a:r>
              <a:rPr sz="1500" dirty="0">
                <a:solidFill>
                  <a:srgbClr val="3A3838"/>
                </a:solidFill>
                <a:latin typeface="Century Gothic"/>
                <a:cs typeface="Century Gothic"/>
              </a:rPr>
              <a:t>aggressive</a:t>
            </a:r>
            <a:r>
              <a:rPr sz="1500" spc="55" dirty="0">
                <a:solidFill>
                  <a:srgbClr val="3A3838"/>
                </a:solidFill>
                <a:latin typeface="Century Gothic"/>
                <a:cs typeface="Century Gothic"/>
              </a:rPr>
              <a:t> </a:t>
            </a:r>
            <a:r>
              <a:rPr sz="1500" dirty="0">
                <a:solidFill>
                  <a:srgbClr val="3A3838"/>
                </a:solidFill>
                <a:latin typeface="Century Gothic"/>
                <a:cs typeface="Century Gothic"/>
              </a:rPr>
              <a:t>service</a:t>
            </a:r>
            <a:r>
              <a:rPr sz="1500" spc="85" dirty="0">
                <a:solidFill>
                  <a:srgbClr val="3A3838"/>
                </a:solidFill>
                <a:latin typeface="Century Gothic"/>
                <a:cs typeface="Century Gothic"/>
              </a:rPr>
              <a:t> </a:t>
            </a:r>
            <a:r>
              <a:rPr sz="1500" spc="50" dirty="0">
                <a:solidFill>
                  <a:srgbClr val="3A3838"/>
                </a:solidFill>
                <a:latin typeface="Century Gothic"/>
                <a:cs typeface="Century Gothic"/>
              </a:rPr>
              <a:t>animals</a:t>
            </a:r>
            <a:r>
              <a:rPr sz="1500" spc="60" dirty="0">
                <a:solidFill>
                  <a:srgbClr val="3A3838"/>
                </a:solidFill>
                <a:latin typeface="Century Gothic"/>
                <a:cs typeface="Century Gothic"/>
              </a:rPr>
              <a:t> </a:t>
            </a:r>
            <a:r>
              <a:rPr sz="1500" spc="-10" dirty="0">
                <a:solidFill>
                  <a:srgbClr val="3A3838"/>
                </a:solidFill>
                <a:latin typeface="Century Gothic"/>
                <a:cs typeface="Century Gothic"/>
              </a:rPr>
              <a:t>are</a:t>
            </a:r>
            <a:r>
              <a:rPr sz="1500" spc="90" dirty="0">
                <a:solidFill>
                  <a:srgbClr val="3A3838"/>
                </a:solidFill>
                <a:latin typeface="Century Gothic"/>
                <a:cs typeface="Century Gothic"/>
              </a:rPr>
              <a:t> </a:t>
            </a:r>
            <a:r>
              <a:rPr sz="1500" dirty="0">
                <a:solidFill>
                  <a:srgbClr val="3A3838"/>
                </a:solidFill>
                <a:latin typeface="Century Gothic"/>
                <a:cs typeface="Century Gothic"/>
              </a:rPr>
              <a:t>to</a:t>
            </a:r>
            <a:r>
              <a:rPr sz="1500" spc="105" dirty="0">
                <a:solidFill>
                  <a:srgbClr val="3A3838"/>
                </a:solidFill>
                <a:latin typeface="Century Gothic"/>
                <a:cs typeface="Century Gothic"/>
              </a:rPr>
              <a:t> </a:t>
            </a:r>
            <a:r>
              <a:rPr sz="1500" spc="-50" dirty="0">
                <a:solidFill>
                  <a:srgbClr val="3A3838"/>
                </a:solidFill>
                <a:latin typeface="Century Gothic"/>
                <a:cs typeface="Century Gothic"/>
              </a:rPr>
              <a:t>be</a:t>
            </a:r>
            <a:r>
              <a:rPr sz="1500" spc="70" dirty="0">
                <a:solidFill>
                  <a:srgbClr val="3A3838"/>
                </a:solidFill>
                <a:latin typeface="Century Gothic"/>
                <a:cs typeface="Century Gothic"/>
              </a:rPr>
              <a:t> </a:t>
            </a:r>
            <a:r>
              <a:rPr sz="1500" dirty="0">
                <a:solidFill>
                  <a:srgbClr val="3A3838"/>
                </a:solidFill>
                <a:latin typeface="Century Gothic"/>
                <a:cs typeface="Century Gothic"/>
              </a:rPr>
              <a:t>immediately</a:t>
            </a:r>
            <a:r>
              <a:rPr sz="1500" spc="55" dirty="0">
                <a:solidFill>
                  <a:srgbClr val="3A3838"/>
                </a:solidFill>
                <a:latin typeface="Century Gothic"/>
                <a:cs typeface="Century Gothic"/>
              </a:rPr>
              <a:t> </a:t>
            </a:r>
            <a:r>
              <a:rPr sz="1500" dirty="0">
                <a:solidFill>
                  <a:srgbClr val="3A3838"/>
                </a:solidFill>
                <a:latin typeface="Century Gothic"/>
                <a:cs typeface="Century Gothic"/>
              </a:rPr>
              <a:t>reported</a:t>
            </a:r>
            <a:r>
              <a:rPr sz="1500" spc="50" dirty="0">
                <a:solidFill>
                  <a:srgbClr val="3A3838"/>
                </a:solidFill>
                <a:latin typeface="Century Gothic"/>
                <a:cs typeface="Century Gothic"/>
              </a:rPr>
              <a:t> </a:t>
            </a:r>
            <a:r>
              <a:rPr sz="1500" dirty="0">
                <a:solidFill>
                  <a:srgbClr val="3A3838"/>
                </a:solidFill>
                <a:latin typeface="Century Gothic"/>
                <a:cs typeface="Century Gothic"/>
              </a:rPr>
              <a:t>to</a:t>
            </a:r>
            <a:r>
              <a:rPr sz="1500" spc="110" dirty="0">
                <a:solidFill>
                  <a:srgbClr val="3A3838"/>
                </a:solidFill>
                <a:latin typeface="Century Gothic"/>
                <a:cs typeface="Century Gothic"/>
              </a:rPr>
              <a:t> </a:t>
            </a:r>
            <a:r>
              <a:rPr sz="1500" spc="-10" dirty="0">
                <a:solidFill>
                  <a:srgbClr val="3A3838"/>
                </a:solidFill>
                <a:latin typeface="Century Gothic"/>
                <a:cs typeface="Century Gothic"/>
              </a:rPr>
              <a:t>Management </a:t>
            </a:r>
            <a:r>
              <a:rPr sz="1500" dirty="0">
                <a:solidFill>
                  <a:srgbClr val="3A3838"/>
                </a:solidFill>
                <a:latin typeface="Century Gothic"/>
                <a:cs typeface="Century Gothic"/>
              </a:rPr>
              <a:t>and</a:t>
            </a:r>
            <a:r>
              <a:rPr sz="1500" spc="75" dirty="0">
                <a:solidFill>
                  <a:srgbClr val="3A3838"/>
                </a:solidFill>
                <a:latin typeface="Century Gothic"/>
                <a:cs typeface="Century Gothic"/>
              </a:rPr>
              <a:t> </a:t>
            </a:r>
            <a:r>
              <a:rPr sz="1500" dirty="0">
                <a:solidFill>
                  <a:srgbClr val="3A3838"/>
                </a:solidFill>
                <a:latin typeface="Century Gothic"/>
                <a:cs typeface="Century Gothic"/>
              </a:rPr>
              <a:t>Quality</a:t>
            </a:r>
            <a:r>
              <a:rPr sz="1500" spc="75" dirty="0">
                <a:solidFill>
                  <a:srgbClr val="3A3838"/>
                </a:solidFill>
                <a:latin typeface="Century Gothic"/>
                <a:cs typeface="Century Gothic"/>
              </a:rPr>
              <a:t> </a:t>
            </a:r>
            <a:r>
              <a:rPr sz="1500" dirty="0">
                <a:solidFill>
                  <a:srgbClr val="3A3838"/>
                </a:solidFill>
                <a:latin typeface="Century Gothic"/>
                <a:cs typeface="Century Gothic"/>
              </a:rPr>
              <a:t>Assurance</a:t>
            </a:r>
            <a:r>
              <a:rPr sz="1500" spc="105" dirty="0">
                <a:solidFill>
                  <a:srgbClr val="3A3838"/>
                </a:solidFill>
                <a:latin typeface="Century Gothic"/>
                <a:cs typeface="Century Gothic"/>
              </a:rPr>
              <a:t> </a:t>
            </a:r>
            <a:r>
              <a:rPr sz="1500" dirty="0">
                <a:solidFill>
                  <a:srgbClr val="3A3838"/>
                </a:solidFill>
                <a:latin typeface="Century Gothic"/>
                <a:cs typeface="Century Gothic"/>
              </a:rPr>
              <a:t>for</a:t>
            </a:r>
            <a:r>
              <a:rPr sz="1500" spc="105" dirty="0">
                <a:solidFill>
                  <a:srgbClr val="3A3838"/>
                </a:solidFill>
                <a:latin typeface="Century Gothic"/>
                <a:cs typeface="Century Gothic"/>
              </a:rPr>
              <a:t> </a:t>
            </a:r>
            <a:r>
              <a:rPr sz="1500" spc="-10" dirty="0">
                <a:solidFill>
                  <a:srgbClr val="3A3838"/>
                </a:solidFill>
                <a:latin typeface="Century Gothic"/>
                <a:cs typeface="Century Gothic"/>
              </a:rPr>
              <a:t>resolution.</a:t>
            </a:r>
            <a:endParaRPr sz="1500">
              <a:latin typeface="Century Gothic"/>
              <a:cs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6997" rIns="0" bIns="0" rtlCol="0">
            <a:spAutoFit/>
          </a:bodyPr>
          <a:lstStyle/>
          <a:p>
            <a:pPr marL="1394460">
              <a:lnSpc>
                <a:spcPct val="100000"/>
              </a:lnSpc>
              <a:spcBef>
                <a:spcPts val="105"/>
              </a:spcBef>
            </a:pPr>
            <a:r>
              <a:rPr sz="3200" b="0" spc="280" dirty="0">
                <a:solidFill>
                  <a:srgbClr val="DAE2F3"/>
                </a:solidFill>
                <a:latin typeface="Century Gothic"/>
                <a:cs typeface="Century Gothic"/>
              </a:rPr>
              <a:t>LESSON</a:t>
            </a:r>
            <a:r>
              <a:rPr sz="3200" b="0" spc="-70" dirty="0">
                <a:solidFill>
                  <a:srgbClr val="DAE2F3"/>
                </a:solidFill>
                <a:latin typeface="Century Gothic"/>
                <a:cs typeface="Century Gothic"/>
              </a:rPr>
              <a:t> </a:t>
            </a:r>
            <a:r>
              <a:rPr sz="3200" b="0" spc="260" dirty="0">
                <a:solidFill>
                  <a:srgbClr val="DAE2F3"/>
                </a:solidFill>
                <a:latin typeface="Century Gothic"/>
                <a:cs typeface="Century Gothic"/>
              </a:rPr>
              <a:t>FOUR</a:t>
            </a:r>
            <a:endParaRPr sz="3200">
              <a:latin typeface="Century Gothic"/>
              <a:cs typeface="Century Gothic"/>
            </a:endParaRPr>
          </a:p>
        </p:txBody>
      </p:sp>
      <p:grpSp>
        <p:nvGrpSpPr>
          <p:cNvPr id="3" name="object 3"/>
          <p:cNvGrpSpPr/>
          <p:nvPr/>
        </p:nvGrpSpPr>
        <p:grpSpPr>
          <a:xfrm>
            <a:off x="4518278" y="2351277"/>
            <a:ext cx="3221355" cy="520700"/>
            <a:chOff x="4518278" y="2351277"/>
            <a:chExt cx="3221355" cy="520700"/>
          </a:xfrm>
        </p:grpSpPr>
        <p:pic>
          <p:nvPicPr>
            <p:cNvPr id="4" name="object 4"/>
            <p:cNvPicPr/>
            <p:nvPr/>
          </p:nvPicPr>
          <p:blipFill>
            <a:blip r:embed="rId2" cstate="print"/>
            <a:stretch>
              <a:fillRect/>
            </a:stretch>
          </p:blipFill>
          <p:spPr>
            <a:xfrm>
              <a:off x="4527803" y="2360688"/>
              <a:ext cx="3211829" cy="511289"/>
            </a:xfrm>
            <a:prstGeom prst="rect">
              <a:avLst/>
            </a:prstGeom>
          </p:spPr>
        </p:pic>
        <p:sp>
          <p:nvSpPr>
            <p:cNvPr id="5" name="object 5"/>
            <p:cNvSpPr/>
            <p:nvPr/>
          </p:nvSpPr>
          <p:spPr>
            <a:xfrm>
              <a:off x="4522850" y="2355849"/>
              <a:ext cx="3180715" cy="480059"/>
            </a:xfrm>
            <a:custGeom>
              <a:avLst/>
              <a:gdLst/>
              <a:ahLst/>
              <a:cxnLst/>
              <a:rect l="l" t="t" r="r" b="b"/>
              <a:pathLst>
                <a:path w="3180715" h="480060">
                  <a:moveTo>
                    <a:pt x="2005456" y="0"/>
                  </a:moveTo>
                  <a:lnTo>
                    <a:pt x="1770888" y="0"/>
                  </a:lnTo>
                  <a:lnTo>
                    <a:pt x="1770888" y="480060"/>
                  </a:lnTo>
                  <a:lnTo>
                    <a:pt x="2019173" y="480060"/>
                  </a:lnTo>
                  <a:lnTo>
                    <a:pt x="2063323" y="477920"/>
                  </a:lnTo>
                  <a:lnTo>
                    <a:pt x="2101865" y="471519"/>
                  </a:lnTo>
                  <a:lnTo>
                    <a:pt x="2162175" y="446024"/>
                  </a:lnTo>
                  <a:lnTo>
                    <a:pt x="2198925" y="404796"/>
                  </a:lnTo>
                  <a:lnTo>
                    <a:pt x="2201899" y="396366"/>
                  </a:lnTo>
                  <a:lnTo>
                    <a:pt x="1881251" y="396366"/>
                  </a:lnTo>
                  <a:lnTo>
                    <a:pt x="1881251" y="277749"/>
                  </a:lnTo>
                  <a:lnTo>
                    <a:pt x="2190249" y="277749"/>
                  </a:lnTo>
                  <a:lnTo>
                    <a:pt x="2187829" y="273938"/>
                  </a:lnTo>
                  <a:lnTo>
                    <a:pt x="2175089" y="259774"/>
                  </a:lnTo>
                  <a:lnTo>
                    <a:pt x="2160111" y="247777"/>
                  </a:lnTo>
                  <a:lnTo>
                    <a:pt x="2142894" y="237970"/>
                  </a:lnTo>
                  <a:lnTo>
                    <a:pt x="2123440" y="230377"/>
                  </a:lnTo>
                  <a:lnTo>
                    <a:pt x="2137658" y="221755"/>
                  </a:lnTo>
                  <a:lnTo>
                    <a:pt x="2150221" y="211693"/>
                  </a:lnTo>
                  <a:lnTo>
                    <a:pt x="2161141" y="200177"/>
                  </a:lnTo>
                  <a:lnTo>
                    <a:pt x="2163613" y="196723"/>
                  </a:lnTo>
                  <a:lnTo>
                    <a:pt x="1881251" y="196723"/>
                  </a:lnTo>
                  <a:lnTo>
                    <a:pt x="1881251" y="83565"/>
                  </a:lnTo>
                  <a:lnTo>
                    <a:pt x="2179231" y="83565"/>
                  </a:lnTo>
                  <a:lnTo>
                    <a:pt x="2175462" y="73167"/>
                  </a:lnTo>
                  <a:lnTo>
                    <a:pt x="2140204" y="33527"/>
                  </a:lnTo>
                  <a:lnTo>
                    <a:pt x="2083022" y="8382"/>
                  </a:lnTo>
                  <a:lnTo>
                    <a:pt x="2046799" y="2095"/>
                  </a:lnTo>
                  <a:lnTo>
                    <a:pt x="2005456" y="0"/>
                  </a:lnTo>
                  <a:close/>
                </a:path>
                <a:path w="3180715" h="480060">
                  <a:moveTo>
                    <a:pt x="2190249" y="277749"/>
                  </a:moveTo>
                  <a:lnTo>
                    <a:pt x="2010918" y="277749"/>
                  </a:lnTo>
                  <a:lnTo>
                    <a:pt x="2049609" y="281465"/>
                  </a:lnTo>
                  <a:lnTo>
                    <a:pt x="2077275" y="292623"/>
                  </a:lnTo>
                  <a:lnTo>
                    <a:pt x="2093892" y="311235"/>
                  </a:lnTo>
                  <a:lnTo>
                    <a:pt x="2099437" y="337312"/>
                  </a:lnTo>
                  <a:lnTo>
                    <a:pt x="2098034" y="351456"/>
                  </a:lnTo>
                  <a:lnTo>
                    <a:pt x="2064585" y="388223"/>
                  </a:lnTo>
                  <a:lnTo>
                    <a:pt x="2010918" y="396366"/>
                  </a:lnTo>
                  <a:lnTo>
                    <a:pt x="2201899" y="396366"/>
                  </a:lnTo>
                  <a:lnTo>
                    <a:pt x="2208127" y="378712"/>
                  </a:lnTo>
                  <a:lnTo>
                    <a:pt x="2211197" y="348996"/>
                  </a:lnTo>
                  <a:lnTo>
                    <a:pt x="2209742" y="327588"/>
                  </a:lnTo>
                  <a:lnTo>
                    <a:pt x="2205370" y="307943"/>
                  </a:lnTo>
                  <a:lnTo>
                    <a:pt x="2198070" y="290060"/>
                  </a:lnTo>
                  <a:lnTo>
                    <a:pt x="2190249" y="277749"/>
                  </a:lnTo>
                  <a:close/>
                </a:path>
                <a:path w="3180715" h="480060">
                  <a:moveTo>
                    <a:pt x="2179231" y="83565"/>
                  </a:moveTo>
                  <a:lnTo>
                    <a:pt x="1991741" y="83565"/>
                  </a:lnTo>
                  <a:lnTo>
                    <a:pt x="2011074" y="84447"/>
                  </a:lnTo>
                  <a:lnTo>
                    <a:pt x="2027920" y="87090"/>
                  </a:lnTo>
                  <a:lnTo>
                    <a:pt x="2063432" y="105590"/>
                  </a:lnTo>
                  <a:lnTo>
                    <a:pt x="2075433" y="139826"/>
                  </a:lnTo>
                  <a:lnTo>
                    <a:pt x="2074100" y="153046"/>
                  </a:lnTo>
                  <a:lnTo>
                    <a:pt x="2042265" y="188686"/>
                  </a:lnTo>
                  <a:lnTo>
                    <a:pt x="1991741" y="196723"/>
                  </a:lnTo>
                  <a:lnTo>
                    <a:pt x="2163613" y="196723"/>
                  </a:lnTo>
                  <a:lnTo>
                    <a:pt x="2183003" y="157861"/>
                  </a:lnTo>
                  <a:lnTo>
                    <a:pt x="2187194" y="124713"/>
                  </a:lnTo>
                  <a:lnTo>
                    <a:pt x="2184286" y="97662"/>
                  </a:lnTo>
                  <a:lnTo>
                    <a:pt x="2184263" y="97446"/>
                  </a:lnTo>
                  <a:lnTo>
                    <a:pt x="2179231" y="83565"/>
                  </a:lnTo>
                  <a:close/>
                </a:path>
                <a:path w="3180715" h="480060">
                  <a:moveTo>
                    <a:pt x="2963164" y="0"/>
                  </a:moveTo>
                  <a:lnTo>
                    <a:pt x="2755392" y="0"/>
                  </a:lnTo>
                  <a:lnTo>
                    <a:pt x="2755392" y="480060"/>
                  </a:lnTo>
                  <a:lnTo>
                    <a:pt x="2866517" y="480060"/>
                  </a:lnTo>
                  <a:lnTo>
                    <a:pt x="2866517" y="346328"/>
                  </a:lnTo>
                  <a:lnTo>
                    <a:pt x="3087251" y="346328"/>
                  </a:lnTo>
                  <a:lnTo>
                    <a:pt x="3072892" y="325754"/>
                  </a:lnTo>
                  <a:lnTo>
                    <a:pt x="3095232" y="314325"/>
                  </a:lnTo>
                  <a:lnTo>
                    <a:pt x="3114833" y="300609"/>
                  </a:lnTo>
                  <a:lnTo>
                    <a:pt x="3131720" y="284607"/>
                  </a:lnTo>
                  <a:lnTo>
                    <a:pt x="3145917" y="266319"/>
                  </a:lnTo>
                  <a:lnTo>
                    <a:pt x="3150645" y="257810"/>
                  </a:lnTo>
                  <a:lnTo>
                    <a:pt x="2866517" y="257810"/>
                  </a:lnTo>
                  <a:lnTo>
                    <a:pt x="2866517" y="90424"/>
                  </a:lnTo>
                  <a:lnTo>
                    <a:pt x="3151125" y="90424"/>
                  </a:lnTo>
                  <a:lnTo>
                    <a:pt x="3146298" y="81534"/>
                  </a:lnTo>
                  <a:lnTo>
                    <a:pt x="3115532" y="46942"/>
                  </a:lnTo>
                  <a:lnTo>
                    <a:pt x="3073907" y="21209"/>
                  </a:lnTo>
                  <a:lnTo>
                    <a:pt x="3022774" y="5270"/>
                  </a:lnTo>
                  <a:lnTo>
                    <a:pt x="2994023" y="1313"/>
                  </a:lnTo>
                  <a:lnTo>
                    <a:pt x="2963164" y="0"/>
                  </a:lnTo>
                  <a:close/>
                </a:path>
                <a:path w="3180715" h="480060">
                  <a:moveTo>
                    <a:pt x="3087251" y="346328"/>
                  </a:moveTo>
                  <a:lnTo>
                    <a:pt x="2968625" y="346328"/>
                  </a:lnTo>
                  <a:lnTo>
                    <a:pt x="3061207" y="480060"/>
                  </a:lnTo>
                  <a:lnTo>
                    <a:pt x="3180588" y="480060"/>
                  </a:lnTo>
                  <a:lnTo>
                    <a:pt x="3087251" y="346328"/>
                  </a:lnTo>
                  <a:close/>
                </a:path>
                <a:path w="3180715" h="480060">
                  <a:moveTo>
                    <a:pt x="3151125" y="90424"/>
                  </a:moveTo>
                  <a:lnTo>
                    <a:pt x="2957068" y="90424"/>
                  </a:lnTo>
                  <a:lnTo>
                    <a:pt x="2980545" y="91779"/>
                  </a:lnTo>
                  <a:lnTo>
                    <a:pt x="3001057" y="95837"/>
                  </a:lnTo>
                  <a:lnTo>
                    <a:pt x="3044549" y="124039"/>
                  </a:lnTo>
                  <a:lnTo>
                    <a:pt x="3059176" y="174116"/>
                  </a:lnTo>
                  <a:lnTo>
                    <a:pt x="3057554" y="192905"/>
                  </a:lnTo>
                  <a:lnTo>
                    <a:pt x="3033141" y="235838"/>
                  </a:lnTo>
                  <a:lnTo>
                    <a:pt x="2980545" y="256430"/>
                  </a:lnTo>
                  <a:lnTo>
                    <a:pt x="2957068" y="257810"/>
                  </a:lnTo>
                  <a:lnTo>
                    <a:pt x="3150645" y="257810"/>
                  </a:lnTo>
                  <a:lnTo>
                    <a:pt x="3157178" y="246054"/>
                  </a:lnTo>
                  <a:lnTo>
                    <a:pt x="3165236" y="223932"/>
                  </a:lnTo>
                  <a:lnTo>
                    <a:pt x="3170080" y="199953"/>
                  </a:lnTo>
                  <a:lnTo>
                    <a:pt x="3171698" y="174116"/>
                  </a:lnTo>
                  <a:lnTo>
                    <a:pt x="3170104" y="148256"/>
                  </a:lnTo>
                  <a:lnTo>
                    <a:pt x="3165332" y="124205"/>
                  </a:lnTo>
                  <a:lnTo>
                    <a:pt x="3157392" y="101965"/>
                  </a:lnTo>
                  <a:lnTo>
                    <a:pt x="3151125" y="90424"/>
                  </a:lnTo>
                  <a:close/>
                </a:path>
                <a:path w="3180715" h="480060">
                  <a:moveTo>
                    <a:pt x="2657982" y="0"/>
                  </a:moveTo>
                  <a:lnTo>
                    <a:pt x="2295144" y="0"/>
                  </a:lnTo>
                  <a:lnTo>
                    <a:pt x="2295144" y="480060"/>
                  </a:lnTo>
                  <a:lnTo>
                    <a:pt x="2666873" y="480060"/>
                  </a:lnTo>
                  <a:lnTo>
                    <a:pt x="2666873" y="390905"/>
                  </a:lnTo>
                  <a:lnTo>
                    <a:pt x="2405506" y="390905"/>
                  </a:lnTo>
                  <a:lnTo>
                    <a:pt x="2405506" y="279780"/>
                  </a:lnTo>
                  <a:lnTo>
                    <a:pt x="2628392" y="279780"/>
                  </a:lnTo>
                  <a:lnTo>
                    <a:pt x="2628392" y="193294"/>
                  </a:lnTo>
                  <a:lnTo>
                    <a:pt x="2405506" y="193294"/>
                  </a:lnTo>
                  <a:lnTo>
                    <a:pt x="2405506" y="89153"/>
                  </a:lnTo>
                  <a:lnTo>
                    <a:pt x="2657982" y="89153"/>
                  </a:lnTo>
                  <a:lnTo>
                    <a:pt x="2657982" y="0"/>
                  </a:lnTo>
                  <a:close/>
                </a:path>
                <a:path w="3180715" h="480060">
                  <a:moveTo>
                    <a:pt x="1207515" y="0"/>
                  </a:moveTo>
                  <a:lnTo>
                    <a:pt x="1115568" y="0"/>
                  </a:lnTo>
                  <a:lnTo>
                    <a:pt x="1115568" y="480060"/>
                  </a:lnTo>
                  <a:lnTo>
                    <a:pt x="1219835" y="480060"/>
                  </a:lnTo>
                  <a:lnTo>
                    <a:pt x="1219835" y="198120"/>
                  </a:lnTo>
                  <a:lnTo>
                    <a:pt x="1326775" y="198120"/>
                  </a:lnTo>
                  <a:lnTo>
                    <a:pt x="1207515" y="0"/>
                  </a:lnTo>
                  <a:close/>
                </a:path>
                <a:path w="3180715" h="480060">
                  <a:moveTo>
                    <a:pt x="1655876" y="192024"/>
                  </a:moveTo>
                  <a:lnTo>
                    <a:pt x="1551686" y="192024"/>
                  </a:lnTo>
                  <a:lnTo>
                    <a:pt x="1552448" y="480060"/>
                  </a:lnTo>
                  <a:lnTo>
                    <a:pt x="1656714" y="480060"/>
                  </a:lnTo>
                  <a:lnTo>
                    <a:pt x="1655894" y="198120"/>
                  </a:lnTo>
                  <a:lnTo>
                    <a:pt x="1655876" y="192024"/>
                  </a:lnTo>
                  <a:close/>
                </a:path>
                <a:path w="3180715" h="480060">
                  <a:moveTo>
                    <a:pt x="1326775" y="198120"/>
                  </a:moveTo>
                  <a:lnTo>
                    <a:pt x="1219835" y="198120"/>
                  </a:lnTo>
                  <a:lnTo>
                    <a:pt x="1360424" y="429260"/>
                  </a:lnTo>
                  <a:lnTo>
                    <a:pt x="1410462" y="429260"/>
                  </a:lnTo>
                  <a:lnTo>
                    <a:pt x="1488407" y="298323"/>
                  </a:lnTo>
                  <a:lnTo>
                    <a:pt x="1387094" y="298323"/>
                  </a:lnTo>
                  <a:lnTo>
                    <a:pt x="1326775" y="198120"/>
                  </a:lnTo>
                  <a:close/>
                </a:path>
                <a:path w="3180715" h="480060">
                  <a:moveTo>
                    <a:pt x="1655318" y="0"/>
                  </a:moveTo>
                  <a:lnTo>
                    <a:pt x="1564132" y="0"/>
                  </a:lnTo>
                  <a:lnTo>
                    <a:pt x="1387094" y="298323"/>
                  </a:lnTo>
                  <a:lnTo>
                    <a:pt x="1488407" y="298323"/>
                  </a:lnTo>
                  <a:lnTo>
                    <a:pt x="1551686" y="192024"/>
                  </a:lnTo>
                  <a:lnTo>
                    <a:pt x="1655876" y="192024"/>
                  </a:lnTo>
                  <a:lnTo>
                    <a:pt x="1655318" y="0"/>
                  </a:lnTo>
                  <a:close/>
                </a:path>
                <a:path w="3180715" h="480060">
                  <a:moveTo>
                    <a:pt x="1018159" y="0"/>
                  </a:moveTo>
                  <a:lnTo>
                    <a:pt x="655320" y="0"/>
                  </a:lnTo>
                  <a:lnTo>
                    <a:pt x="655320" y="480060"/>
                  </a:lnTo>
                  <a:lnTo>
                    <a:pt x="1027049" y="480060"/>
                  </a:lnTo>
                  <a:lnTo>
                    <a:pt x="1027049" y="390905"/>
                  </a:lnTo>
                  <a:lnTo>
                    <a:pt x="765683" y="390905"/>
                  </a:lnTo>
                  <a:lnTo>
                    <a:pt x="765683" y="279780"/>
                  </a:lnTo>
                  <a:lnTo>
                    <a:pt x="988568" y="279780"/>
                  </a:lnTo>
                  <a:lnTo>
                    <a:pt x="988568" y="193294"/>
                  </a:lnTo>
                  <a:lnTo>
                    <a:pt x="765683" y="193294"/>
                  </a:lnTo>
                  <a:lnTo>
                    <a:pt x="765683" y="89153"/>
                  </a:lnTo>
                  <a:lnTo>
                    <a:pt x="1018159" y="89153"/>
                  </a:lnTo>
                  <a:lnTo>
                    <a:pt x="1018159" y="0"/>
                  </a:lnTo>
                  <a:close/>
                </a:path>
                <a:path w="3180715" h="480060">
                  <a:moveTo>
                    <a:pt x="91948" y="0"/>
                  </a:moveTo>
                  <a:lnTo>
                    <a:pt x="0" y="0"/>
                  </a:lnTo>
                  <a:lnTo>
                    <a:pt x="0" y="480060"/>
                  </a:lnTo>
                  <a:lnTo>
                    <a:pt x="104266" y="480060"/>
                  </a:lnTo>
                  <a:lnTo>
                    <a:pt x="104266" y="198120"/>
                  </a:lnTo>
                  <a:lnTo>
                    <a:pt x="211207" y="198120"/>
                  </a:lnTo>
                  <a:lnTo>
                    <a:pt x="91948" y="0"/>
                  </a:lnTo>
                  <a:close/>
                </a:path>
                <a:path w="3180715" h="480060">
                  <a:moveTo>
                    <a:pt x="540308" y="192024"/>
                  </a:moveTo>
                  <a:lnTo>
                    <a:pt x="436118" y="192024"/>
                  </a:lnTo>
                  <a:lnTo>
                    <a:pt x="436879" y="480060"/>
                  </a:lnTo>
                  <a:lnTo>
                    <a:pt x="541147" y="480060"/>
                  </a:lnTo>
                  <a:lnTo>
                    <a:pt x="540326" y="198120"/>
                  </a:lnTo>
                  <a:lnTo>
                    <a:pt x="540308" y="192024"/>
                  </a:lnTo>
                  <a:close/>
                </a:path>
                <a:path w="3180715" h="480060">
                  <a:moveTo>
                    <a:pt x="211207" y="198120"/>
                  </a:moveTo>
                  <a:lnTo>
                    <a:pt x="104266" y="198120"/>
                  </a:lnTo>
                  <a:lnTo>
                    <a:pt x="244856" y="429260"/>
                  </a:lnTo>
                  <a:lnTo>
                    <a:pt x="294894" y="429260"/>
                  </a:lnTo>
                  <a:lnTo>
                    <a:pt x="372839" y="298323"/>
                  </a:lnTo>
                  <a:lnTo>
                    <a:pt x="271525" y="298323"/>
                  </a:lnTo>
                  <a:lnTo>
                    <a:pt x="211207" y="198120"/>
                  </a:lnTo>
                  <a:close/>
                </a:path>
                <a:path w="3180715" h="480060">
                  <a:moveTo>
                    <a:pt x="539750" y="0"/>
                  </a:moveTo>
                  <a:lnTo>
                    <a:pt x="448563" y="0"/>
                  </a:lnTo>
                  <a:lnTo>
                    <a:pt x="271525" y="298323"/>
                  </a:lnTo>
                  <a:lnTo>
                    <a:pt x="372839" y="298323"/>
                  </a:lnTo>
                  <a:lnTo>
                    <a:pt x="436118" y="192024"/>
                  </a:lnTo>
                  <a:lnTo>
                    <a:pt x="540308" y="192024"/>
                  </a:lnTo>
                  <a:lnTo>
                    <a:pt x="539750" y="0"/>
                  </a:lnTo>
                  <a:close/>
                </a:path>
              </a:pathLst>
            </a:custGeom>
            <a:solidFill>
              <a:srgbClr val="767070"/>
            </a:solidFill>
          </p:spPr>
          <p:txBody>
            <a:bodyPr wrap="square" lIns="0" tIns="0" rIns="0" bIns="0" rtlCol="0"/>
            <a:lstStyle/>
            <a:p>
              <a:endParaRPr/>
            </a:p>
          </p:txBody>
        </p:sp>
        <p:pic>
          <p:nvPicPr>
            <p:cNvPr id="6" name="object 6"/>
            <p:cNvPicPr/>
            <p:nvPr/>
          </p:nvPicPr>
          <p:blipFill>
            <a:blip r:embed="rId3" cstate="print"/>
            <a:stretch>
              <a:fillRect/>
            </a:stretch>
          </p:blipFill>
          <p:spPr>
            <a:xfrm>
              <a:off x="6399529" y="2629027"/>
              <a:ext cx="227330" cy="127762"/>
            </a:xfrm>
            <a:prstGeom prst="rect">
              <a:avLst/>
            </a:prstGeom>
          </p:spPr>
        </p:pic>
        <p:pic>
          <p:nvPicPr>
            <p:cNvPr id="7" name="object 7"/>
            <p:cNvPicPr/>
            <p:nvPr/>
          </p:nvPicPr>
          <p:blipFill>
            <a:blip r:embed="rId4" cstate="print"/>
            <a:stretch>
              <a:fillRect/>
            </a:stretch>
          </p:blipFill>
          <p:spPr>
            <a:xfrm>
              <a:off x="7384795" y="2441701"/>
              <a:ext cx="201802" cy="176530"/>
            </a:xfrm>
            <a:prstGeom prst="rect">
              <a:avLst/>
            </a:prstGeom>
          </p:spPr>
        </p:pic>
        <p:pic>
          <p:nvPicPr>
            <p:cNvPr id="8" name="object 8"/>
            <p:cNvPicPr/>
            <p:nvPr/>
          </p:nvPicPr>
          <p:blipFill>
            <a:blip r:embed="rId5" cstate="print"/>
            <a:stretch>
              <a:fillRect/>
            </a:stretch>
          </p:blipFill>
          <p:spPr>
            <a:xfrm>
              <a:off x="6399529" y="2434843"/>
              <a:ext cx="203326" cy="122301"/>
            </a:xfrm>
            <a:prstGeom prst="rect">
              <a:avLst/>
            </a:prstGeom>
          </p:spPr>
        </p:pic>
        <p:sp>
          <p:nvSpPr>
            <p:cNvPr id="9" name="object 9"/>
            <p:cNvSpPr/>
            <p:nvPr/>
          </p:nvSpPr>
          <p:spPr>
            <a:xfrm>
              <a:off x="4522850" y="2355849"/>
              <a:ext cx="3180715" cy="480059"/>
            </a:xfrm>
            <a:custGeom>
              <a:avLst/>
              <a:gdLst/>
              <a:ahLst/>
              <a:cxnLst/>
              <a:rect l="l" t="t" r="r" b="b"/>
              <a:pathLst>
                <a:path w="3180715" h="480060">
                  <a:moveTo>
                    <a:pt x="2755392" y="0"/>
                  </a:moveTo>
                  <a:lnTo>
                    <a:pt x="2963164" y="0"/>
                  </a:lnTo>
                  <a:lnTo>
                    <a:pt x="2994023" y="1313"/>
                  </a:lnTo>
                  <a:lnTo>
                    <a:pt x="3049406" y="11894"/>
                  </a:lnTo>
                  <a:lnTo>
                    <a:pt x="3096077" y="32974"/>
                  </a:lnTo>
                  <a:lnTo>
                    <a:pt x="3132272" y="63124"/>
                  </a:lnTo>
                  <a:lnTo>
                    <a:pt x="3157392" y="101965"/>
                  </a:lnTo>
                  <a:lnTo>
                    <a:pt x="3170104" y="148256"/>
                  </a:lnTo>
                  <a:lnTo>
                    <a:pt x="3171698" y="174116"/>
                  </a:lnTo>
                  <a:lnTo>
                    <a:pt x="3170080" y="199953"/>
                  </a:lnTo>
                  <a:lnTo>
                    <a:pt x="3157178" y="246054"/>
                  </a:lnTo>
                  <a:lnTo>
                    <a:pt x="3131720" y="284607"/>
                  </a:lnTo>
                  <a:lnTo>
                    <a:pt x="3095232" y="314325"/>
                  </a:lnTo>
                  <a:lnTo>
                    <a:pt x="3072892" y="325754"/>
                  </a:lnTo>
                  <a:lnTo>
                    <a:pt x="3180588" y="480060"/>
                  </a:lnTo>
                  <a:lnTo>
                    <a:pt x="3061207" y="480060"/>
                  </a:lnTo>
                  <a:lnTo>
                    <a:pt x="2968625" y="346328"/>
                  </a:lnTo>
                  <a:lnTo>
                    <a:pt x="2963164" y="346328"/>
                  </a:lnTo>
                  <a:lnTo>
                    <a:pt x="2866517" y="346328"/>
                  </a:lnTo>
                  <a:lnTo>
                    <a:pt x="2866517" y="480060"/>
                  </a:lnTo>
                  <a:lnTo>
                    <a:pt x="2755392" y="480060"/>
                  </a:lnTo>
                  <a:lnTo>
                    <a:pt x="2755392" y="0"/>
                  </a:lnTo>
                  <a:close/>
                </a:path>
                <a:path w="3180715" h="480060">
                  <a:moveTo>
                    <a:pt x="2295144" y="0"/>
                  </a:moveTo>
                  <a:lnTo>
                    <a:pt x="2657982" y="0"/>
                  </a:lnTo>
                  <a:lnTo>
                    <a:pt x="2657982" y="89153"/>
                  </a:lnTo>
                  <a:lnTo>
                    <a:pt x="2405506" y="89153"/>
                  </a:lnTo>
                  <a:lnTo>
                    <a:pt x="2405506" y="193294"/>
                  </a:lnTo>
                  <a:lnTo>
                    <a:pt x="2628392" y="193294"/>
                  </a:lnTo>
                  <a:lnTo>
                    <a:pt x="2628392" y="279780"/>
                  </a:lnTo>
                  <a:lnTo>
                    <a:pt x="2405506" y="279780"/>
                  </a:lnTo>
                  <a:lnTo>
                    <a:pt x="2405506" y="390905"/>
                  </a:lnTo>
                  <a:lnTo>
                    <a:pt x="2666873" y="390905"/>
                  </a:lnTo>
                  <a:lnTo>
                    <a:pt x="2666873" y="480060"/>
                  </a:lnTo>
                  <a:lnTo>
                    <a:pt x="2295144" y="480060"/>
                  </a:lnTo>
                  <a:lnTo>
                    <a:pt x="2295144" y="0"/>
                  </a:lnTo>
                  <a:close/>
                </a:path>
                <a:path w="3180715" h="480060">
                  <a:moveTo>
                    <a:pt x="1770888" y="0"/>
                  </a:moveTo>
                  <a:lnTo>
                    <a:pt x="2005456" y="0"/>
                  </a:lnTo>
                  <a:lnTo>
                    <a:pt x="2046799" y="2095"/>
                  </a:lnTo>
                  <a:lnTo>
                    <a:pt x="2114149" y="18859"/>
                  </a:lnTo>
                  <a:lnTo>
                    <a:pt x="2160779" y="51865"/>
                  </a:lnTo>
                  <a:lnTo>
                    <a:pt x="2184263" y="97446"/>
                  </a:lnTo>
                  <a:lnTo>
                    <a:pt x="2187194" y="124713"/>
                  </a:lnTo>
                  <a:lnTo>
                    <a:pt x="2186146" y="141763"/>
                  </a:lnTo>
                  <a:lnTo>
                    <a:pt x="2170429" y="187198"/>
                  </a:lnTo>
                  <a:lnTo>
                    <a:pt x="2137658" y="221755"/>
                  </a:lnTo>
                  <a:lnTo>
                    <a:pt x="2123440" y="230377"/>
                  </a:lnTo>
                  <a:lnTo>
                    <a:pt x="2142894" y="237970"/>
                  </a:lnTo>
                  <a:lnTo>
                    <a:pt x="2175089" y="259774"/>
                  </a:lnTo>
                  <a:lnTo>
                    <a:pt x="2205370" y="307943"/>
                  </a:lnTo>
                  <a:lnTo>
                    <a:pt x="2211197" y="348996"/>
                  </a:lnTo>
                  <a:lnTo>
                    <a:pt x="2208127" y="378712"/>
                  </a:lnTo>
                  <a:lnTo>
                    <a:pt x="2183604" y="427237"/>
                  </a:lnTo>
                  <a:lnTo>
                    <a:pt x="2134812" y="460879"/>
                  </a:lnTo>
                  <a:lnTo>
                    <a:pt x="2063323" y="477920"/>
                  </a:lnTo>
                  <a:lnTo>
                    <a:pt x="2019173" y="480060"/>
                  </a:lnTo>
                  <a:lnTo>
                    <a:pt x="1770888" y="480060"/>
                  </a:lnTo>
                  <a:lnTo>
                    <a:pt x="1770888" y="0"/>
                  </a:lnTo>
                  <a:close/>
                </a:path>
                <a:path w="3180715" h="480060">
                  <a:moveTo>
                    <a:pt x="1115568" y="0"/>
                  </a:moveTo>
                  <a:lnTo>
                    <a:pt x="1207515" y="0"/>
                  </a:lnTo>
                  <a:lnTo>
                    <a:pt x="1387094" y="298323"/>
                  </a:lnTo>
                  <a:lnTo>
                    <a:pt x="1564132" y="0"/>
                  </a:lnTo>
                  <a:lnTo>
                    <a:pt x="1655318" y="0"/>
                  </a:lnTo>
                  <a:lnTo>
                    <a:pt x="1656714" y="480060"/>
                  </a:lnTo>
                  <a:lnTo>
                    <a:pt x="1552448" y="480060"/>
                  </a:lnTo>
                  <a:lnTo>
                    <a:pt x="1551686" y="192024"/>
                  </a:lnTo>
                  <a:lnTo>
                    <a:pt x="1410462" y="429260"/>
                  </a:lnTo>
                  <a:lnTo>
                    <a:pt x="1360424" y="429260"/>
                  </a:lnTo>
                  <a:lnTo>
                    <a:pt x="1219835" y="198120"/>
                  </a:lnTo>
                  <a:lnTo>
                    <a:pt x="1219835" y="480060"/>
                  </a:lnTo>
                  <a:lnTo>
                    <a:pt x="1115568" y="480060"/>
                  </a:lnTo>
                  <a:lnTo>
                    <a:pt x="1115568" y="0"/>
                  </a:lnTo>
                  <a:close/>
                </a:path>
                <a:path w="3180715" h="480060">
                  <a:moveTo>
                    <a:pt x="655320" y="0"/>
                  </a:moveTo>
                  <a:lnTo>
                    <a:pt x="1018159" y="0"/>
                  </a:lnTo>
                  <a:lnTo>
                    <a:pt x="1018159" y="89153"/>
                  </a:lnTo>
                  <a:lnTo>
                    <a:pt x="765683" y="89153"/>
                  </a:lnTo>
                  <a:lnTo>
                    <a:pt x="765683" y="193294"/>
                  </a:lnTo>
                  <a:lnTo>
                    <a:pt x="988568" y="193294"/>
                  </a:lnTo>
                  <a:lnTo>
                    <a:pt x="988568" y="279780"/>
                  </a:lnTo>
                  <a:lnTo>
                    <a:pt x="765683" y="279780"/>
                  </a:lnTo>
                  <a:lnTo>
                    <a:pt x="765683" y="390905"/>
                  </a:lnTo>
                  <a:lnTo>
                    <a:pt x="1027049" y="390905"/>
                  </a:lnTo>
                  <a:lnTo>
                    <a:pt x="1027049" y="480060"/>
                  </a:lnTo>
                  <a:lnTo>
                    <a:pt x="655320" y="480060"/>
                  </a:lnTo>
                  <a:lnTo>
                    <a:pt x="655320" y="0"/>
                  </a:lnTo>
                  <a:close/>
                </a:path>
                <a:path w="3180715" h="480060">
                  <a:moveTo>
                    <a:pt x="0" y="0"/>
                  </a:moveTo>
                  <a:lnTo>
                    <a:pt x="91948" y="0"/>
                  </a:lnTo>
                  <a:lnTo>
                    <a:pt x="271525" y="298323"/>
                  </a:lnTo>
                  <a:lnTo>
                    <a:pt x="448563" y="0"/>
                  </a:lnTo>
                  <a:lnTo>
                    <a:pt x="539750" y="0"/>
                  </a:lnTo>
                  <a:lnTo>
                    <a:pt x="541147" y="480060"/>
                  </a:lnTo>
                  <a:lnTo>
                    <a:pt x="436879" y="480060"/>
                  </a:lnTo>
                  <a:lnTo>
                    <a:pt x="436118" y="192024"/>
                  </a:lnTo>
                  <a:lnTo>
                    <a:pt x="294894" y="429260"/>
                  </a:lnTo>
                  <a:lnTo>
                    <a:pt x="244856" y="429260"/>
                  </a:lnTo>
                  <a:lnTo>
                    <a:pt x="104266" y="198120"/>
                  </a:lnTo>
                  <a:lnTo>
                    <a:pt x="104266" y="480060"/>
                  </a:lnTo>
                  <a:lnTo>
                    <a:pt x="0" y="480060"/>
                  </a:lnTo>
                  <a:lnTo>
                    <a:pt x="0" y="0"/>
                  </a:lnTo>
                  <a:close/>
                </a:path>
              </a:pathLst>
            </a:custGeom>
            <a:ln w="9144">
              <a:solidFill>
                <a:srgbClr val="FFFFFF"/>
              </a:solidFill>
            </a:ln>
          </p:spPr>
          <p:txBody>
            <a:bodyPr wrap="square" lIns="0" tIns="0" rIns="0" bIns="0" rtlCol="0"/>
            <a:lstStyle/>
            <a:p>
              <a:endParaRPr/>
            </a:p>
          </p:txBody>
        </p:sp>
      </p:grpSp>
      <p:grpSp>
        <p:nvGrpSpPr>
          <p:cNvPr id="10" name="object 10"/>
          <p:cNvGrpSpPr/>
          <p:nvPr/>
        </p:nvGrpSpPr>
        <p:grpSpPr>
          <a:xfrm>
            <a:off x="3030854" y="3165982"/>
            <a:ext cx="6195060" cy="634365"/>
            <a:chOff x="3030854" y="3165982"/>
            <a:chExt cx="6195060" cy="634365"/>
          </a:xfrm>
        </p:grpSpPr>
        <p:pic>
          <p:nvPicPr>
            <p:cNvPr id="11" name="object 11"/>
            <p:cNvPicPr/>
            <p:nvPr/>
          </p:nvPicPr>
          <p:blipFill>
            <a:blip r:embed="rId6" cstate="print"/>
            <a:stretch>
              <a:fillRect/>
            </a:stretch>
          </p:blipFill>
          <p:spPr>
            <a:xfrm>
              <a:off x="3040379" y="3174491"/>
              <a:ext cx="6185154" cy="625602"/>
            </a:xfrm>
            <a:prstGeom prst="rect">
              <a:avLst/>
            </a:prstGeom>
          </p:spPr>
        </p:pic>
        <p:sp>
          <p:nvSpPr>
            <p:cNvPr id="12" name="object 12"/>
            <p:cNvSpPr/>
            <p:nvPr/>
          </p:nvSpPr>
          <p:spPr>
            <a:xfrm>
              <a:off x="3035426" y="3170554"/>
              <a:ext cx="6154420" cy="594360"/>
            </a:xfrm>
            <a:custGeom>
              <a:avLst/>
              <a:gdLst/>
              <a:ahLst/>
              <a:cxnLst/>
              <a:rect l="l" t="t" r="r" b="b"/>
              <a:pathLst>
                <a:path w="6154420" h="594360">
                  <a:moveTo>
                    <a:pt x="6088507" y="360680"/>
                  </a:moveTo>
                  <a:lnTo>
                    <a:pt x="6050805" y="370913"/>
                  </a:lnTo>
                  <a:lnTo>
                    <a:pt x="6023127" y="412541"/>
                  </a:lnTo>
                  <a:lnTo>
                    <a:pt x="6021958" y="426593"/>
                  </a:lnTo>
                  <a:lnTo>
                    <a:pt x="6022578" y="436548"/>
                  </a:lnTo>
                  <a:lnTo>
                    <a:pt x="6043580" y="475853"/>
                  </a:lnTo>
                  <a:lnTo>
                    <a:pt x="6058916" y="484886"/>
                  </a:lnTo>
                  <a:lnTo>
                    <a:pt x="6028817" y="593852"/>
                  </a:lnTo>
                  <a:lnTo>
                    <a:pt x="6096634" y="593852"/>
                  </a:lnTo>
                  <a:lnTo>
                    <a:pt x="6135751" y="495173"/>
                  </a:lnTo>
                  <a:lnTo>
                    <a:pt x="6141059" y="482314"/>
                  </a:lnTo>
                  <a:lnTo>
                    <a:pt x="6153435" y="440308"/>
                  </a:lnTo>
                  <a:lnTo>
                    <a:pt x="6154293" y="426593"/>
                  </a:lnTo>
                  <a:lnTo>
                    <a:pt x="6153128" y="412541"/>
                  </a:lnTo>
                  <a:lnTo>
                    <a:pt x="6125868" y="370913"/>
                  </a:lnTo>
                  <a:lnTo>
                    <a:pt x="6102246" y="361821"/>
                  </a:lnTo>
                  <a:lnTo>
                    <a:pt x="6088507" y="360680"/>
                  </a:lnTo>
                  <a:close/>
                </a:path>
                <a:path w="6154420" h="594360">
                  <a:moveTo>
                    <a:pt x="2967355" y="360680"/>
                  </a:moveTo>
                  <a:lnTo>
                    <a:pt x="2929653" y="370913"/>
                  </a:lnTo>
                  <a:lnTo>
                    <a:pt x="2901975" y="412541"/>
                  </a:lnTo>
                  <a:lnTo>
                    <a:pt x="2900807" y="426593"/>
                  </a:lnTo>
                  <a:lnTo>
                    <a:pt x="2901426" y="436548"/>
                  </a:lnTo>
                  <a:lnTo>
                    <a:pt x="2922428" y="475853"/>
                  </a:lnTo>
                  <a:lnTo>
                    <a:pt x="2937764" y="484886"/>
                  </a:lnTo>
                  <a:lnTo>
                    <a:pt x="2907665" y="593852"/>
                  </a:lnTo>
                  <a:lnTo>
                    <a:pt x="2975483" y="593852"/>
                  </a:lnTo>
                  <a:lnTo>
                    <a:pt x="3014599" y="495173"/>
                  </a:lnTo>
                  <a:lnTo>
                    <a:pt x="3019907" y="482314"/>
                  </a:lnTo>
                  <a:lnTo>
                    <a:pt x="3032283" y="440308"/>
                  </a:lnTo>
                  <a:lnTo>
                    <a:pt x="3033141" y="426593"/>
                  </a:lnTo>
                  <a:lnTo>
                    <a:pt x="3031976" y="412541"/>
                  </a:lnTo>
                  <a:lnTo>
                    <a:pt x="3004716" y="370913"/>
                  </a:lnTo>
                  <a:lnTo>
                    <a:pt x="2981094" y="361821"/>
                  </a:lnTo>
                  <a:lnTo>
                    <a:pt x="2967355" y="360680"/>
                  </a:lnTo>
                  <a:close/>
                </a:path>
                <a:path w="6154420" h="594360">
                  <a:moveTo>
                    <a:pt x="4003548" y="8255"/>
                  </a:moveTo>
                  <a:lnTo>
                    <a:pt x="3893820" y="8255"/>
                  </a:lnTo>
                  <a:lnTo>
                    <a:pt x="3679825" y="488315"/>
                  </a:lnTo>
                  <a:lnTo>
                    <a:pt x="3793744" y="488315"/>
                  </a:lnTo>
                  <a:lnTo>
                    <a:pt x="3836162" y="385445"/>
                  </a:lnTo>
                  <a:lnTo>
                    <a:pt x="4172185" y="385445"/>
                  </a:lnTo>
                  <a:lnTo>
                    <a:pt x="4134426" y="300990"/>
                  </a:lnTo>
                  <a:lnTo>
                    <a:pt x="3871849" y="300990"/>
                  </a:lnTo>
                  <a:lnTo>
                    <a:pt x="3948049" y="117221"/>
                  </a:lnTo>
                  <a:lnTo>
                    <a:pt x="4052265" y="117221"/>
                  </a:lnTo>
                  <a:lnTo>
                    <a:pt x="4003548" y="8255"/>
                  </a:lnTo>
                  <a:close/>
                </a:path>
                <a:path w="6154420" h="594360">
                  <a:moveTo>
                    <a:pt x="4172185" y="385445"/>
                  </a:moveTo>
                  <a:lnTo>
                    <a:pt x="4059047" y="385445"/>
                  </a:lnTo>
                  <a:lnTo>
                    <a:pt x="4101592" y="488315"/>
                  </a:lnTo>
                  <a:lnTo>
                    <a:pt x="4218178" y="488315"/>
                  </a:lnTo>
                  <a:lnTo>
                    <a:pt x="4172185" y="385445"/>
                  </a:lnTo>
                  <a:close/>
                </a:path>
                <a:path w="6154420" h="594360">
                  <a:moveTo>
                    <a:pt x="4052265" y="117221"/>
                  </a:moveTo>
                  <a:lnTo>
                    <a:pt x="3948049" y="117221"/>
                  </a:lnTo>
                  <a:lnTo>
                    <a:pt x="4024122" y="300990"/>
                  </a:lnTo>
                  <a:lnTo>
                    <a:pt x="4134426" y="300990"/>
                  </a:lnTo>
                  <a:lnTo>
                    <a:pt x="4052265" y="117221"/>
                  </a:lnTo>
                  <a:close/>
                </a:path>
                <a:path w="6154420" h="594360">
                  <a:moveTo>
                    <a:pt x="1275588" y="8255"/>
                  </a:moveTo>
                  <a:lnTo>
                    <a:pt x="1165860" y="8255"/>
                  </a:lnTo>
                  <a:lnTo>
                    <a:pt x="951864" y="488315"/>
                  </a:lnTo>
                  <a:lnTo>
                    <a:pt x="1065784" y="488315"/>
                  </a:lnTo>
                  <a:lnTo>
                    <a:pt x="1108202" y="385445"/>
                  </a:lnTo>
                  <a:lnTo>
                    <a:pt x="1444225" y="385445"/>
                  </a:lnTo>
                  <a:lnTo>
                    <a:pt x="1406466" y="300990"/>
                  </a:lnTo>
                  <a:lnTo>
                    <a:pt x="1143889" y="300990"/>
                  </a:lnTo>
                  <a:lnTo>
                    <a:pt x="1220089" y="117221"/>
                  </a:lnTo>
                  <a:lnTo>
                    <a:pt x="1324305" y="117221"/>
                  </a:lnTo>
                  <a:lnTo>
                    <a:pt x="1275588" y="8255"/>
                  </a:lnTo>
                  <a:close/>
                </a:path>
                <a:path w="6154420" h="594360">
                  <a:moveTo>
                    <a:pt x="1444225" y="385445"/>
                  </a:moveTo>
                  <a:lnTo>
                    <a:pt x="1331087" y="385445"/>
                  </a:lnTo>
                  <a:lnTo>
                    <a:pt x="1373632" y="488315"/>
                  </a:lnTo>
                  <a:lnTo>
                    <a:pt x="1490218" y="488315"/>
                  </a:lnTo>
                  <a:lnTo>
                    <a:pt x="1444225" y="385445"/>
                  </a:lnTo>
                  <a:close/>
                </a:path>
                <a:path w="6154420" h="594360">
                  <a:moveTo>
                    <a:pt x="1324305" y="117221"/>
                  </a:moveTo>
                  <a:lnTo>
                    <a:pt x="1220089" y="117221"/>
                  </a:lnTo>
                  <a:lnTo>
                    <a:pt x="1296162" y="300990"/>
                  </a:lnTo>
                  <a:lnTo>
                    <a:pt x="1406466" y="300990"/>
                  </a:lnTo>
                  <a:lnTo>
                    <a:pt x="1324305" y="117221"/>
                  </a:lnTo>
                  <a:close/>
                </a:path>
                <a:path w="6154420" h="594360">
                  <a:moveTo>
                    <a:pt x="5378450" y="98679"/>
                  </a:moveTo>
                  <a:lnTo>
                    <a:pt x="5267325" y="98679"/>
                  </a:lnTo>
                  <a:lnTo>
                    <a:pt x="5267325" y="488315"/>
                  </a:lnTo>
                  <a:lnTo>
                    <a:pt x="5378450" y="488315"/>
                  </a:lnTo>
                  <a:lnTo>
                    <a:pt x="5378450" y="98679"/>
                  </a:lnTo>
                  <a:close/>
                </a:path>
                <a:path w="6154420" h="594360">
                  <a:moveTo>
                    <a:pt x="5649943" y="19812"/>
                  </a:moveTo>
                  <a:lnTo>
                    <a:pt x="5531993" y="19812"/>
                  </a:lnTo>
                  <a:lnTo>
                    <a:pt x="5710936" y="316865"/>
                  </a:lnTo>
                  <a:lnTo>
                    <a:pt x="5710936" y="488315"/>
                  </a:lnTo>
                  <a:lnTo>
                    <a:pt x="5821933" y="488315"/>
                  </a:lnTo>
                  <a:lnTo>
                    <a:pt x="5821933" y="318135"/>
                  </a:lnTo>
                  <a:lnTo>
                    <a:pt x="5880120" y="221487"/>
                  </a:lnTo>
                  <a:lnTo>
                    <a:pt x="5771261" y="221487"/>
                  </a:lnTo>
                  <a:lnTo>
                    <a:pt x="5649943" y="19812"/>
                  </a:lnTo>
                  <a:close/>
                </a:path>
                <a:path w="6154420" h="594360">
                  <a:moveTo>
                    <a:pt x="6008497" y="8255"/>
                  </a:moveTo>
                  <a:lnTo>
                    <a:pt x="5899531" y="8255"/>
                  </a:lnTo>
                  <a:lnTo>
                    <a:pt x="5771261" y="221487"/>
                  </a:lnTo>
                  <a:lnTo>
                    <a:pt x="5880120" y="221487"/>
                  </a:lnTo>
                  <a:lnTo>
                    <a:pt x="6008497" y="8255"/>
                  </a:lnTo>
                  <a:close/>
                </a:path>
                <a:path w="6154420" h="594360">
                  <a:moveTo>
                    <a:pt x="5642991" y="8255"/>
                  </a:moveTo>
                  <a:lnTo>
                    <a:pt x="5113655" y="8255"/>
                  </a:lnTo>
                  <a:lnTo>
                    <a:pt x="5113655" y="98679"/>
                  </a:lnTo>
                  <a:lnTo>
                    <a:pt x="5531993" y="98679"/>
                  </a:lnTo>
                  <a:lnTo>
                    <a:pt x="5531993" y="19812"/>
                  </a:lnTo>
                  <a:lnTo>
                    <a:pt x="5649943" y="19812"/>
                  </a:lnTo>
                  <a:lnTo>
                    <a:pt x="5642991" y="8255"/>
                  </a:lnTo>
                  <a:close/>
                </a:path>
                <a:path w="6154420" h="594360">
                  <a:moveTo>
                    <a:pt x="5070475" y="8255"/>
                  </a:moveTo>
                  <a:lnTo>
                    <a:pt x="4707636" y="8255"/>
                  </a:lnTo>
                  <a:lnTo>
                    <a:pt x="4707636" y="488315"/>
                  </a:lnTo>
                  <a:lnTo>
                    <a:pt x="5079365" y="488315"/>
                  </a:lnTo>
                  <a:lnTo>
                    <a:pt x="5079365" y="399161"/>
                  </a:lnTo>
                  <a:lnTo>
                    <a:pt x="4817999" y="399161"/>
                  </a:lnTo>
                  <a:lnTo>
                    <a:pt x="4817999" y="288036"/>
                  </a:lnTo>
                  <a:lnTo>
                    <a:pt x="5040883" y="288036"/>
                  </a:lnTo>
                  <a:lnTo>
                    <a:pt x="5040883" y="201549"/>
                  </a:lnTo>
                  <a:lnTo>
                    <a:pt x="4817999" y="201549"/>
                  </a:lnTo>
                  <a:lnTo>
                    <a:pt x="4817999" y="97409"/>
                  </a:lnTo>
                  <a:lnTo>
                    <a:pt x="5070475" y="97409"/>
                  </a:lnTo>
                  <a:lnTo>
                    <a:pt x="5070475" y="8255"/>
                  </a:lnTo>
                  <a:close/>
                </a:path>
                <a:path w="6154420" h="594360">
                  <a:moveTo>
                    <a:pt x="4631563" y="8255"/>
                  </a:moveTo>
                  <a:lnTo>
                    <a:pt x="4268724" y="8255"/>
                  </a:lnTo>
                  <a:lnTo>
                    <a:pt x="4268724" y="488315"/>
                  </a:lnTo>
                  <a:lnTo>
                    <a:pt x="4379849" y="488315"/>
                  </a:lnTo>
                  <a:lnTo>
                    <a:pt x="4379849" y="313436"/>
                  </a:lnTo>
                  <a:lnTo>
                    <a:pt x="4601972" y="313436"/>
                  </a:lnTo>
                  <a:lnTo>
                    <a:pt x="4601972" y="224282"/>
                  </a:lnTo>
                  <a:lnTo>
                    <a:pt x="4379849" y="224282"/>
                  </a:lnTo>
                  <a:lnTo>
                    <a:pt x="4379849" y="97409"/>
                  </a:lnTo>
                  <a:lnTo>
                    <a:pt x="4631563" y="97409"/>
                  </a:lnTo>
                  <a:lnTo>
                    <a:pt x="4631563" y="8255"/>
                  </a:lnTo>
                  <a:close/>
                </a:path>
                <a:path w="6154420" h="594360">
                  <a:moveTo>
                    <a:pt x="2490089" y="8255"/>
                  </a:moveTo>
                  <a:lnTo>
                    <a:pt x="2378964" y="8255"/>
                  </a:lnTo>
                  <a:lnTo>
                    <a:pt x="2378964" y="488315"/>
                  </a:lnTo>
                  <a:lnTo>
                    <a:pt x="2490089" y="488315"/>
                  </a:lnTo>
                  <a:lnTo>
                    <a:pt x="2490089" y="291465"/>
                  </a:lnTo>
                  <a:lnTo>
                    <a:pt x="2819273" y="291465"/>
                  </a:lnTo>
                  <a:lnTo>
                    <a:pt x="2819273" y="197485"/>
                  </a:lnTo>
                  <a:lnTo>
                    <a:pt x="2490089" y="197485"/>
                  </a:lnTo>
                  <a:lnTo>
                    <a:pt x="2490089" y="8255"/>
                  </a:lnTo>
                  <a:close/>
                </a:path>
                <a:path w="6154420" h="594360">
                  <a:moveTo>
                    <a:pt x="2819273" y="291465"/>
                  </a:moveTo>
                  <a:lnTo>
                    <a:pt x="2708148" y="291465"/>
                  </a:lnTo>
                  <a:lnTo>
                    <a:pt x="2708148" y="488315"/>
                  </a:lnTo>
                  <a:lnTo>
                    <a:pt x="2819273" y="488315"/>
                  </a:lnTo>
                  <a:lnTo>
                    <a:pt x="2819273" y="291465"/>
                  </a:lnTo>
                  <a:close/>
                </a:path>
                <a:path w="6154420" h="594360">
                  <a:moveTo>
                    <a:pt x="2819273" y="8255"/>
                  </a:moveTo>
                  <a:lnTo>
                    <a:pt x="2708148" y="8255"/>
                  </a:lnTo>
                  <a:lnTo>
                    <a:pt x="2708148" y="197485"/>
                  </a:lnTo>
                  <a:lnTo>
                    <a:pt x="2819273" y="197485"/>
                  </a:lnTo>
                  <a:lnTo>
                    <a:pt x="2819273" y="8255"/>
                  </a:lnTo>
                  <a:close/>
                </a:path>
                <a:path w="6154420" h="594360">
                  <a:moveTo>
                    <a:pt x="2165858" y="98679"/>
                  </a:moveTo>
                  <a:lnTo>
                    <a:pt x="2054733" y="98679"/>
                  </a:lnTo>
                  <a:lnTo>
                    <a:pt x="2054733" y="488315"/>
                  </a:lnTo>
                  <a:lnTo>
                    <a:pt x="2165858" y="488315"/>
                  </a:lnTo>
                  <a:lnTo>
                    <a:pt x="2165858" y="98679"/>
                  </a:lnTo>
                  <a:close/>
                </a:path>
                <a:path w="6154420" h="594360">
                  <a:moveTo>
                    <a:pt x="2319401" y="8255"/>
                  </a:moveTo>
                  <a:lnTo>
                    <a:pt x="1901063" y="8255"/>
                  </a:lnTo>
                  <a:lnTo>
                    <a:pt x="1901063" y="98679"/>
                  </a:lnTo>
                  <a:lnTo>
                    <a:pt x="2319401" y="98679"/>
                  </a:lnTo>
                  <a:lnTo>
                    <a:pt x="2319401" y="8255"/>
                  </a:lnTo>
                  <a:close/>
                </a:path>
                <a:path w="6154420" h="594360">
                  <a:moveTo>
                    <a:pt x="1651889" y="8255"/>
                  </a:moveTo>
                  <a:lnTo>
                    <a:pt x="1540764" y="8255"/>
                  </a:lnTo>
                  <a:lnTo>
                    <a:pt x="1540764" y="488315"/>
                  </a:lnTo>
                  <a:lnTo>
                    <a:pt x="1892553" y="488315"/>
                  </a:lnTo>
                  <a:lnTo>
                    <a:pt x="1892553" y="397764"/>
                  </a:lnTo>
                  <a:lnTo>
                    <a:pt x="1651889" y="397764"/>
                  </a:lnTo>
                  <a:lnTo>
                    <a:pt x="1651889" y="8255"/>
                  </a:lnTo>
                  <a:close/>
                </a:path>
                <a:path w="6154420" h="594360">
                  <a:moveTo>
                    <a:pt x="917575" y="8255"/>
                  </a:moveTo>
                  <a:lnTo>
                    <a:pt x="554736" y="8255"/>
                  </a:lnTo>
                  <a:lnTo>
                    <a:pt x="554736" y="488315"/>
                  </a:lnTo>
                  <a:lnTo>
                    <a:pt x="926464" y="488315"/>
                  </a:lnTo>
                  <a:lnTo>
                    <a:pt x="926464" y="399161"/>
                  </a:lnTo>
                  <a:lnTo>
                    <a:pt x="665099" y="399161"/>
                  </a:lnTo>
                  <a:lnTo>
                    <a:pt x="665099" y="288036"/>
                  </a:lnTo>
                  <a:lnTo>
                    <a:pt x="887984" y="288036"/>
                  </a:lnTo>
                  <a:lnTo>
                    <a:pt x="887984" y="201549"/>
                  </a:lnTo>
                  <a:lnTo>
                    <a:pt x="665099" y="201549"/>
                  </a:lnTo>
                  <a:lnTo>
                    <a:pt x="665099" y="97409"/>
                  </a:lnTo>
                  <a:lnTo>
                    <a:pt x="917575" y="97409"/>
                  </a:lnTo>
                  <a:lnTo>
                    <a:pt x="917575" y="8255"/>
                  </a:lnTo>
                  <a:close/>
                </a:path>
                <a:path w="6154420" h="594360">
                  <a:moveTo>
                    <a:pt x="111125" y="8255"/>
                  </a:moveTo>
                  <a:lnTo>
                    <a:pt x="0" y="8255"/>
                  </a:lnTo>
                  <a:lnTo>
                    <a:pt x="0" y="488315"/>
                  </a:lnTo>
                  <a:lnTo>
                    <a:pt x="111125" y="488315"/>
                  </a:lnTo>
                  <a:lnTo>
                    <a:pt x="111125" y="291465"/>
                  </a:lnTo>
                  <a:lnTo>
                    <a:pt x="440309" y="291465"/>
                  </a:lnTo>
                  <a:lnTo>
                    <a:pt x="440309" y="197485"/>
                  </a:lnTo>
                  <a:lnTo>
                    <a:pt x="111125" y="197485"/>
                  </a:lnTo>
                  <a:lnTo>
                    <a:pt x="111125" y="8255"/>
                  </a:lnTo>
                  <a:close/>
                </a:path>
                <a:path w="6154420" h="594360">
                  <a:moveTo>
                    <a:pt x="440309" y="291465"/>
                  </a:moveTo>
                  <a:lnTo>
                    <a:pt x="329184" y="291465"/>
                  </a:lnTo>
                  <a:lnTo>
                    <a:pt x="329184" y="488315"/>
                  </a:lnTo>
                  <a:lnTo>
                    <a:pt x="440309" y="488315"/>
                  </a:lnTo>
                  <a:lnTo>
                    <a:pt x="440309" y="291465"/>
                  </a:lnTo>
                  <a:close/>
                </a:path>
                <a:path w="6154420" h="594360">
                  <a:moveTo>
                    <a:pt x="440309" y="8255"/>
                  </a:moveTo>
                  <a:lnTo>
                    <a:pt x="329184" y="8255"/>
                  </a:lnTo>
                  <a:lnTo>
                    <a:pt x="329184" y="197485"/>
                  </a:lnTo>
                  <a:lnTo>
                    <a:pt x="440309" y="197485"/>
                  </a:lnTo>
                  <a:lnTo>
                    <a:pt x="440309" y="8255"/>
                  </a:lnTo>
                  <a:close/>
                </a:path>
                <a:path w="6154420" h="594360">
                  <a:moveTo>
                    <a:pt x="3305556" y="357250"/>
                  </a:moveTo>
                  <a:lnTo>
                    <a:pt x="3267837" y="440944"/>
                  </a:lnTo>
                  <a:lnTo>
                    <a:pt x="3285243" y="452733"/>
                  </a:lnTo>
                  <a:lnTo>
                    <a:pt x="3305270" y="463343"/>
                  </a:lnTo>
                  <a:lnTo>
                    <a:pt x="3353181" y="481076"/>
                  </a:lnTo>
                  <a:lnTo>
                    <a:pt x="3407283" y="492617"/>
                  </a:lnTo>
                  <a:lnTo>
                    <a:pt x="3463290" y="496443"/>
                  </a:lnTo>
                  <a:lnTo>
                    <a:pt x="3494986" y="495204"/>
                  </a:lnTo>
                  <a:lnTo>
                    <a:pt x="3550854" y="485298"/>
                  </a:lnTo>
                  <a:lnTo>
                    <a:pt x="3596576" y="465770"/>
                  </a:lnTo>
                  <a:lnTo>
                    <a:pt x="3631057" y="438858"/>
                  </a:lnTo>
                  <a:lnTo>
                    <a:pt x="3652978" y="407289"/>
                  </a:lnTo>
                  <a:lnTo>
                    <a:pt x="3463925" y="407289"/>
                  </a:lnTo>
                  <a:lnTo>
                    <a:pt x="3442684" y="406431"/>
                  </a:lnTo>
                  <a:lnTo>
                    <a:pt x="3400202" y="399573"/>
                  </a:lnTo>
                  <a:lnTo>
                    <a:pt x="3358437" y="386165"/>
                  </a:lnTo>
                  <a:lnTo>
                    <a:pt x="3321722" y="368016"/>
                  </a:lnTo>
                  <a:lnTo>
                    <a:pt x="3305556" y="357250"/>
                  </a:lnTo>
                  <a:close/>
                </a:path>
                <a:path w="6154420" h="594360">
                  <a:moveTo>
                    <a:pt x="3479800" y="0"/>
                  </a:moveTo>
                  <a:lnTo>
                    <a:pt x="3418998" y="4952"/>
                  </a:lnTo>
                  <a:lnTo>
                    <a:pt x="3368294" y="19812"/>
                  </a:lnTo>
                  <a:lnTo>
                    <a:pt x="3328479" y="43259"/>
                  </a:lnTo>
                  <a:lnTo>
                    <a:pt x="3300095" y="73660"/>
                  </a:lnTo>
                  <a:lnTo>
                    <a:pt x="3283124" y="109569"/>
                  </a:lnTo>
                  <a:lnTo>
                    <a:pt x="3277489" y="149479"/>
                  </a:lnTo>
                  <a:lnTo>
                    <a:pt x="3279040" y="172289"/>
                  </a:lnTo>
                  <a:lnTo>
                    <a:pt x="3291611" y="210839"/>
                  </a:lnTo>
                  <a:lnTo>
                    <a:pt x="3330003" y="251158"/>
                  </a:lnTo>
                  <a:lnTo>
                    <a:pt x="3381216" y="274647"/>
                  </a:lnTo>
                  <a:lnTo>
                    <a:pt x="3426174" y="287653"/>
                  </a:lnTo>
                  <a:lnTo>
                    <a:pt x="3469253" y="298207"/>
                  </a:lnTo>
                  <a:lnTo>
                    <a:pt x="3484292" y="302069"/>
                  </a:lnTo>
                  <a:lnTo>
                    <a:pt x="3527932" y="317230"/>
                  </a:lnTo>
                  <a:lnTo>
                    <a:pt x="3555681" y="347725"/>
                  </a:lnTo>
                  <a:lnTo>
                    <a:pt x="3556507" y="355854"/>
                  </a:lnTo>
                  <a:lnTo>
                    <a:pt x="3555101" y="366976"/>
                  </a:lnTo>
                  <a:lnTo>
                    <a:pt x="3521039" y="399413"/>
                  </a:lnTo>
                  <a:lnTo>
                    <a:pt x="3504815" y="403860"/>
                  </a:lnTo>
                  <a:lnTo>
                    <a:pt x="3504530" y="403860"/>
                  </a:lnTo>
                  <a:lnTo>
                    <a:pt x="3485916" y="406431"/>
                  </a:lnTo>
                  <a:lnTo>
                    <a:pt x="3485524" y="406431"/>
                  </a:lnTo>
                  <a:lnTo>
                    <a:pt x="3463925" y="407289"/>
                  </a:lnTo>
                  <a:lnTo>
                    <a:pt x="3652978" y="407289"/>
                  </a:lnTo>
                  <a:lnTo>
                    <a:pt x="3665529" y="368016"/>
                  </a:lnTo>
                  <a:lnTo>
                    <a:pt x="3666998" y="347725"/>
                  </a:lnTo>
                  <a:lnTo>
                    <a:pt x="3665428" y="324961"/>
                  </a:lnTo>
                  <a:lnTo>
                    <a:pt x="3652906" y="286861"/>
                  </a:lnTo>
                  <a:lnTo>
                    <a:pt x="3614419" y="247237"/>
                  </a:lnTo>
                  <a:lnTo>
                    <a:pt x="3563217" y="223881"/>
                  </a:lnTo>
                  <a:lnTo>
                    <a:pt x="3518310" y="210839"/>
                  </a:lnTo>
                  <a:lnTo>
                    <a:pt x="3467425" y="198508"/>
                  </a:lnTo>
                  <a:lnTo>
                    <a:pt x="3446400" y="192706"/>
                  </a:lnTo>
                  <a:lnTo>
                    <a:pt x="3402371" y="173914"/>
                  </a:lnTo>
                  <a:lnTo>
                    <a:pt x="3387852" y="144018"/>
                  </a:lnTo>
                  <a:lnTo>
                    <a:pt x="3389254" y="132252"/>
                  </a:lnTo>
                  <a:lnTo>
                    <a:pt x="3422852" y="97619"/>
                  </a:lnTo>
                  <a:lnTo>
                    <a:pt x="3479038" y="89154"/>
                  </a:lnTo>
                  <a:lnTo>
                    <a:pt x="3627471" y="89154"/>
                  </a:lnTo>
                  <a:lnTo>
                    <a:pt x="3646424" y="42545"/>
                  </a:lnTo>
                  <a:lnTo>
                    <a:pt x="3610721" y="24352"/>
                  </a:lnTo>
                  <a:lnTo>
                    <a:pt x="3569589" y="10922"/>
                  </a:lnTo>
                  <a:lnTo>
                    <a:pt x="3525218" y="2746"/>
                  </a:lnTo>
                  <a:lnTo>
                    <a:pt x="3502634" y="688"/>
                  </a:lnTo>
                  <a:lnTo>
                    <a:pt x="3479800" y="0"/>
                  </a:lnTo>
                  <a:close/>
                </a:path>
                <a:path w="6154420" h="594360">
                  <a:moveTo>
                    <a:pt x="3627471" y="89154"/>
                  </a:moveTo>
                  <a:lnTo>
                    <a:pt x="3479038" y="89154"/>
                  </a:lnTo>
                  <a:lnTo>
                    <a:pt x="3512300" y="91511"/>
                  </a:lnTo>
                  <a:lnTo>
                    <a:pt x="3545586" y="98583"/>
                  </a:lnTo>
                  <a:lnTo>
                    <a:pt x="3578871" y="110370"/>
                  </a:lnTo>
                  <a:lnTo>
                    <a:pt x="3612133" y="126873"/>
                  </a:lnTo>
                  <a:lnTo>
                    <a:pt x="3627471" y="89154"/>
                  </a:lnTo>
                  <a:close/>
                </a:path>
              </a:pathLst>
            </a:custGeom>
            <a:solidFill>
              <a:srgbClr val="767070"/>
            </a:solidFill>
          </p:spPr>
          <p:txBody>
            <a:bodyPr wrap="square" lIns="0" tIns="0" rIns="0" bIns="0" rtlCol="0"/>
            <a:lstStyle/>
            <a:p>
              <a:endParaRPr/>
            </a:p>
          </p:txBody>
        </p:sp>
        <p:pic>
          <p:nvPicPr>
            <p:cNvPr id="13" name="object 13"/>
            <p:cNvPicPr/>
            <p:nvPr/>
          </p:nvPicPr>
          <p:blipFill>
            <a:blip r:embed="rId7" cstate="print"/>
            <a:stretch>
              <a:fillRect/>
            </a:stretch>
          </p:blipFill>
          <p:spPr>
            <a:xfrm>
              <a:off x="9052814" y="3526662"/>
              <a:ext cx="141478" cy="242316"/>
            </a:xfrm>
            <a:prstGeom prst="rect">
              <a:avLst/>
            </a:prstGeom>
          </p:spPr>
        </p:pic>
        <p:pic>
          <p:nvPicPr>
            <p:cNvPr id="14" name="object 14"/>
            <p:cNvPicPr/>
            <p:nvPr/>
          </p:nvPicPr>
          <p:blipFill>
            <a:blip r:embed="rId7" cstate="print"/>
            <a:stretch>
              <a:fillRect/>
            </a:stretch>
          </p:blipFill>
          <p:spPr>
            <a:xfrm>
              <a:off x="5931661" y="3526662"/>
              <a:ext cx="141477" cy="242316"/>
            </a:xfrm>
            <a:prstGeom prst="rect">
              <a:avLst/>
            </a:prstGeom>
          </p:spPr>
        </p:pic>
        <p:sp>
          <p:nvSpPr>
            <p:cNvPr id="15" name="object 15"/>
            <p:cNvSpPr/>
            <p:nvPr/>
          </p:nvSpPr>
          <p:spPr>
            <a:xfrm>
              <a:off x="3035426" y="3170554"/>
              <a:ext cx="6009005" cy="496570"/>
            </a:xfrm>
            <a:custGeom>
              <a:avLst/>
              <a:gdLst/>
              <a:ahLst/>
              <a:cxnLst/>
              <a:rect l="l" t="t" r="r" b="b"/>
              <a:pathLst>
                <a:path w="6009005" h="496570">
                  <a:moveTo>
                    <a:pt x="3948049" y="117221"/>
                  </a:moveTo>
                  <a:lnTo>
                    <a:pt x="3871849" y="300990"/>
                  </a:lnTo>
                  <a:lnTo>
                    <a:pt x="4024122" y="300990"/>
                  </a:lnTo>
                  <a:lnTo>
                    <a:pt x="3948049" y="117221"/>
                  </a:lnTo>
                  <a:close/>
                </a:path>
                <a:path w="6009005" h="496570">
                  <a:moveTo>
                    <a:pt x="1220089" y="117221"/>
                  </a:moveTo>
                  <a:lnTo>
                    <a:pt x="1143889" y="300990"/>
                  </a:lnTo>
                  <a:lnTo>
                    <a:pt x="1296162" y="300990"/>
                  </a:lnTo>
                  <a:lnTo>
                    <a:pt x="1220089" y="117221"/>
                  </a:lnTo>
                  <a:close/>
                </a:path>
                <a:path w="6009005" h="496570">
                  <a:moveTo>
                    <a:pt x="5113655" y="8255"/>
                  </a:moveTo>
                  <a:lnTo>
                    <a:pt x="5525008" y="8255"/>
                  </a:lnTo>
                  <a:lnTo>
                    <a:pt x="5531993" y="8255"/>
                  </a:lnTo>
                  <a:lnTo>
                    <a:pt x="5642991" y="8255"/>
                  </a:lnTo>
                  <a:lnTo>
                    <a:pt x="5771261" y="221487"/>
                  </a:lnTo>
                  <a:lnTo>
                    <a:pt x="5899531" y="8255"/>
                  </a:lnTo>
                  <a:lnTo>
                    <a:pt x="6008497" y="8255"/>
                  </a:lnTo>
                  <a:lnTo>
                    <a:pt x="5821933" y="318135"/>
                  </a:lnTo>
                  <a:lnTo>
                    <a:pt x="5821933" y="488315"/>
                  </a:lnTo>
                  <a:lnTo>
                    <a:pt x="5710936" y="488315"/>
                  </a:lnTo>
                  <a:lnTo>
                    <a:pt x="5710936" y="316865"/>
                  </a:lnTo>
                  <a:lnTo>
                    <a:pt x="5531993" y="19812"/>
                  </a:lnTo>
                  <a:lnTo>
                    <a:pt x="5531993" y="98679"/>
                  </a:lnTo>
                  <a:lnTo>
                    <a:pt x="5378450" y="98679"/>
                  </a:lnTo>
                  <a:lnTo>
                    <a:pt x="5378450" y="488315"/>
                  </a:lnTo>
                  <a:lnTo>
                    <a:pt x="5267325" y="488315"/>
                  </a:lnTo>
                  <a:lnTo>
                    <a:pt x="5267325" y="98679"/>
                  </a:lnTo>
                  <a:lnTo>
                    <a:pt x="5113655" y="98679"/>
                  </a:lnTo>
                  <a:lnTo>
                    <a:pt x="5113655" y="8255"/>
                  </a:lnTo>
                  <a:close/>
                </a:path>
                <a:path w="6009005" h="496570">
                  <a:moveTo>
                    <a:pt x="4707636" y="8255"/>
                  </a:moveTo>
                  <a:lnTo>
                    <a:pt x="5070475" y="8255"/>
                  </a:lnTo>
                  <a:lnTo>
                    <a:pt x="5070475" y="97409"/>
                  </a:lnTo>
                  <a:lnTo>
                    <a:pt x="4817999" y="97409"/>
                  </a:lnTo>
                  <a:lnTo>
                    <a:pt x="4817999" y="201549"/>
                  </a:lnTo>
                  <a:lnTo>
                    <a:pt x="5040883" y="201549"/>
                  </a:lnTo>
                  <a:lnTo>
                    <a:pt x="5040883" y="288036"/>
                  </a:lnTo>
                  <a:lnTo>
                    <a:pt x="4817999" y="288036"/>
                  </a:lnTo>
                  <a:lnTo>
                    <a:pt x="4817999" y="399161"/>
                  </a:lnTo>
                  <a:lnTo>
                    <a:pt x="5079365" y="399161"/>
                  </a:lnTo>
                  <a:lnTo>
                    <a:pt x="5079365" y="488315"/>
                  </a:lnTo>
                  <a:lnTo>
                    <a:pt x="4707636" y="488315"/>
                  </a:lnTo>
                  <a:lnTo>
                    <a:pt x="4707636" y="8255"/>
                  </a:lnTo>
                  <a:close/>
                </a:path>
                <a:path w="6009005" h="496570">
                  <a:moveTo>
                    <a:pt x="4268724" y="8255"/>
                  </a:moveTo>
                  <a:lnTo>
                    <a:pt x="4631563" y="8255"/>
                  </a:lnTo>
                  <a:lnTo>
                    <a:pt x="4631563" y="97409"/>
                  </a:lnTo>
                  <a:lnTo>
                    <a:pt x="4379849" y="97409"/>
                  </a:lnTo>
                  <a:lnTo>
                    <a:pt x="4379849" y="224282"/>
                  </a:lnTo>
                  <a:lnTo>
                    <a:pt x="4601972" y="224282"/>
                  </a:lnTo>
                  <a:lnTo>
                    <a:pt x="4601972" y="313436"/>
                  </a:lnTo>
                  <a:lnTo>
                    <a:pt x="4379849" y="313436"/>
                  </a:lnTo>
                  <a:lnTo>
                    <a:pt x="4379849" y="488315"/>
                  </a:lnTo>
                  <a:lnTo>
                    <a:pt x="4268724" y="488315"/>
                  </a:lnTo>
                  <a:lnTo>
                    <a:pt x="4268724" y="8255"/>
                  </a:lnTo>
                  <a:close/>
                </a:path>
                <a:path w="6009005" h="496570">
                  <a:moveTo>
                    <a:pt x="3893820" y="8255"/>
                  </a:moveTo>
                  <a:lnTo>
                    <a:pt x="4003548" y="8255"/>
                  </a:lnTo>
                  <a:lnTo>
                    <a:pt x="4218178" y="488315"/>
                  </a:lnTo>
                  <a:lnTo>
                    <a:pt x="4101592" y="488315"/>
                  </a:lnTo>
                  <a:lnTo>
                    <a:pt x="4059047" y="385445"/>
                  </a:lnTo>
                  <a:lnTo>
                    <a:pt x="3836162" y="385445"/>
                  </a:lnTo>
                  <a:lnTo>
                    <a:pt x="3793744" y="488315"/>
                  </a:lnTo>
                  <a:lnTo>
                    <a:pt x="3679825" y="488315"/>
                  </a:lnTo>
                  <a:lnTo>
                    <a:pt x="3893820" y="8255"/>
                  </a:lnTo>
                  <a:close/>
                </a:path>
                <a:path w="6009005" h="496570">
                  <a:moveTo>
                    <a:pt x="2378964" y="8255"/>
                  </a:moveTo>
                  <a:lnTo>
                    <a:pt x="2490089" y="8255"/>
                  </a:lnTo>
                  <a:lnTo>
                    <a:pt x="2490089" y="197485"/>
                  </a:lnTo>
                  <a:lnTo>
                    <a:pt x="2708148" y="197485"/>
                  </a:lnTo>
                  <a:lnTo>
                    <a:pt x="2708148" y="8255"/>
                  </a:lnTo>
                  <a:lnTo>
                    <a:pt x="2819273" y="8255"/>
                  </a:lnTo>
                  <a:lnTo>
                    <a:pt x="2819273" y="488315"/>
                  </a:lnTo>
                  <a:lnTo>
                    <a:pt x="2708148" y="488315"/>
                  </a:lnTo>
                  <a:lnTo>
                    <a:pt x="2708148" y="291465"/>
                  </a:lnTo>
                  <a:lnTo>
                    <a:pt x="2490089" y="291465"/>
                  </a:lnTo>
                  <a:lnTo>
                    <a:pt x="2490089" y="488315"/>
                  </a:lnTo>
                  <a:lnTo>
                    <a:pt x="2378964" y="488315"/>
                  </a:lnTo>
                  <a:lnTo>
                    <a:pt x="2378964" y="8255"/>
                  </a:lnTo>
                  <a:close/>
                </a:path>
                <a:path w="6009005" h="496570">
                  <a:moveTo>
                    <a:pt x="1901063" y="8255"/>
                  </a:moveTo>
                  <a:lnTo>
                    <a:pt x="2319401" y="8255"/>
                  </a:lnTo>
                  <a:lnTo>
                    <a:pt x="2319401" y="98679"/>
                  </a:lnTo>
                  <a:lnTo>
                    <a:pt x="2165858" y="98679"/>
                  </a:lnTo>
                  <a:lnTo>
                    <a:pt x="2165858" y="488315"/>
                  </a:lnTo>
                  <a:lnTo>
                    <a:pt x="2054733" y="488315"/>
                  </a:lnTo>
                  <a:lnTo>
                    <a:pt x="2054733" y="98679"/>
                  </a:lnTo>
                  <a:lnTo>
                    <a:pt x="1901063" y="98679"/>
                  </a:lnTo>
                  <a:lnTo>
                    <a:pt x="1901063" y="8255"/>
                  </a:lnTo>
                  <a:close/>
                </a:path>
                <a:path w="6009005" h="496570">
                  <a:moveTo>
                    <a:pt x="1540764" y="8255"/>
                  </a:moveTo>
                  <a:lnTo>
                    <a:pt x="1651889" y="8255"/>
                  </a:lnTo>
                  <a:lnTo>
                    <a:pt x="1651889" y="397764"/>
                  </a:lnTo>
                  <a:lnTo>
                    <a:pt x="1892553" y="397764"/>
                  </a:lnTo>
                  <a:lnTo>
                    <a:pt x="1892553" y="488315"/>
                  </a:lnTo>
                  <a:lnTo>
                    <a:pt x="1540764" y="488315"/>
                  </a:lnTo>
                  <a:lnTo>
                    <a:pt x="1540764" y="8255"/>
                  </a:lnTo>
                  <a:close/>
                </a:path>
                <a:path w="6009005" h="496570">
                  <a:moveTo>
                    <a:pt x="1165860" y="8255"/>
                  </a:moveTo>
                  <a:lnTo>
                    <a:pt x="1275588" y="8255"/>
                  </a:lnTo>
                  <a:lnTo>
                    <a:pt x="1490218" y="488315"/>
                  </a:lnTo>
                  <a:lnTo>
                    <a:pt x="1373632" y="488315"/>
                  </a:lnTo>
                  <a:lnTo>
                    <a:pt x="1331087" y="385445"/>
                  </a:lnTo>
                  <a:lnTo>
                    <a:pt x="1108202" y="385445"/>
                  </a:lnTo>
                  <a:lnTo>
                    <a:pt x="1065784" y="488315"/>
                  </a:lnTo>
                  <a:lnTo>
                    <a:pt x="951864" y="488315"/>
                  </a:lnTo>
                  <a:lnTo>
                    <a:pt x="1165860" y="8255"/>
                  </a:lnTo>
                  <a:close/>
                </a:path>
                <a:path w="6009005" h="496570">
                  <a:moveTo>
                    <a:pt x="554736" y="8255"/>
                  </a:moveTo>
                  <a:lnTo>
                    <a:pt x="917575" y="8255"/>
                  </a:lnTo>
                  <a:lnTo>
                    <a:pt x="917575" y="97409"/>
                  </a:lnTo>
                  <a:lnTo>
                    <a:pt x="665099" y="97409"/>
                  </a:lnTo>
                  <a:lnTo>
                    <a:pt x="665099" y="201549"/>
                  </a:lnTo>
                  <a:lnTo>
                    <a:pt x="887984" y="201549"/>
                  </a:lnTo>
                  <a:lnTo>
                    <a:pt x="887984" y="288036"/>
                  </a:lnTo>
                  <a:lnTo>
                    <a:pt x="665099" y="288036"/>
                  </a:lnTo>
                  <a:lnTo>
                    <a:pt x="665099" y="399161"/>
                  </a:lnTo>
                  <a:lnTo>
                    <a:pt x="926464" y="399161"/>
                  </a:lnTo>
                  <a:lnTo>
                    <a:pt x="926464" y="488315"/>
                  </a:lnTo>
                  <a:lnTo>
                    <a:pt x="554736" y="488315"/>
                  </a:lnTo>
                  <a:lnTo>
                    <a:pt x="554736" y="8255"/>
                  </a:lnTo>
                  <a:close/>
                </a:path>
                <a:path w="6009005" h="496570">
                  <a:moveTo>
                    <a:pt x="0" y="8255"/>
                  </a:moveTo>
                  <a:lnTo>
                    <a:pt x="111125" y="8255"/>
                  </a:lnTo>
                  <a:lnTo>
                    <a:pt x="111125" y="197485"/>
                  </a:lnTo>
                  <a:lnTo>
                    <a:pt x="329184" y="197485"/>
                  </a:lnTo>
                  <a:lnTo>
                    <a:pt x="329184" y="8255"/>
                  </a:lnTo>
                  <a:lnTo>
                    <a:pt x="440309" y="8255"/>
                  </a:lnTo>
                  <a:lnTo>
                    <a:pt x="440309" y="488315"/>
                  </a:lnTo>
                  <a:lnTo>
                    <a:pt x="329184" y="488315"/>
                  </a:lnTo>
                  <a:lnTo>
                    <a:pt x="329184" y="291465"/>
                  </a:lnTo>
                  <a:lnTo>
                    <a:pt x="111125" y="291465"/>
                  </a:lnTo>
                  <a:lnTo>
                    <a:pt x="111125" y="488315"/>
                  </a:lnTo>
                  <a:lnTo>
                    <a:pt x="0" y="488315"/>
                  </a:lnTo>
                  <a:lnTo>
                    <a:pt x="0" y="8255"/>
                  </a:lnTo>
                  <a:close/>
                </a:path>
                <a:path w="6009005" h="496570">
                  <a:moveTo>
                    <a:pt x="3479800" y="0"/>
                  </a:moveTo>
                  <a:lnTo>
                    <a:pt x="3525218" y="2746"/>
                  </a:lnTo>
                  <a:lnTo>
                    <a:pt x="3569589" y="10922"/>
                  </a:lnTo>
                  <a:lnTo>
                    <a:pt x="3610721" y="24352"/>
                  </a:lnTo>
                  <a:lnTo>
                    <a:pt x="3646424" y="42545"/>
                  </a:lnTo>
                  <a:lnTo>
                    <a:pt x="3612133" y="126873"/>
                  </a:lnTo>
                  <a:lnTo>
                    <a:pt x="3578871" y="110370"/>
                  </a:lnTo>
                  <a:lnTo>
                    <a:pt x="3545586" y="98583"/>
                  </a:lnTo>
                  <a:lnTo>
                    <a:pt x="3512300" y="91511"/>
                  </a:lnTo>
                  <a:lnTo>
                    <a:pt x="3479038" y="89154"/>
                  </a:lnTo>
                  <a:lnTo>
                    <a:pt x="3457245" y="90086"/>
                  </a:lnTo>
                  <a:lnTo>
                    <a:pt x="3410204" y="104267"/>
                  </a:lnTo>
                  <a:lnTo>
                    <a:pt x="3387852" y="144018"/>
                  </a:lnTo>
                  <a:lnTo>
                    <a:pt x="3389469" y="155539"/>
                  </a:lnTo>
                  <a:lnTo>
                    <a:pt x="3428182" y="186697"/>
                  </a:lnTo>
                  <a:lnTo>
                    <a:pt x="3467425" y="198508"/>
                  </a:lnTo>
                  <a:lnTo>
                    <a:pt x="3492119" y="204343"/>
                  </a:lnTo>
                  <a:lnTo>
                    <a:pt x="3518310" y="210839"/>
                  </a:lnTo>
                  <a:lnTo>
                    <a:pt x="3563217" y="223881"/>
                  </a:lnTo>
                  <a:lnTo>
                    <a:pt x="3598795" y="237878"/>
                  </a:lnTo>
                  <a:lnTo>
                    <a:pt x="3641979" y="271525"/>
                  </a:lnTo>
                  <a:lnTo>
                    <a:pt x="3665428" y="324961"/>
                  </a:lnTo>
                  <a:lnTo>
                    <a:pt x="3666998" y="347725"/>
                  </a:lnTo>
                  <a:lnTo>
                    <a:pt x="3665567" y="367847"/>
                  </a:lnTo>
                  <a:lnTo>
                    <a:pt x="3654085" y="405376"/>
                  </a:lnTo>
                  <a:lnTo>
                    <a:pt x="3631057" y="438858"/>
                  </a:lnTo>
                  <a:lnTo>
                    <a:pt x="3596576" y="465770"/>
                  </a:lnTo>
                  <a:lnTo>
                    <a:pt x="3550854" y="485298"/>
                  </a:lnTo>
                  <a:lnTo>
                    <a:pt x="3494986" y="495204"/>
                  </a:lnTo>
                  <a:lnTo>
                    <a:pt x="3463290" y="496443"/>
                  </a:lnTo>
                  <a:lnTo>
                    <a:pt x="3435048" y="495488"/>
                  </a:lnTo>
                  <a:lnTo>
                    <a:pt x="3379993" y="487816"/>
                  </a:lnTo>
                  <a:lnTo>
                    <a:pt x="3327915" y="472787"/>
                  </a:lnTo>
                  <a:lnTo>
                    <a:pt x="3285243" y="452733"/>
                  </a:lnTo>
                  <a:lnTo>
                    <a:pt x="3267837" y="440944"/>
                  </a:lnTo>
                  <a:lnTo>
                    <a:pt x="3305556" y="357250"/>
                  </a:lnTo>
                  <a:lnTo>
                    <a:pt x="3321722" y="368016"/>
                  </a:lnTo>
                  <a:lnTo>
                    <a:pt x="3339353" y="377650"/>
                  </a:lnTo>
                  <a:lnTo>
                    <a:pt x="3378962" y="393573"/>
                  </a:lnTo>
                  <a:lnTo>
                    <a:pt x="3421443" y="403860"/>
                  </a:lnTo>
                  <a:lnTo>
                    <a:pt x="3463925" y="407289"/>
                  </a:lnTo>
                  <a:lnTo>
                    <a:pt x="3486074" y="406409"/>
                  </a:lnTo>
                  <a:lnTo>
                    <a:pt x="3533902" y="393319"/>
                  </a:lnTo>
                  <a:lnTo>
                    <a:pt x="3556507" y="355854"/>
                  </a:lnTo>
                  <a:lnTo>
                    <a:pt x="3555674" y="347658"/>
                  </a:lnTo>
                  <a:lnTo>
                    <a:pt x="3527932" y="317230"/>
                  </a:lnTo>
                  <a:lnTo>
                    <a:pt x="3484292" y="302069"/>
                  </a:lnTo>
                  <a:lnTo>
                    <a:pt x="3452368" y="294132"/>
                  </a:lnTo>
                  <a:lnTo>
                    <a:pt x="3426174" y="287653"/>
                  </a:lnTo>
                  <a:lnTo>
                    <a:pt x="3381216" y="274647"/>
                  </a:lnTo>
                  <a:lnTo>
                    <a:pt x="3345620" y="260621"/>
                  </a:lnTo>
                  <a:lnTo>
                    <a:pt x="3302508" y="226314"/>
                  </a:lnTo>
                  <a:lnTo>
                    <a:pt x="3283712" y="192706"/>
                  </a:lnTo>
                  <a:lnTo>
                    <a:pt x="3277489" y="149479"/>
                  </a:lnTo>
                  <a:lnTo>
                    <a:pt x="3278895" y="129024"/>
                  </a:lnTo>
                  <a:lnTo>
                    <a:pt x="3290187" y="91114"/>
                  </a:lnTo>
                  <a:lnTo>
                    <a:pt x="3312858" y="57584"/>
                  </a:lnTo>
                  <a:lnTo>
                    <a:pt x="3346958" y="30672"/>
                  </a:lnTo>
                  <a:lnTo>
                    <a:pt x="3392396" y="11144"/>
                  </a:lnTo>
                  <a:lnTo>
                    <a:pt x="3448125" y="1238"/>
                  </a:lnTo>
                  <a:lnTo>
                    <a:pt x="3479800" y="0"/>
                  </a:lnTo>
                  <a:close/>
                </a:path>
              </a:pathLst>
            </a:custGeom>
            <a:ln w="9144">
              <a:solidFill>
                <a:srgbClr val="FFFFFF"/>
              </a:solidFill>
            </a:ln>
          </p:spPr>
          <p:txBody>
            <a:bodyPr wrap="square" lIns="0" tIns="0" rIns="0" bIns="0" rtlCol="0"/>
            <a:lstStyle/>
            <a:p>
              <a:endParaRPr/>
            </a:p>
          </p:txBody>
        </p:sp>
      </p:grpSp>
      <p:grpSp>
        <p:nvGrpSpPr>
          <p:cNvPr id="16" name="object 16"/>
          <p:cNvGrpSpPr/>
          <p:nvPr/>
        </p:nvGrpSpPr>
        <p:grpSpPr>
          <a:xfrm>
            <a:off x="3969384" y="3990975"/>
            <a:ext cx="4277995" cy="534670"/>
            <a:chOff x="3969384" y="3990975"/>
            <a:chExt cx="4277995" cy="534670"/>
          </a:xfrm>
        </p:grpSpPr>
        <p:pic>
          <p:nvPicPr>
            <p:cNvPr id="17" name="object 17"/>
            <p:cNvPicPr/>
            <p:nvPr/>
          </p:nvPicPr>
          <p:blipFill>
            <a:blip r:embed="rId8" cstate="print"/>
            <a:stretch>
              <a:fillRect/>
            </a:stretch>
          </p:blipFill>
          <p:spPr>
            <a:xfrm>
              <a:off x="3979163" y="4000512"/>
              <a:ext cx="4267962" cy="525005"/>
            </a:xfrm>
            <a:prstGeom prst="rect">
              <a:avLst/>
            </a:prstGeom>
          </p:spPr>
        </p:pic>
        <p:sp>
          <p:nvSpPr>
            <p:cNvPr id="18" name="object 18"/>
            <p:cNvSpPr/>
            <p:nvPr/>
          </p:nvSpPr>
          <p:spPr>
            <a:xfrm>
              <a:off x="3973956" y="3995547"/>
              <a:ext cx="4237355" cy="494665"/>
            </a:xfrm>
            <a:custGeom>
              <a:avLst/>
              <a:gdLst/>
              <a:ahLst/>
              <a:cxnLst/>
              <a:rect l="l" t="t" r="r" b="b"/>
              <a:pathLst>
                <a:path w="4237355" h="494664">
                  <a:moveTo>
                    <a:pt x="205739" y="0"/>
                  </a:moveTo>
                  <a:lnTo>
                    <a:pt x="163829" y="3698"/>
                  </a:lnTo>
                  <a:lnTo>
                    <a:pt x="127253" y="14731"/>
                  </a:lnTo>
                  <a:lnTo>
                    <a:pt x="85016" y="43592"/>
                  </a:lnTo>
                  <a:lnTo>
                    <a:pt x="60898" y="85089"/>
                  </a:lnTo>
                  <a:lnTo>
                    <a:pt x="56356" y="116585"/>
                  </a:lnTo>
                  <a:lnTo>
                    <a:pt x="56260" y="117982"/>
                  </a:lnTo>
                  <a:lnTo>
                    <a:pt x="56854" y="128412"/>
                  </a:lnTo>
                  <a:lnTo>
                    <a:pt x="56889" y="129031"/>
                  </a:lnTo>
                  <a:lnTo>
                    <a:pt x="56997" y="130915"/>
                  </a:lnTo>
                  <a:lnTo>
                    <a:pt x="67944" y="168401"/>
                  </a:lnTo>
                  <a:lnTo>
                    <a:pt x="93519" y="206246"/>
                  </a:lnTo>
                  <a:lnTo>
                    <a:pt x="105663" y="219455"/>
                  </a:lnTo>
                  <a:lnTo>
                    <a:pt x="79775" y="235076"/>
                  </a:lnTo>
                  <a:lnTo>
                    <a:pt x="57721" y="251078"/>
                  </a:lnTo>
                  <a:lnTo>
                    <a:pt x="39477" y="267462"/>
                  </a:lnTo>
                  <a:lnTo>
                    <a:pt x="25018" y="284225"/>
                  </a:lnTo>
                  <a:lnTo>
                    <a:pt x="14184" y="301716"/>
                  </a:lnTo>
                  <a:lnTo>
                    <a:pt x="14091" y="301867"/>
                  </a:lnTo>
                  <a:lnTo>
                    <a:pt x="6270" y="320865"/>
                  </a:lnTo>
                  <a:lnTo>
                    <a:pt x="1569" y="341197"/>
                  </a:lnTo>
                  <a:lnTo>
                    <a:pt x="0" y="362838"/>
                  </a:lnTo>
                  <a:lnTo>
                    <a:pt x="1478" y="381222"/>
                  </a:lnTo>
                  <a:lnTo>
                    <a:pt x="23748" y="430656"/>
                  </a:lnTo>
                  <a:lnTo>
                    <a:pt x="51927" y="457533"/>
                  </a:lnTo>
                  <a:lnTo>
                    <a:pt x="89153" y="477646"/>
                  </a:lnTo>
                  <a:lnTo>
                    <a:pt x="133572" y="490219"/>
                  </a:lnTo>
                  <a:lnTo>
                    <a:pt x="183133" y="494410"/>
                  </a:lnTo>
                  <a:lnTo>
                    <a:pt x="227611" y="491075"/>
                  </a:lnTo>
                  <a:lnTo>
                    <a:pt x="269208" y="481060"/>
                  </a:lnTo>
                  <a:lnTo>
                    <a:pt x="307899" y="464353"/>
                  </a:lnTo>
                  <a:lnTo>
                    <a:pt x="343662" y="440944"/>
                  </a:lnTo>
                  <a:lnTo>
                    <a:pt x="447150" y="440944"/>
                  </a:lnTo>
                  <a:lnTo>
                    <a:pt x="459485" y="426592"/>
                  </a:lnTo>
                  <a:lnTo>
                    <a:pt x="442511" y="410844"/>
                  </a:lnTo>
                  <a:lnTo>
                    <a:pt x="190626" y="410844"/>
                  </a:lnTo>
                  <a:lnTo>
                    <a:pt x="172079" y="409801"/>
                  </a:lnTo>
                  <a:lnTo>
                    <a:pt x="128269" y="394334"/>
                  </a:lnTo>
                  <a:lnTo>
                    <a:pt x="104901" y="351154"/>
                  </a:lnTo>
                  <a:lnTo>
                    <a:pt x="105676" y="341197"/>
                  </a:lnTo>
                  <a:lnTo>
                    <a:pt x="105759" y="340127"/>
                  </a:lnTo>
                  <a:lnTo>
                    <a:pt x="126640" y="301716"/>
                  </a:lnTo>
                  <a:lnTo>
                    <a:pt x="164591" y="274319"/>
                  </a:lnTo>
                  <a:lnTo>
                    <a:pt x="295402" y="274319"/>
                  </a:lnTo>
                  <a:lnTo>
                    <a:pt x="249681" y="231775"/>
                  </a:lnTo>
                  <a:lnTo>
                    <a:pt x="272661" y="218299"/>
                  </a:lnTo>
                  <a:lnTo>
                    <a:pt x="292258" y="204549"/>
                  </a:lnTo>
                  <a:lnTo>
                    <a:pt x="308475" y="190537"/>
                  </a:lnTo>
                  <a:lnTo>
                    <a:pt x="320052" y="177672"/>
                  </a:lnTo>
                  <a:lnTo>
                    <a:pt x="190626" y="177672"/>
                  </a:lnTo>
                  <a:lnTo>
                    <a:pt x="180576" y="167550"/>
                  </a:lnTo>
                  <a:lnTo>
                    <a:pt x="155674" y="130915"/>
                  </a:lnTo>
                  <a:lnTo>
                    <a:pt x="153669" y="116585"/>
                  </a:lnTo>
                  <a:lnTo>
                    <a:pt x="154551" y="107396"/>
                  </a:lnTo>
                  <a:lnTo>
                    <a:pt x="184229" y="75771"/>
                  </a:lnTo>
                  <a:lnTo>
                    <a:pt x="205739" y="72643"/>
                  </a:lnTo>
                  <a:lnTo>
                    <a:pt x="336796" y="72643"/>
                  </a:lnTo>
                  <a:lnTo>
                    <a:pt x="334232" y="64865"/>
                  </a:lnTo>
                  <a:lnTo>
                    <a:pt x="305942" y="29844"/>
                  </a:lnTo>
                  <a:lnTo>
                    <a:pt x="262032" y="7445"/>
                  </a:lnTo>
                  <a:lnTo>
                    <a:pt x="235434" y="1859"/>
                  </a:lnTo>
                  <a:lnTo>
                    <a:pt x="205739" y="0"/>
                  </a:lnTo>
                  <a:close/>
                </a:path>
                <a:path w="4237355" h="494664">
                  <a:moveTo>
                    <a:pt x="447150" y="440944"/>
                  </a:moveTo>
                  <a:lnTo>
                    <a:pt x="343662" y="440944"/>
                  </a:lnTo>
                  <a:lnTo>
                    <a:pt x="401192" y="494410"/>
                  </a:lnTo>
                  <a:lnTo>
                    <a:pt x="447150" y="440944"/>
                  </a:lnTo>
                  <a:close/>
                </a:path>
                <a:path w="4237355" h="494664">
                  <a:moveTo>
                    <a:pt x="295402" y="274319"/>
                  </a:moveTo>
                  <a:lnTo>
                    <a:pt x="164591" y="274319"/>
                  </a:lnTo>
                  <a:lnTo>
                    <a:pt x="280542" y="382650"/>
                  </a:lnTo>
                  <a:lnTo>
                    <a:pt x="259992" y="394985"/>
                  </a:lnTo>
                  <a:lnTo>
                    <a:pt x="238156" y="403796"/>
                  </a:lnTo>
                  <a:lnTo>
                    <a:pt x="215034" y="409082"/>
                  </a:lnTo>
                  <a:lnTo>
                    <a:pt x="190626" y="410844"/>
                  </a:lnTo>
                  <a:lnTo>
                    <a:pt x="442511" y="410844"/>
                  </a:lnTo>
                  <a:lnTo>
                    <a:pt x="403225" y="374395"/>
                  </a:lnTo>
                  <a:lnTo>
                    <a:pt x="417323" y="350654"/>
                  </a:lnTo>
                  <a:lnTo>
                    <a:pt x="429339" y="324580"/>
                  </a:lnTo>
                  <a:lnTo>
                    <a:pt x="433240" y="313435"/>
                  </a:lnTo>
                  <a:lnTo>
                    <a:pt x="337438" y="313435"/>
                  </a:lnTo>
                  <a:lnTo>
                    <a:pt x="295402" y="274319"/>
                  </a:lnTo>
                  <a:close/>
                </a:path>
                <a:path w="4237355" h="494664">
                  <a:moveTo>
                    <a:pt x="361441" y="238632"/>
                  </a:moveTo>
                  <a:lnTo>
                    <a:pt x="356869" y="259018"/>
                  </a:lnTo>
                  <a:lnTo>
                    <a:pt x="351345" y="278272"/>
                  </a:lnTo>
                  <a:lnTo>
                    <a:pt x="344952" y="296171"/>
                  </a:lnTo>
                  <a:lnTo>
                    <a:pt x="344868" y="296408"/>
                  </a:lnTo>
                  <a:lnTo>
                    <a:pt x="337438" y="313435"/>
                  </a:lnTo>
                  <a:lnTo>
                    <a:pt x="433240" y="313435"/>
                  </a:lnTo>
                  <a:lnTo>
                    <a:pt x="439200" y="296408"/>
                  </a:lnTo>
                  <a:lnTo>
                    <a:pt x="439283" y="296171"/>
                  </a:lnTo>
                  <a:lnTo>
                    <a:pt x="447166" y="265429"/>
                  </a:lnTo>
                  <a:lnTo>
                    <a:pt x="361441" y="238632"/>
                  </a:lnTo>
                  <a:close/>
                </a:path>
                <a:path w="4237355" h="494664">
                  <a:moveTo>
                    <a:pt x="336796" y="72643"/>
                  </a:moveTo>
                  <a:lnTo>
                    <a:pt x="205739" y="72643"/>
                  </a:lnTo>
                  <a:lnTo>
                    <a:pt x="217875" y="73427"/>
                  </a:lnTo>
                  <a:lnTo>
                    <a:pt x="216855" y="73427"/>
                  </a:lnTo>
                  <a:lnTo>
                    <a:pt x="249999" y="96345"/>
                  </a:lnTo>
                  <a:lnTo>
                    <a:pt x="253110" y="112521"/>
                  </a:lnTo>
                  <a:lnTo>
                    <a:pt x="252253" y="120931"/>
                  </a:lnTo>
                  <a:lnTo>
                    <a:pt x="220344" y="160035"/>
                  </a:lnTo>
                  <a:lnTo>
                    <a:pt x="190626" y="177672"/>
                  </a:lnTo>
                  <a:lnTo>
                    <a:pt x="320052" y="177672"/>
                  </a:lnTo>
                  <a:lnTo>
                    <a:pt x="342259" y="128412"/>
                  </a:lnTo>
                  <a:lnTo>
                    <a:pt x="343662" y="110362"/>
                  </a:lnTo>
                  <a:lnTo>
                    <a:pt x="341304" y="86316"/>
                  </a:lnTo>
                  <a:lnTo>
                    <a:pt x="336796" y="72643"/>
                  </a:lnTo>
                  <a:close/>
                </a:path>
                <a:path w="4237355" h="494664">
                  <a:moveTo>
                    <a:pt x="3095497" y="6222"/>
                  </a:moveTo>
                  <a:lnTo>
                    <a:pt x="2985769" y="6222"/>
                  </a:lnTo>
                  <a:lnTo>
                    <a:pt x="2771774" y="486282"/>
                  </a:lnTo>
                  <a:lnTo>
                    <a:pt x="2885693" y="486282"/>
                  </a:lnTo>
                  <a:lnTo>
                    <a:pt x="2928112" y="383413"/>
                  </a:lnTo>
                  <a:lnTo>
                    <a:pt x="3264135" y="383413"/>
                  </a:lnTo>
                  <a:lnTo>
                    <a:pt x="3226376" y="298957"/>
                  </a:lnTo>
                  <a:lnTo>
                    <a:pt x="2963798" y="298957"/>
                  </a:lnTo>
                  <a:lnTo>
                    <a:pt x="3039998" y="115188"/>
                  </a:lnTo>
                  <a:lnTo>
                    <a:pt x="3144215" y="115188"/>
                  </a:lnTo>
                  <a:lnTo>
                    <a:pt x="3095497" y="6222"/>
                  </a:lnTo>
                  <a:close/>
                </a:path>
                <a:path w="4237355" h="494664">
                  <a:moveTo>
                    <a:pt x="3264135" y="383413"/>
                  </a:moveTo>
                  <a:lnTo>
                    <a:pt x="3150996" y="383413"/>
                  </a:lnTo>
                  <a:lnTo>
                    <a:pt x="3193541" y="486282"/>
                  </a:lnTo>
                  <a:lnTo>
                    <a:pt x="3310127" y="486282"/>
                  </a:lnTo>
                  <a:lnTo>
                    <a:pt x="3264135" y="383413"/>
                  </a:lnTo>
                  <a:close/>
                </a:path>
                <a:path w="4237355" h="494664">
                  <a:moveTo>
                    <a:pt x="3144215" y="115188"/>
                  </a:moveTo>
                  <a:lnTo>
                    <a:pt x="3039998" y="115188"/>
                  </a:lnTo>
                  <a:lnTo>
                    <a:pt x="3116071" y="298957"/>
                  </a:lnTo>
                  <a:lnTo>
                    <a:pt x="3226376" y="298957"/>
                  </a:lnTo>
                  <a:lnTo>
                    <a:pt x="3144215" y="115188"/>
                  </a:lnTo>
                  <a:close/>
                </a:path>
                <a:path w="4237355" h="494664">
                  <a:moveTo>
                    <a:pt x="3568445" y="6222"/>
                  </a:moveTo>
                  <a:lnTo>
                    <a:pt x="3360673" y="6222"/>
                  </a:lnTo>
                  <a:lnTo>
                    <a:pt x="3360673" y="486282"/>
                  </a:lnTo>
                  <a:lnTo>
                    <a:pt x="3471798" y="486282"/>
                  </a:lnTo>
                  <a:lnTo>
                    <a:pt x="3471798" y="352551"/>
                  </a:lnTo>
                  <a:lnTo>
                    <a:pt x="3692533" y="352551"/>
                  </a:lnTo>
                  <a:lnTo>
                    <a:pt x="3678173" y="331977"/>
                  </a:lnTo>
                  <a:lnTo>
                    <a:pt x="3700514" y="320547"/>
                  </a:lnTo>
                  <a:lnTo>
                    <a:pt x="3720115" y="306831"/>
                  </a:lnTo>
                  <a:lnTo>
                    <a:pt x="3737002" y="290829"/>
                  </a:lnTo>
                  <a:lnTo>
                    <a:pt x="3751198" y="272541"/>
                  </a:lnTo>
                  <a:lnTo>
                    <a:pt x="3755927" y="264032"/>
                  </a:lnTo>
                  <a:lnTo>
                    <a:pt x="3471798" y="264032"/>
                  </a:lnTo>
                  <a:lnTo>
                    <a:pt x="3471798" y="96646"/>
                  </a:lnTo>
                  <a:lnTo>
                    <a:pt x="3756407" y="96646"/>
                  </a:lnTo>
                  <a:lnTo>
                    <a:pt x="3751579" y="87756"/>
                  </a:lnTo>
                  <a:lnTo>
                    <a:pt x="3720814" y="53165"/>
                  </a:lnTo>
                  <a:lnTo>
                    <a:pt x="3679190" y="27431"/>
                  </a:lnTo>
                  <a:lnTo>
                    <a:pt x="3628056" y="11493"/>
                  </a:lnTo>
                  <a:lnTo>
                    <a:pt x="3599305" y="7536"/>
                  </a:lnTo>
                  <a:lnTo>
                    <a:pt x="3568445" y="6222"/>
                  </a:lnTo>
                  <a:close/>
                </a:path>
                <a:path w="4237355" h="494664">
                  <a:moveTo>
                    <a:pt x="3692533" y="352551"/>
                  </a:moveTo>
                  <a:lnTo>
                    <a:pt x="3573907" y="352551"/>
                  </a:lnTo>
                  <a:lnTo>
                    <a:pt x="3666490" y="486282"/>
                  </a:lnTo>
                  <a:lnTo>
                    <a:pt x="3785869" y="486282"/>
                  </a:lnTo>
                  <a:lnTo>
                    <a:pt x="3692533" y="352551"/>
                  </a:lnTo>
                  <a:close/>
                </a:path>
                <a:path w="4237355" h="494664">
                  <a:moveTo>
                    <a:pt x="3756407" y="96646"/>
                  </a:moveTo>
                  <a:lnTo>
                    <a:pt x="3562349" y="96646"/>
                  </a:lnTo>
                  <a:lnTo>
                    <a:pt x="3585827" y="98002"/>
                  </a:lnTo>
                  <a:lnTo>
                    <a:pt x="3606339" y="102060"/>
                  </a:lnTo>
                  <a:lnTo>
                    <a:pt x="3649831" y="130262"/>
                  </a:lnTo>
                  <a:lnTo>
                    <a:pt x="3664458" y="180339"/>
                  </a:lnTo>
                  <a:lnTo>
                    <a:pt x="3662836" y="199128"/>
                  </a:lnTo>
                  <a:lnTo>
                    <a:pt x="3638422" y="242061"/>
                  </a:lnTo>
                  <a:lnTo>
                    <a:pt x="3585827" y="262653"/>
                  </a:lnTo>
                  <a:lnTo>
                    <a:pt x="3562349" y="264032"/>
                  </a:lnTo>
                  <a:lnTo>
                    <a:pt x="3755927" y="264032"/>
                  </a:lnTo>
                  <a:lnTo>
                    <a:pt x="3762460" y="252277"/>
                  </a:lnTo>
                  <a:lnTo>
                    <a:pt x="3770518" y="230155"/>
                  </a:lnTo>
                  <a:lnTo>
                    <a:pt x="3775362" y="206176"/>
                  </a:lnTo>
                  <a:lnTo>
                    <a:pt x="3776979" y="180339"/>
                  </a:lnTo>
                  <a:lnTo>
                    <a:pt x="3775386" y="154479"/>
                  </a:lnTo>
                  <a:lnTo>
                    <a:pt x="3770614" y="130428"/>
                  </a:lnTo>
                  <a:lnTo>
                    <a:pt x="3762674" y="108188"/>
                  </a:lnTo>
                  <a:lnTo>
                    <a:pt x="3756407" y="96646"/>
                  </a:lnTo>
                  <a:close/>
                </a:path>
                <a:path w="4237355" h="494664">
                  <a:moveTo>
                    <a:pt x="4227957" y="6222"/>
                  </a:moveTo>
                  <a:lnTo>
                    <a:pt x="3865117" y="6222"/>
                  </a:lnTo>
                  <a:lnTo>
                    <a:pt x="3865117" y="486282"/>
                  </a:lnTo>
                  <a:lnTo>
                    <a:pt x="4236846" y="486282"/>
                  </a:lnTo>
                  <a:lnTo>
                    <a:pt x="4236846" y="397128"/>
                  </a:lnTo>
                  <a:lnTo>
                    <a:pt x="3975481" y="397128"/>
                  </a:lnTo>
                  <a:lnTo>
                    <a:pt x="3975481" y="286003"/>
                  </a:lnTo>
                  <a:lnTo>
                    <a:pt x="4198366" y="286003"/>
                  </a:lnTo>
                  <a:lnTo>
                    <a:pt x="4198366" y="199516"/>
                  </a:lnTo>
                  <a:lnTo>
                    <a:pt x="3975481" y="199516"/>
                  </a:lnTo>
                  <a:lnTo>
                    <a:pt x="3975481" y="95376"/>
                  </a:lnTo>
                  <a:lnTo>
                    <a:pt x="4227957" y="95376"/>
                  </a:lnTo>
                  <a:lnTo>
                    <a:pt x="4227957" y="6222"/>
                  </a:lnTo>
                  <a:close/>
                </a:path>
                <a:path w="4237355" h="494664">
                  <a:moveTo>
                    <a:pt x="2758820" y="6222"/>
                  </a:moveTo>
                  <a:lnTo>
                    <a:pt x="2395981" y="6222"/>
                  </a:lnTo>
                  <a:lnTo>
                    <a:pt x="2395981" y="486282"/>
                  </a:lnTo>
                  <a:lnTo>
                    <a:pt x="2507106" y="486282"/>
                  </a:lnTo>
                  <a:lnTo>
                    <a:pt x="2507106" y="311403"/>
                  </a:lnTo>
                  <a:lnTo>
                    <a:pt x="2729229" y="311403"/>
                  </a:lnTo>
                  <a:lnTo>
                    <a:pt x="2729229" y="222250"/>
                  </a:lnTo>
                  <a:lnTo>
                    <a:pt x="2507106" y="222250"/>
                  </a:lnTo>
                  <a:lnTo>
                    <a:pt x="2507106" y="95376"/>
                  </a:lnTo>
                  <a:lnTo>
                    <a:pt x="2758820" y="95376"/>
                  </a:lnTo>
                  <a:lnTo>
                    <a:pt x="2758820" y="6222"/>
                  </a:lnTo>
                  <a:close/>
                </a:path>
                <a:path w="4237355" h="494664">
                  <a:moveTo>
                    <a:pt x="2092578" y="6222"/>
                  </a:moveTo>
                  <a:lnTo>
                    <a:pt x="1981453" y="6222"/>
                  </a:lnTo>
                  <a:lnTo>
                    <a:pt x="1981453" y="486282"/>
                  </a:lnTo>
                  <a:lnTo>
                    <a:pt x="2333243" y="486282"/>
                  </a:lnTo>
                  <a:lnTo>
                    <a:pt x="2333243" y="395731"/>
                  </a:lnTo>
                  <a:lnTo>
                    <a:pt x="2092578" y="395731"/>
                  </a:lnTo>
                  <a:lnTo>
                    <a:pt x="2092578" y="6222"/>
                  </a:lnTo>
                  <a:close/>
                </a:path>
                <a:path w="4237355" h="494664">
                  <a:moveTo>
                    <a:pt x="1884044" y="6222"/>
                  </a:moveTo>
                  <a:lnTo>
                    <a:pt x="1521205" y="6222"/>
                  </a:lnTo>
                  <a:lnTo>
                    <a:pt x="1521205" y="486282"/>
                  </a:lnTo>
                  <a:lnTo>
                    <a:pt x="1892934" y="486282"/>
                  </a:lnTo>
                  <a:lnTo>
                    <a:pt x="1892934" y="397128"/>
                  </a:lnTo>
                  <a:lnTo>
                    <a:pt x="1631568" y="397128"/>
                  </a:lnTo>
                  <a:lnTo>
                    <a:pt x="1631568" y="286003"/>
                  </a:lnTo>
                  <a:lnTo>
                    <a:pt x="1854453" y="286003"/>
                  </a:lnTo>
                  <a:lnTo>
                    <a:pt x="1854453" y="199516"/>
                  </a:lnTo>
                  <a:lnTo>
                    <a:pt x="1631568" y="199516"/>
                  </a:lnTo>
                  <a:lnTo>
                    <a:pt x="1631568" y="95376"/>
                  </a:lnTo>
                  <a:lnTo>
                    <a:pt x="1884044" y="95376"/>
                  </a:lnTo>
                  <a:lnTo>
                    <a:pt x="1884044" y="6222"/>
                  </a:lnTo>
                  <a:close/>
                </a:path>
                <a:path w="4237355" h="494664">
                  <a:moveTo>
                    <a:pt x="797559" y="6222"/>
                  </a:moveTo>
                  <a:lnTo>
                    <a:pt x="682370" y="6222"/>
                  </a:lnTo>
                  <a:lnTo>
                    <a:pt x="840104" y="486282"/>
                  </a:lnTo>
                  <a:lnTo>
                    <a:pt x="958722" y="486282"/>
                  </a:lnTo>
                  <a:lnTo>
                    <a:pt x="1006565" y="343534"/>
                  </a:lnTo>
                  <a:lnTo>
                    <a:pt x="905890" y="343534"/>
                  </a:lnTo>
                  <a:lnTo>
                    <a:pt x="797559" y="6222"/>
                  </a:lnTo>
                  <a:close/>
                </a:path>
                <a:path w="4237355" h="494664">
                  <a:moveTo>
                    <a:pt x="1171906" y="161162"/>
                  </a:moveTo>
                  <a:lnTo>
                    <a:pt x="1067689" y="161162"/>
                  </a:lnTo>
                  <a:lnTo>
                    <a:pt x="1173352" y="486282"/>
                  </a:lnTo>
                  <a:lnTo>
                    <a:pt x="1292732" y="486282"/>
                  </a:lnTo>
                  <a:lnTo>
                    <a:pt x="1338495" y="346328"/>
                  </a:lnTo>
                  <a:lnTo>
                    <a:pt x="1231645" y="346328"/>
                  </a:lnTo>
                  <a:lnTo>
                    <a:pt x="1171906" y="161162"/>
                  </a:lnTo>
                  <a:close/>
                </a:path>
                <a:path w="4237355" h="494664">
                  <a:moveTo>
                    <a:pt x="1449704" y="6222"/>
                  </a:moveTo>
                  <a:lnTo>
                    <a:pt x="1343405" y="6222"/>
                  </a:lnTo>
                  <a:lnTo>
                    <a:pt x="1231645" y="346328"/>
                  </a:lnTo>
                  <a:lnTo>
                    <a:pt x="1338495" y="346328"/>
                  </a:lnTo>
                  <a:lnTo>
                    <a:pt x="1449704" y="6222"/>
                  </a:lnTo>
                  <a:close/>
                </a:path>
                <a:path w="4237355" h="494664">
                  <a:moveTo>
                    <a:pt x="1121917" y="6222"/>
                  </a:moveTo>
                  <a:lnTo>
                    <a:pt x="1019047" y="6222"/>
                  </a:lnTo>
                  <a:lnTo>
                    <a:pt x="905890" y="343534"/>
                  </a:lnTo>
                  <a:lnTo>
                    <a:pt x="1006565" y="343534"/>
                  </a:lnTo>
                  <a:lnTo>
                    <a:pt x="1067689" y="161162"/>
                  </a:lnTo>
                  <a:lnTo>
                    <a:pt x="1171906" y="161162"/>
                  </a:lnTo>
                  <a:lnTo>
                    <a:pt x="1121917" y="6222"/>
                  </a:lnTo>
                  <a:close/>
                </a:path>
              </a:pathLst>
            </a:custGeom>
            <a:solidFill>
              <a:srgbClr val="767070"/>
            </a:solidFill>
          </p:spPr>
          <p:txBody>
            <a:bodyPr wrap="square" lIns="0" tIns="0" rIns="0" bIns="0" rtlCol="0"/>
            <a:lstStyle/>
            <a:p>
              <a:endParaRPr/>
            </a:p>
          </p:txBody>
        </p:sp>
        <p:pic>
          <p:nvPicPr>
            <p:cNvPr id="19" name="object 19"/>
            <p:cNvPicPr/>
            <p:nvPr/>
          </p:nvPicPr>
          <p:blipFill>
            <a:blip r:embed="rId9" cstate="print"/>
            <a:stretch>
              <a:fillRect/>
            </a:stretch>
          </p:blipFill>
          <p:spPr>
            <a:xfrm>
              <a:off x="4074286" y="4265295"/>
              <a:ext cx="184785" cy="145669"/>
            </a:xfrm>
            <a:prstGeom prst="rect">
              <a:avLst/>
            </a:prstGeom>
          </p:spPr>
        </p:pic>
        <p:sp>
          <p:nvSpPr>
            <p:cNvPr id="20" name="object 20"/>
            <p:cNvSpPr/>
            <p:nvPr/>
          </p:nvSpPr>
          <p:spPr>
            <a:xfrm>
              <a:off x="6937755" y="4110736"/>
              <a:ext cx="152400" cy="184150"/>
            </a:xfrm>
            <a:custGeom>
              <a:avLst/>
              <a:gdLst/>
              <a:ahLst/>
              <a:cxnLst/>
              <a:rect l="l" t="t" r="r" b="b"/>
              <a:pathLst>
                <a:path w="152400" h="184150">
                  <a:moveTo>
                    <a:pt x="76200" y="0"/>
                  </a:moveTo>
                  <a:lnTo>
                    <a:pt x="0" y="183769"/>
                  </a:lnTo>
                  <a:lnTo>
                    <a:pt x="152273" y="183769"/>
                  </a:lnTo>
                  <a:lnTo>
                    <a:pt x="76200" y="0"/>
                  </a:lnTo>
                  <a:close/>
                </a:path>
              </a:pathLst>
            </a:custGeom>
            <a:ln w="9144">
              <a:solidFill>
                <a:srgbClr val="FFFFFF"/>
              </a:solidFill>
            </a:ln>
          </p:spPr>
          <p:txBody>
            <a:bodyPr wrap="square" lIns="0" tIns="0" rIns="0" bIns="0" rtlCol="0"/>
            <a:lstStyle/>
            <a:p>
              <a:endParaRPr/>
            </a:p>
          </p:txBody>
        </p:sp>
        <p:pic>
          <p:nvPicPr>
            <p:cNvPr id="21" name="object 21"/>
            <p:cNvPicPr/>
            <p:nvPr/>
          </p:nvPicPr>
          <p:blipFill>
            <a:blip r:embed="rId10" cstate="print"/>
            <a:stretch>
              <a:fillRect/>
            </a:stretch>
          </p:blipFill>
          <p:spPr>
            <a:xfrm>
              <a:off x="7441183" y="4087622"/>
              <a:ext cx="201803" cy="176530"/>
            </a:xfrm>
            <a:prstGeom prst="rect">
              <a:avLst/>
            </a:prstGeom>
          </p:spPr>
        </p:pic>
        <p:pic>
          <p:nvPicPr>
            <p:cNvPr id="22" name="object 22"/>
            <p:cNvPicPr/>
            <p:nvPr/>
          </p:nvPicPr>
          <p:blipFill>
            <a:blip r:embed="rId11" cstate="print"/>
            <a:stretch>
              <a:fillRect/>
            </a:stretch>
          </p:blipFill>
          <p:spPr>
            <a:xfrm>
              <a:off x="4123054" y="4063618"/>
              <a:ext cx="108585" cy="114173"/>
            </a:xfrm>
            <a:prstGeom prst="rect">
              <a:avLst/>
            </a:prstGeom>
          </p:spPr>
        </p:pic>
        <p:sp>
          <p:nvSpPr>
            <p:cNvPr id="23" name="object 23"/>
            <p:cNvSpPr/>
            <p:nvPr/>
          </p:nvSpPr>
          <p:spPr>
            <a:xfrm>
              <a:off x="3973956" y="3995547"/>
              <a:ext cx="4237355" cy="494665"/>
            </a:xfrm>
            <a:custGeom>
              <a:avLst/>
              <a:gdLst/>
              <a:ahLst/>
              <a:cxnLst/>
              <a:rect l="l" t="t" r="r" b="b"/>
              <a:pathLst>
                <a:path w="4237355" h="494664">
                  <a:moveTo>
                    <a:pt x="3865117" y="6222"/>
                  </a:moveTo>
                  <a:lnTo>
                    <a:pt x="4227957" y="6222"/>
                  </a:lnTo>
                  <a:lnTo>
                    <a:pt x="4227957" y="95376"/>
                  </a:lnTo>
                  <a:lnTo>
                    <a:pt x="3975481" y="95376"/>
                  </a:lnTo>
                  <a:lnTo>
                    <a:pt x="3975481" y="199516"/>
                  </a:lnTo>
                  <a:lnTo>
                    <a:pt x="4198366" y="199516"/>
                  </a:lnTo>
                  <a:lnTo>
                    <a:pt x="4198366" y="286003"/>
                  </a:lnTo>
                  <a:lnTo>
                    <a:pt x="3975481" y="286003"/>
                  </a:lnTo>
                  <a:lnTo>
                    <a:pt x="3975481" y="397128"/>
                  </a:lnTo>
                  <a:lnTo>
                    <a:pt x="4236846" y="397128"/>
                  </a:lnTo>
                  <a:lnTo>
                    <a:pt x="4236846" y="486282"/>
                  </a:lnTo>
                  <a:lnTo>
                    <a:pt x="3865117" y="486282"/>
                  </a:lnTo>
                  <a:lnTo>
                    <a:pt x="3865117" y="6222"/>
                  </a:lnTo>
                  <a:close/>
                </a:path>
                <a:path w="4237355" h="494664">
                  <a:moveTo>
                    <a:pt x="3360673" y="6222"/>
                  </a:moveTo>
                  <a:lnTo>
                    <a:pt x="3568445" y="6222"/>
                  </a:lnTo>
                  <a:lnTo>
                    <a:pt x="3599305" y="7536"/>
                  </a:lnTo>
                  <a:lnTo>
                    <a:pt x="3654688" y="18117"/>
                  </a:lnTo>
                  <a:lnTo>
                    <a:pt x="3701359" y="39197"/>
                  </a:lnTo>
                  <a:lnTo>
                    <a:pt x="3737554" y="69347"/>
                  </a:lnTo>
                  <a:lnTo>
                    <a:pt x="3762674" y="108188"/>
                  </a:lnTo>
                  <a:lnTo>
                    <a:pt x="3775386" y="154479"/>
                  </a:lnTo>
                  <a:lnTo>
                    <a:pt x="3776979" y="180339"/>
                  </a:lnTo>
                  <a:lnTo>
                    <a:pt x="3775362" y="206176"/>
                  </a:lnTo>
                  <a:lnTo>
                    <a:pt x="3762460" y="252277"/>
                  </a:lnTo>
                  <a:lnTo>
                    <a:pt x="3737002" y="290829"/>
                  </a:lnTo>
                  <a:lnTo>
                    <a:pt x="3700514" y="320547"/>
                  </a:lnTo>
                  <a:lnTo>
                    <a:pt x="3678173" y="331977"/>
                  </a:lnTo>
                  <a:lnTo>
                    <a:pt x="3785869" y="486282"/>
                  </a:lnTo>
                  <a:lnTo>
                    <a:pt x="3666490" y="486282"/>
                  </a:lnTo>
                  <a:lnTo>
                    <a:pt x="3573907" y="352551"/>
                  </a:lnTo>
                  <a:lnTo>
                    <a:pt x="3568445" y="352551"/>
                  </a:lnTo>
                  <a:lnTo>
                    <a:pt x="3471798" y="352551"/>
                  </a:lnTo>
                  <a:lnTo>
                    <a:pt x="3471798" y="486282"/>
                  </a:lnTo>
                  <a:lnTo>
                    <a:pt x="3360673" y="486282"/>
                  </a:lnTo>
                  <a:lnTo>
                    <a:pt x="3360673" y="6222"/>
                  </a:lnTo>
                  <a:close/>
                </a:path>
                <a:path w="4237355" h="494664">
                  <a:moveTo>
                    <a:pt x="2985769" y="6222"/>
                  </a:moveTo>
                  <a:lnTo>
                    <a:pt x="3095497" y="6222"/>
                  </a:lnTo>
                  <a:lnTo>
                    <a:pt x="3310127" y="486282"/>
                  </a:lnTo>
                  <a:lnTo>
                    <a:pt x="3193541" y="486282"/>
                  </a:lnTo>
                  <a:lnTo>
                    <a:pt x="3150996" y="383413"/>
                  </a:lnTo>
                  <a:lnTo>
                    <a:pt x="2928112" y="383413"/>
                  </a:lnTo>
                  <a:lnTo>
                    <a:pt x="2885693" y="486282"/>
                  </a:lnTo>
                  <a:lnTo>
                    <a:pt x="2771774" y="486282"/>
                  </a:lnTo>
                  <a:lnTo>
                    <a:pt x="2985769" y="6222"/>
                  </a:lnTo>
                  <a:close/>
                </a:path>
                <a:path w="4237355" h="494664">
                  <a:moveTo>
                    <a:pt x="2395981" y="6222"/>
                  </a:moveTo>
                  <a:lnTo>
                    <a:pt x="2758820" y="6222"/>
                  </a:lnTo>
                  <a:lnTo>
                    <a:pt x="2758820" y="95376"/>
                  </a:lnTo>
                  <a:lnTo>
                    <a:pt x="2507106" y="95376"/>
                  </a:lnTo>
                  <a:lnTo>
                    <a:pt x="2507106" y="222250"/>
                  </a:lnTo>
                  <a:lnTo>
                    <a:pt x="2729229" y="222250"/>
                  </a:lnTo>
                  <a:lnTo>
                    <a:pt x="2729229" y="311403"/>
                  </a:lnTo>
                  <a:lnTo>
                    <a:pt x="2507106" y="311403"/>
                  </a:lnTo>
                  <a:lnTo>
                    <a:pt x="2507106" y="486282"/>
                  </a:lnTo>
                  <a:lnTo>
                    <a:pt x="2395981" y="486282"/>
                  </a:lnTo>
                  <a:lnTo>
                    <a:pt x="2395981" y="6222"/>
                  </a:lnTo>
                  <a:close/>
                </a:path>
                <a:path w="4237355" h="494664">
                  <a:moveTo>
                    <a:pt x="1981453" y="6222"/>
                  </a:moveTo>
                  <a:lnTo>
                    <a:pt x="2092578" y="6222"/>
                  </a:lnTo>
                  <a:lnTo>
                    <a:pt x="2092578" y="395731"/>
                  </a:lnTo>
                  <a:lnTo>
                    <a:pt x="2333243" y="395731"/>
                  </a:lnTo>
                  <a:lnTo>
                    <a:pt x="2333243" y="486282"/>
                  </a:lnTo>
                  <a:lnTo>
                    <a:pt x="1981453" y="486282"/>
                  </a:lnTo>
                  <a:lnTo>
                    <a:pt x="1981453" y="6222"/>
                  </a:lnTo>
                  <a:close/>
                </a:path>
                <a:path w="4237355" h="494664">
                  <a:moveTo>
                    <a:pt x="1521205" y="6222"/>
                  </a:moveTo>
                  <a:lnTo>
                    <a:pt x="1884044" y="6222"/>
                  </a:lnTo>
                  <a:lnTo>
                    <a:pt x="1884044" y="95376"/>
                  </a:lnTo>
                  <a:lnTo>
                    <a:pt x="1631568" y="95376"/>
                  </a:lnTo>
                  <a:lnTo>
                    <a:pt x="1631568" y="199516"/>
                  </a:lnTo>
                  <a:lnTo>
                    <a:pt x="1854453" y="199516"/>
                  </a:lnTo>
                  <a:lnTo>
                    <a:pt x="1854453" y="286003"/>
                  </a:lnTo>
                  <a:lnTo>
                    <a:pt x="1631568" y="286003"/>
                  </a:lnTo>
                  <a:lnTo>
                    <a:pt x="1631568" y="397128"/>
                  </a:lnTo>
                  <a:lnTo>
                    <a:pt x="1892934" y="397128"/>
                  </a:lnTo>
                  <a:lnTo>
                    <a:pt x="1892934" y="486282"/>
                  </a:lnTo>
                  <a:lnTo>
                    <a:pt x="1521205" y="486282"/>
                  </a:lnTo>
                  <a:lnTo>
                    <a:pt x="1521205" y="6222"/>
                  </a:lnTo>
                  <a:close/>
                </a:path>
                <a:path w="4237355" h="494664">
                  <a:moveTo>
                    <a:pt x="682370" y="6222"/>
                  </a:moveTo>
                  <a:lnTo>
                    <a:pt x="797559" y="6222"/>
                  </a:lnTo>
                  <a:lnTo>
                    <a:pt x="905890" y="343534"/>
                  </a:lnTo>
                  <a:lnTo>
                    <a:pt x="1019047" y="6222"/>
                  </a:lnTo>
                  <a:lnTo>
                    <a:pt x="1121917" y="6222"/>
                  </a:lnTo>
                  <a:lnTo>
                    <a:pt x="1231645" y="346328"/>
                  </a:lnTo>
                  <a:lnTo>
                    <a:pt x="1343405" y="6222"/>
                  </a:lnTo>
                  <a:lnTo>
                    <a:pt x="1449704" y="6222"/>
                  </a:lnTo>
                  <a:lnTo>
                    <a:pt x="1292732" y="486282"/>
                  </a:lnTo>
                  <a:lnTo>
                    <a:pt x="1173352" y="486282"/>
                  </a:lnTo>
                  <a:lnTo>
                    <a:pt x="1067689" y="161162"/>
                  </a:lnTo>
                  <a:lnTo>
                    <a:pt x="958722" y="486282"/>
                  </a:lnTo>
                  <a:lnTo>
                    <a:pt x="840104" y="486282"/>
                  </a:lnTo>
                  <a:lnTo>
                    <a:pt x="682370" y="6222"/>
                  </a:lnTo>
                  <a:close/>
                </a:path>
                <a:path w="4237355" h="494664">
                  <a:moveTo>
                    <a:pt x="205739" y="0"/>
                  </a:moveTo>
                  <a:lnTo>
                    <a:pt x="262032" y="7445"/>
                  </a:lnTo>
                  <a:lnTo>
                    <a:pt x="305942" y="29844"/>
                  </a:lnTo>
                  <a:lnTo>
                    <a:pt x="334232" y="64865"/>
                  </a:lnTo>
                  <a:lnTo>
                    <a:pt x="343662" y="110362"/>
                  </a:lnTo>
                  <a:lnTo>
                    <a:pt x="342259" y="128412"/>
                  </a:lnTo>
                  <a:lnTo>
                    <a:pt x="321309" y="176275"/>
                  </a:lnTo>
                  <a:lnTo>
                    <a:pt x="292258" y="204549"/>
                  </a:lnTo>
                  <a:lnTo>
                    <a:pt x="249681" y="231775"/>
                  </a:lnTo>
                  <a:lnTo>
                    <a:pt x="337438" y="313435"/>
                  </a:lnTo>
                  <a:lnTo>
                    <a:pt x="344868" y="296408"/>
                  </a:lnTo>
                  <a:lnTo>
                    <a:pt x="351345" y="278272"/>
                  </a:lnTo>
                  <a:lnTo>
                    <a:pt x="356869" y="259018"/>
                  </a:lnTo>
                  <a:lnTo>
                    <a:pt x="361441" y="238632"/>
                  </a:lnTo>
                  <a:lnTo>
                    <a:pt x="447166" y="265429"/>
                  </a:lnTo>
                  <a:lnTo>
                    <a:pt x="439283" y="296171"/>
                  </a:lnTo>
                  <a:lnTo>
                    <a:pt x="429339" y="324580"/>
                  </a:lnTo>
                  <a:lnTo>
                    <a:pt x="417323" y="350654"/>
                  </a:lnTo>
                  <a:lnTo>
                    <a:pt x="403225" y="374395"/>
                  </a:lnTo>
                  <a:lnTo>
                    <a:pt x="459485" y="426592"/>
                  </a:lnTo>
                  <a:lnTo>
                    <a:pt x="401192" y="494410"/>
                  </a:lnTo>
                  <a:lnTo>
                    <a:pt x="343662" y="440944"/>
                  </a:lnTo>
                  <a:lnTo>
                    <a:pt x="307899" y="464353"/>
                  </a:lnTo>
                  <a:lnTo>
                    <a:pt x="269208" y="481060"/>
                  </a:lnTo>
                  <a:lnTo>
                    <a:pt x="227611" y="491075"/>
                  </a:lnTo>
                  <a:lnTo>
                    <a:pt x="183133" y="494410"/>
                  </a:lnTo>
                  <a:lnTo>
                    <a:pt x="157698" y="493363"/>
                  </a:lnTo>
                  <a:lnTo>
                    <a:pt x="110732" y="484981"/>
                  </a:lnTo>
                  <a:lnTo>
                    <a:pt x="69415" y="468429"/>
                  </a:lnTo>
                  <a:lnTo>
                    <a:pt x="36701" y="444946"/>
                  </a:lnTo>
                  <a:lnTo>
                    <a:pt x="5921" y="398652"/>
                  </a:lnTo>
                  <a:lnTo>
                    <a:pt x="0" y="362838"/>
                  </a:lnTo>
                  <a:lnTo>
                    <a:pt x="1569" y="341197"/>
                  </a:lnTo>
                  <a:lnTo>
                    <a:pt x="14091" y="301867"/>
                  </a:lnTo>
                  <a:lnTo>
                    <a:pt x="39477" y="267462"/>
                  </a:lnTo>
                  <a:lnTo>
                    <a:pt x="79775" y="235076"/>
                  </a:lnTo>
                  <a:lnTo>
                    <a:pt x="105663" y="219455"/>
                  </a:lnTo>
                  <a:lnTo>
                    <a:pt x="93519" y="206246"/>
                  </a:lnTo>
                  <a:lnTo>
                    <a:pt x="67944" y="168401"/>
                  </a:lnTo>
                  <a:lnTo>
                    <a:pt x="56997" y="130915"/>
                  </a:lnTo>
                  <a:lnTo>
                    <a:pt x="56260" y="117982"/>
                  </a:lnTo>
                  <a:lnTo>
                    <a:pt x="57425" y="100980"/>
                  </a:lnTo>
                  <a:lnTo>
                    <a:pt x="74802" y="56260"/>
                  </a:lnTo>
                  <a:lnTo>
                    <a:pt x="111253" y="22828"/>
                  </a:lnTo>
                  <a:lnTo>
                    <a:pt x="163829" y="3698"/>
                  </a:lnTo>
                  <a:lnTo>
                    <a:pt x="184118" y="926"/>
                  </a:lnTo>
                  <a:lnTo>
                    <a:pt x="205739" y="0"/>
                  </a:lnTo>
                  <a:close/>
                </a:path>
              </a:pathLst>
            </a:custGeom>
            <a:ln w="9144">
              <a:solidFill>
                <a:srgbClr val="FFFFFF"/>
              </a:solidFill>
            </a:ln>
          </p:spPr>
          <p:txBody>
            <a:bodyPr wrap="square" lIns="0" tIns="0" rIns="0" bIns="0" rtlCol="0"/>
            <a:lstStyle/>
            <a:p>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619240"/>
            <a:chOff x="0" y="0"/>
            <a:chExt cx="12192000" cy="6619240"/>
          </a:xfrm>
        </p:grpSpPr>
        <p:pic>
          <p:nvPicPr>
            <p:cNvPr id="3" name="object 3"/>
            <p:cNvPicPr/>
            <p:nvPr/>
          </p:nvPicPr>
          <p:blipFill>
            <a:blip r:embed="rId2" cstate="print"/>
            <a:stretch>
              <a:fillRect/>
            </a:stretch>
          </p:blipFill>
          <p:spPr>
            <a:xfrm>
              <a:off x="0" y="0"/>
              <a:ext cx="12192000" cy="6618746"/>
            </a:xfrm>
            <a:prstGeom prst="rect">
              <a:avLst/>
            </a:prstGeom>
          </p:spPr>
        </p:pic>
        <p:pic>
          <p:nvPicPr>
            <p:cNvPr id="4" name="object 4"/>
            <p:cNvPicPr/>
            <p:nvPr/>
          </p:nvPicPr>
          <p:blipFill>
            <a:blip r:embed="rId3" cstate="print"/>
            <a:stretch>
              <a:fillRect/>
            </a:stretch>
          </p:blipFill>
          <p:spPr>
            <a:xfrm>
              <a:off x="0" y="0"/>
              <a:ext cx="12191999" cy="6528816"/>
            </a:xfrm>
            <a:prstGeom prst="rect">
              <a:avLst/>
            </a:prstGeom>
          </p:spPr>
        </p:pic>
        <p:sp>
          <p:nvSpPr>
            <p:cNvPr id="5" name="object 5"/>
            <p:cNvSpPr/>
            <p:nvPr/>
          </p:nvSpPr>
          <p:spPr>
            <a:xfrm>
              <a:off x="986027" y="1114044"/>
              <a:ext cx="10220325" cy="2773680"/>
            </a:xfrm>
            <a:custGeom>
              <a:avLst/>
              <a:gdLst/>
              <a:ahLst/>
              <a:cxnLst/>
              <a:rect l="l" t="t" r="r" b="b"/>
              <a:pathLst>
                <a:path w="10220325" h="2773679">
                  <a:moveTo>
                    <a:pt x="10219944" y="0"/>
                  </a:moveTo>
                  <a:lnTo>
                    <a:pt x="462280" y="0"/>
                  </a:lnTo>
                  <a:lnTo>
                    <a:pt x="415014" y="2387"/>
                  </a:lnTo>
                  <a:lnTo>
                    <a:pt x="369115" y="9393"/>
                  </a:lnTo>
                  <a:lnTo>
                    <a:pt x="324812" y="20786"/>
                  </a:lnTo>
                  <a:lnTo>
                    <a:pt x="282340" y="36333"/>
                  </a:lnTo>
                  <a:lnTo>
                    <a:pt x="241930" y="55802"/>
                  </a:lnTo>
                  <a:lnTo>
                    <a:pt x="203815" y="78960"/>
                  </a:lnTo>
                  <a:lnTo>
                    <a:pt x="168227" y="105575"/>
                  </a:lnTo>
                  <a:lnTo>
                    <a:pt x="135399" y="135413"/>
                  </a:lnTo>
                  <a:lnTo>
                    <a:pt x="105562" y="168243"/>
                  </a:lnTo>
                  <a:lnTo>
                    <a:pt x="78950" y="203832"/>
                  </a:lnTo>
                  <a:lnTo>
                    <a:pt x="55795" y="241947"/>
                  </a:lnTo>
                  <a:lnTo>
                    <a:pt x="36328" y="282356"/>
                  </a:lnTo>
                  <a:lnTo>
                    <a:pt x="20783" y="324826"/>
                  </a:lnTo>
                  <a:lnTo>
                    <a:pt x="9391" y="369125"/>
                  </a:lnTo>
                  <a:lnTo>
                    <a:pt x="2386" y="415021"/>
                  </a:lnTo>
                  <a:lnTo>
                    <a:pt x="0" y="462279"/>
                  </a:lnTo>
                  <a:lnTo>
                    <a:pt x="0" y="2773679"/>
                  </a:lnTo>
                  <a:lnTo>
                    <a:pt x="9757664" y="2773679"/>
                  </a:lnTo>
                  <a:lnTo>
                    <a:pt x="9804922" y="2771292"/>
                  </a:lnTo>
                  <a:lnTo>
                    <a:pt x="9850818" y="2764286"/>
                  </a:lnTo>
                  <a:lnTo>
                    <a:pt x="9895117" y="2752893"/>
                  </a:lnTo>
                  <a:lnTo>
                    <a:pt x="9937587" y="2737346"/>
                  </a:lnTo>
                  <a:lnTo>
                    <a:pt x="9977996" y="2717877"/>
                  </a:lnTo>
                  <a:lnTo>
                    <a:pt x="10016111" y="2694719"/>
                  </a:lnTo>
                  <a:lnTo>
                    <a:pt x="10051700" y="2668104"/>
                  </a:lnTo>
                  <a:lnTo>
                    <a:pt x="10084530" y="2638266"/>
                  </a:lnTo>
                  <a:lnTo>
                    <a:pt x="10114368" y="2605436"/>
                  </a:lnTo>
                  <a:lnTo>
                    <a:pt x="10140983" y="2569847"/>
                  </a:lnTo>
                  <a:lnTo>
                    <a:pt x="10164141" y="2531732"/>
                  </a:lnTo>
                  <a:lnTo>
                    <a:pt x="10183610" y="2491323"/>
                  </a:lnTo>
                  <a:lnTo>
                    <a:pt x="10199157" y="2448853"/>
                  </a:lnTo>
                  <a:lnTo>
                    <a:pt x="10210550" y="2404554"/>
                  </a:lnTo>
                  <a:lnTo>
                    <a:pt x="10217556" y="2358658"/>
                  </a:lnTo>
                  <a:lnTo>
                    <a:pt x="10219944" y="2311400"/>
                  </a:lnTo>
                  <a:lnTo>
                    <a:pt x="10219944" y="0"/>
                  </a:lnTo>
                  <a:close/>
                </a:path>
              </a:pathLst>
            </a:custGeom>
            <a:solidFill>
              <a:srgbClr val="FFFFFF">
                <a:alpha val="69802"/>
              </a:srgbClr>
            </a:solidFill>
          </p:spPr>
          <p:txBody>
            <a:bodyPr wrap="square" lIns="0" tIns="0" rIns="0" bIns="0" rtlCol="0"/>
            <a:lstStyle/>
            <a:p>
              <a:endParaRPr/>
            </a:p>
          </p:txBody>
        </p:sp>
      </p:grpSp>
      <p:sp>
        <p:nvSpPr>
          <p:cNvPr id="6" name="object 6"/>
          <p:cNvSpPr txBox="1"/>
          <p:nvPr/>
        </p:nvSpPr>
        <p:spPr>
          <a:xfrm>
            <a:off x="1326641" y="1494536"/>
            <a:ext cx="9366250" cy="1976120"/>
          </a:xfrm>
          <a:prstGeom prst="rect">
            <a:avLst/>
          </a:prstGeom>
        </p:spPr>
        <p:txBody>
          <a:bodyPr vert="horz" wrap="square" lIns="0" tIns="12065" rIns="0" bIns="0" rtlCol="0">
            <a:spAutoFit/>
          </a:bodyPr>
          <a:lstStyle/>
          <a:p>
            <a:pPr marL="12700">
              <a:lnSpc>
                <a:spcPct val="100000"/>
              </a:lnSpc>
              <a:spcBef>
                <a:spcPts val="95"/>
              </a:spcBef>
            </a:pPr>
            <a:r>
              <a:rPr sz="1600" spc="140" dirty="0">
                <a:solidFill>
                  <a:srgbClr val="3A3838"/>
                </a:solidFill>
                <a:latin typeface="Century Gothic"/>
                <a:cs typeface="Century Gothic"/>
              </a:rPr>
              <a:t>This</a:t>
            </a:r>
            <a:r>
              <a:rPr sz="1600" dirty="0">
                <a:solidFill>
                  <a:srgbClr val="3A3838"/>
                </a:solidFill>
                <a:latin typeface="Century Gothic"/>
                <a:cs typeface="Century Gothic"/>
              </a:rPr>
              <a:t> </a:t>
            </a:r>
            <a:r>
              <a:rPr sz="1600" spc="55" dirty="0">
                <a:solidFill>
                  <a:srgbClr val="3A3838"/>
                </a:solidFill>
                <a:latin typeface="Century Gothic"/>
                <a:cs typeface="Century Gothic"/>
              </a:rPr>
              <a:t>lesson</a:t>
            </a:r>
            <a:r>
              <a:rPr sz="1600" spc="20" dirty="0">
                <a:solidFill>
                  <a:srgbClr val="3A3838"/>
                </a:solidFill>
                <a:latin typeface="Century Gothic"/>
                <a:cs typeface="Century Gothic"/>
              </a:rPr>
              <a:t> </a:t>
            </a:r>
            <a:r>
              <a:rPr sz="1600" spc="95" dirty="0">
                <a:solidFill>
                  <a:srgbClr val="3A3838"/>
                </a:solidFill>
                <a:latin typeface="Century Gothic"/>
                <a:cs typeface="Century Gothic"/>
              </a:rPr>
              <a:t>will</a:t>
            </a:r>
            <a:r>
              <a:rPr sz="1600" spc="-5" dirty="0">
                <a:solidFill>
                  <a:srgbClr val="3A3838"/>
                </a:solidFill>
                <a:latin typeface="Century Gothic"/>
                <a:cs typeface="Century Gothic"/>
              </a:rPr>
              <a:t> </a:t>
            </a:r>
            <a:r>
              <a:rPr sz="1600" dirty="0">
                <a:solidFill>
                  <a:srgbClr val="3A3838"/>
                </a:solidFill>
                <a:latin typeface="Century Gothic"/>
                <a:cs typeface="Century Gothic"/>
              </a:rPr>
              <a:t>provide</a:t>
            </a:r>
            <a:r>
              <a:rPr sz="1600" spc="5" dirty="0">
                <a:solidFill>
                  <a:srgbClr val="3A3838"/>
                </a:solidFill>
                <a:latin typeface="Century Gothic"/>
                <a:cs typeface="Century Gothic"/>
              </a:rPr>
              <a:t> </a:t>
            </a:r>
            <a:r>
              <a:rPr sz="1600" spc="50" dirty="0">
                <a:solidFill>
                  <a:srgbClr val="3A3838"/>
                </a:solidFill>
                <a:latin typeface="Century Gothic"/>
                <a:cs typeface="Century Gothic"/>
              </a:rPr>
              <a:t>information</a:t>
            </a:r>
            <a:r>
              <a:rPr sz="1600" spc="25" dirty="0">
                <a:solidFill>
                  <a:srgbClr val="3A3838"/>
                </a:solidFill>
                <a:latin typeface="Century Gothic"/>
                <a:cs typeface="Century Gothic"/>
              </a:rPr>
              <a:t> </a:t>
            </a:r>
            <a:r>
              <a:rPr sz="1600" spc="-10" dirty="0">
                <a:solidFill>
                  <a:srgbClr val="3A3838"/>
                </a:solidFill>
                <a:latin typeface="Century Gothic"/>
                <a:cs typeface="Century Gothic"/>
              </a:rPr>
              <a:t>about:</a:t>
            </a:r>
            <a:endParaRPr sz="1600">
              <a:latin typeface="Century Gothic"/>
              <a:cs typeface="Century Gothic"/>
            </a:endParaRPr>
          </a:p>
          <a:p>
            <a:pPr marL="299085" indent="-286385">
              <a:lnSpc>
                <a:spcPct val="100000"/>
              </a:lnSpc>
              <a:spcBef>
                <a:spcPts val="1920"/>
              </a:spcBef>
              <a:buFont typeface="Arial"/>
              <a:buChar char="•"/>
              <a:tabLst>
                <a:tab pos="299085" algn="l"/>
              </a:tabLst>
            </a:pPr>
            <a:r>
              <a:rPr sz="1600" spc="-20" dirty="0">
                <a:solidFill>
                  <a:srgbClr val="3A3838"/>
                </a:solidFill>
                <a:latin typeface="Century Gothic"/>
                <a:cs typeface="Century Gothic"/>
              </a:rPr>
              <a:t>applicable</a:t>
            </a:r>
            <a:r>
              <a:rPr sz="1600" spc="80" dirty="0">
                <a:solidFill>
                  <a:srgbClr val="3A3838"/>
                </a:solidFill>
                <a:latin typeface="Century Gothic"/>
                <a:cs typeface="Century Gothic"/>
              </a:rPr>
              <a:t> </a:t>
            </a:r>
            <a:r>
              <a:rPr sz="1600" dirty="0">
                <a:solidFill>
                  <a:srgbClr val="3A3838"/>
                </a:solidFill>
                <a:latin typeface="Century Gothic"/>
                <a:cs typeface="Century Gothic"/>
              </a:rPr>
              <a:t>state</a:t>
            </a:r>
            <a:r>
              <a:rPr sz="1600" spc="75" dirty="0">
                <a:solidFill>
                  <a:srgbClr val="3A3838"/>
                </a:solidFill>
                <a:latin typeface="Century Gothic"/>
                <a:cs typeface="Century Gothic"/>
              </a:rPr>
              <a:t> </a:t>
            </a:r>
            <a:r>
              <a:rPr sz="1600" dirty="0">
                <a:solidFill>
                  <a:srgbClr val="3A3838"/>
                </a:solidFill>
                <a:latin typeface="Century Gothic"/>
                <a:cs typeface="Century Gothic"/>
              </a:rPr>
              <a:t>and</a:t>
            </a:r>
            <a:r>
              <a:rPr sz="1600" spc="70" dirty="0">
                <a:solidFill>
                  <a:srgbClr val="3A3838"/>
                </a:solidFill>
                <a:latin typeface="Century Gothic"/>
                <a:cs typeface="Century Gothic"/>
              </a:rPr>
              <a:t> </a:t>
            </a:r>
            <a:r>
              <a:rPr sz="1600" dirty="0">
                <a:solidFill>
                  <a:srgbClr val="3A3838"/>
                </a:solidFill>
                <a:latin typeface="Century Gothic"/>
                <a:cs typeface="Century Gothic"/>
              </a:rPr>
              <a:t>federal</a:t>
            </a:r>
            <a:r>
              <a:rPr sz="1600" spc="70" dirty="0">
                <a:solidFill>
                  <a:srgbClr val="3A3838"/>
                </a:solidFill>
                <a:latin typeface="Century Gothic"/>
                <a:cs typeface="Century Gothic"/>
              </a:rPr>
              <a:t> </a:t>
            </a:r>
            <a:r>
              <a:rPr sz="1600" dirty="0">
                <a:solidFill>
                  <a:srgbClr val="3A3838"/>
                </a:solidFill>
                <a:latin typeface="Century Gothic"/>
                <a:cs typeface="Century Gothic"/>
              </a:rPr>
              <a:t>laws</a:t>
            </a:r>
            <a:r>
              <a:rPr sz="1600" spc="65" dirty="0">
                <a:solidFill>
                  <a:srgbClr val="3A3838"/>
                </a:solidFill>
                <a:latin typeface="Century Gothic"/>
                <a:cs typeface="Century Gothic"/>
              </a:rPr>
              <a:t> </a:t>
            </a:r>
            <a:r>
              <a:rPr sz="1600" dirty="0">
                <a:solidFill>
                  <a:srgbClr val="3A3838"/>
                </a:solidFill>
                <a:latin typeface="Century Gothic"/>
                <a:cs typeface="Century Gothic"/>
              </a:rPr>
              <a:t>pertaining</a:t>
            </a:r>
            <a:r>
              <a:rPr sz="1600" spc="75" dirty="0">
                <a:solidFill>
                  <a:srgbClr val="3A3838"/>
                </a:solidFill>
                <a:latin typeface="Century Gothic"/>
                <a:cs typeface="Century Gothic"/>
              </a:rPr>
              <a:t> </a:t>
            </a:r>
            <a:r>
              <a:rPr sz="1600" dirty="0">
                <a:solidFill>
                  <a:srgbClr val="3A3838"/>
                </a:solidFill>
                <a:latin typeface="Century Gothic"/>
                <a:cs typeface="Century Gothic"/>
              </a:rPr>
              <a:t>to</a:t>
            </a:r>
            <a:r>
              <a:rPr sz="1600" spc="45" dirty="0">
                <a:solidFill>
                  <a:srgbClr val="3A3838"/>
                </a:solidFill>
                <a:latin typeface="Century Gothic"/>
                <a:cs typeface="Century Gothic"/>
              </a:rPr>
              <a:t> </a:t>
            </a:r>
            <a:r>
              <a:rPr sz="1600" dirty="0">
                <a:solidFill>
                  <a:srgbClr val="3A3838"/>
                </a:solidFill>
                <a:latin typeface="Century Gothic"/>
                <a:cs typeface="Century Gothic"/>
              </a:rPr>
              <a:t>Member</a:t>
            </a:r>
            <a:r>
              <a:rPr sz="1600" spc="75" dirty="0">
                <a:solidFill>
                  <a:srgbClr val="3A3838"/>
                </a:solidFill>
                <a:latin typeface="Century Gothic"/>
                <a:cs typeface="Century Gothic"/>
              </a:rPr>
              <a:t> rights,</a:t>
            </a:r>
            <a:r>
              <a:rPr sz="1600" spc="60" dirty="0">
                <a:solidFill>
                  <a:srgbClr val="3A3838"/>
                </a:solidFill>
                <a:latin typeface="Century Gothic"/>
                <a:cs typeface="Century Gothic"/>
              </a:rPr>
              <a:t> </a:t>
            </a:r>
            <a:r>
              <a:rPr sz="1600" spc="50" dirty="0">
                <a:solidFill>
                  <a:srgbClr val="3A3838"/>
                </a:solidFill>
                <a:latin typeface="Century Gothic"/>
                <a:cs typeface="Century Gothic"/>
              </a:rPr>
              <a:t>including </a:t>
            </a:r>
            <a:r>
              <a:rPr sz="1600" spc="-45" dirty="0">
                <a:solidFill>
                  <a:srgbClr val="3A3838"/>
                </a:solidFill>
                <a:latin typeface="Century Gothic"/>
                <a:cs typeface="Century Gothic"/>
              </a:rPr>
              <a:t>data</a:t>
            </a:r>
            <a:r>
              <a:rPr sz="1600" spc="75" dirty="0">
                <a:solidFill>
                  <a:srgbClr val="3A3838"/>
                </a:solidFill>
                <a:latin typeface="Century Gothic"/>
                <a:cs typeface="Century Gothic"/>
              </a:rPr>
              <a:t> </a:t>
            </a:r>
            <a:r>
              <a:rPr sz="1600" spc="-10" dirty="0">
                <a:solidFill>
                  <a:srgbClr val="3A3838"/>
                </a:solidFill>
                <a:latin typeface="Century Gothic"/>
                <a:cs typeface="Century Gothic"/>
              </a:rPr>
              <a:t>privacy</a:t>
            </a:r>
            <a:endParaRPr sz="1600">
              <a:latin typeface="Century Gothic"/>
              <a:cs typeface="Century Gothic"/>
            </a:endParaRPr>
          </a:p>
          <a:p>
            <a:pPr marL="12700" marR="5080">
              <a:lnSpc>
                <a:spcPct val="100000"/>
              </a:lnSpc>
              <a:spcBef>
                <a:spcPts val="1920"/>
              </a:spcBef>
            </a:pPr>
            <a:r>
              <a:rPr sz="1600" spc="-20" dirty="0">
                <a:solidFill>
                  <a:srgbClr val="3A3838"/>
                </a:solidFill>
                <a:latin typeface="Century Gothic"/>
                <a:cs typeface="Century Gothic"/>
              </a:rPr>
              <a:t>Modivcare</a:t>
            </a:r>
            <a:r>
              <a:rPr sz="1600" spc="75" dirty="0">
                <a:solidFill>
                  <a:srgbClr val="3A3838"/>
                </a:solidFill>
                <a:latin typeface="Century Gothic"/>
                <a:cs typeface="Century Gothic"/>
              </a:rPr>
              <a:t> </a:t>
            </a:r>
            <a:r>
              <a:rPr sz="1600" dirty="0">
                <a:solidFill>
                  <a:srgbClr val="3A3838"/>
                </a:solidFill>
                <a:latin typeface="Century Gothic"/>
                <a:cs typeface="Century Gothic"/>
              </a:rPr>
              <a:t>recognizes</a:t>
            </a:r>
            <a:r>
              <a:rPr sz="1600" spc="95" dirty="0">
                <a:solidFill>
                  <a:srgbClr val="3A3838"/>
                </a:solidFill>
                <a:latin typeface="Century Gothic"/>
                <a:cs typeface="Century Gothic"/>
              </a:rPr>
              <a:t> </a:t>
            </a:r>
            <a:r>
              <a:rPr sz="1600" dirty="0">
                <a:solidFill>
                  <a:srgbClr val="3A3838"/>
                </a:solidFill>
                <a:latin typeface="Century Gothic"/>
                <a:cs typeface="Century Gothic"/>
              </a:rPr>
              <a:t>that</a:t>
            </a:r>
            <a:r>
              <a:rPr sz="1600" spc="75" dirty="0">
                <a:solidFill>
                  <a:srgbClr val="3A3838"/>
                </a:solidFill>
                <a:latin typeface="Century Gothic"/>
                <a:cs typeface="Century Gothic"/>
              </a:rPr>
              <a:t> </a:t>
            </a:r>
            <a:r>
              <a:rPr sz="1600" spc="50" dirty="0">
                <a:solidFill>
                  <a:srgbClr val="3A3838"/>
                </a:solidFill>
                <a:latin typeface="Century Gothic"/>
                <a:cs typeface="Century Gothic"/>
              </a:rPr>
              <a:t>Members</a:t>
            </a:r>
            <a:r>
              <a:rPr sz="1600" spc="90" dirty="0">
                <a:solidFill>
                  <a:srgbClr val="3A3838"/>
                </a:solidFill>
                <a:latin typeface="Century Gothic"/>
                <a:cs typeface="Century Gothic"/>
              </a:rPr>
              <a:t> </a:t>
            </a:r>
            <a:r>
              <a:rPr sz="1600" spc="-20" dirty="0">
                <a:solidFill>
                  <a:srgbClr val="3A3838"/>
                </a:solidFill>
                <a:latin typeface="Century Gothic"/>
                <a:cs typeface="Century Gothic"/>
              </a:rPr>
              <a:t>have</a:t>
            </a:r>
            <a:r>
              <a:rPr sz="1600" spc="70" dirty="0">
                <a:solidFill>
                  <a:srgbClr val="3A3838"/>
                </a:solidFill>
                <a:latin typeface="Century Gothic"/>
                <a:cs typeface="Century Gothic"/>
              </a:rPr>
              <a:t> </a:t>
            </a:r>
            <a:r>
              <a:rPr sz="1600" dirty="0">
                <a:solidFill>
                  <a:srgbClr val="3A3838"/>
                </a:solidFill>
                <a:latin typeface="Century Gothic"/>
                <a:cs typeface="Century Gothic"/>
              </a:rPr>
              <a:t>certain</a:t>
            </a:r>
            <a:r>
              <a:rPr sz="1600" spc="95" dirty="0">
                <a:solidFill>
                  <a:srgbClr val="3A3838"/>
                </a:solidFill>
                <a:latin typeface="Century Gothic"/>
                <a:cs typeface="Century Gothic"/>
              </a:rPr>
              <a:t> </a:t>
            </a:r>
            <a:r>
              <a:rPr sz="1600" spc="105" dirty="0">
                <a:solidFill>
                  <a:srgbClr val="3A3838"/>
                </a:solidFill>
                <a:latin typeface="Century Gothic"/>
                <a:cs typeface="Century Gothic"/>
              </a:rPr>
              <a:t>rights</a:t>
            </a:r>
            <a:r>
              <a:rPr sz="1600" spc="70" dirty="0">
                <a:solidFill>
                  <a:srgbClr val="3A3838"/>
                </a:solidFill>
                <a:latin typeface="Century Gothic"/>
                <a:cs typeface="Century Gothic"/>
              </a:rPr>
              <a:t> </a:t>
            </a:r>
            <a:r>
              <a:rPr sz="1600" dirty="0">
                <a:solidFill>
                  <a:srgbClr val="3A3838"/>
                </a:solidFill>
                <a:latin typeface="Century Gothic"/>
                <a:cs typeface="Century Gothic"/>
              </a:rPr>
              <a:t>that</a:t>
            </a:r>
            <a:r>
              <a:rPr sz="1600" spc="80" dirty="0">
                <a:solidFill>
                  <a:srgbClr val="3A3838"/>
                </a:solidFill>
                <a:latin typeface="Century Gothic"/>
                <a:cs typeface="Century Gothic"/>
              </a:rPr>
              <a:t> </a:t>
            </a:r>
            <a:r>
              <a:rPr sz="1600" dirty="0">
                <a:solidFill>
                  <a:srgbClr val="3A3838"/>
                </a:solidFill>
                <a:latin typeface="Century Gothic"/>
                <a:cs typeface="Century Gothic"/>
              </a:rPr>
              <a:t>apply</a:t>
            </a:r>
            <a:r>
              <a:rPr sz="1600" spc="75" dirty="0">
                <a:solidFill>
                  <a:srgbClr val="3A3838"/>
                </a:solidFill>
                <a:latin typeface="Century Gothic"/>
                <a:cs typeface="Century Gothic"/>
              </a:rPr>
              <a:t> </a:t>
            </a:r>
            <a:r>
              <a:rPr sz="1600" dirty="0">
                <a:solidFill>
                  <a:srgbClr val="3A3838"/>
                </a:solidFill>
                <a:latin typeface="Century Gothic"/>
                <a:cs typeface="Century Gothic"/>
              </a:rPr>
              <a:t>to</a:t>
            </a:r>
            <a:r>
              <a:rPr sz="1600" spc="60" dirty="0">
                <a:solidFill>
                  <a:srgbClr val="3A3838"/>
                </a:solidFill>
                <a:latin typeface="Century Gothic"/>
                <a:cs typeface="Century Gothic"/>
              </a:rPr>
              <a:t> </a:t>
            </a:r>
            <a:r>
              <a:rPr sz="1600" spc="70" dirty="0">
                <a:solidFill>
                  <a:srgbClr val="3A3838"/>
                </a:solidFill>
                <a:latin typeface="Century Gothic"/>
                <a:cs typeface="Century Gothic"/>
              </a:rPr>
              <a:t>their</a:t>
            </a:r>
            <a:r>
              <a:rPr sz="1600" spc="60" dirty="0">
                <a:solidFill>
                  <a:srgbClr val="3A3838"/>
                </a:solidFill>
                <a:latin typeface="Century Gothic"/>
                <a:cs typeface="Century Gothic"/>
              </a:rPr>
              <a:t> </a:t>
            </a:r>
            <a:r>
              <a:rPr sz="1600" dirty="0">
                <a:solidFill>
                  <a:srgbClr val="3A3838"/>
                </a:solidFill>
                <a:latin typeface="Century Gothic"/>
                <a:cs typeface="Century Gothic"/>
              </a:rPr>
              <a:t>interactions</a:t>
            </a:r>
            <a:r>
              <a:rPr sz="1600" spc="95" dirty="0">
                <a:solidFill>
                  <a:srgbClr val="3A3838"/>
                </a:solidFill>
                <a:latin typeface="Century Gothic"/>
                <a:cs typeface="Century Gothic"/>
              </a:rPr>
              <a:t> </a:t>
            </a:r>
            <a:r>
              <a:rPr sz="1600" spc="70" dirty="0">
                <a:solidFill>
                  <a:srgbClr val="3A3838"/>
                </a:solidFill>
                <a:latin typeface="Century Gothic"/>
                <a:cs typeface="Century Gothic"/>
              </a:rPr>
              <a:t>with </a:t>
            </a:r>
            <a:r>
              <a:rPr sz="1600" spc="-20" dirty="0">
                <a:solidFill>
                  <a:srgbClr val="3A3838"/>
                </a:solidFill>
                <a:latin typeface="Century Gothic"/>
                <a:cs typeface="Century Gothic"/>
              </a:rPr>
              <a:t>Modivcare</a:t>
            </a:r>
            <a:r>
              <a:rPr sz="1600" spc="75" dirty="0">
                <a:solidFill>
                  <a:srgbClr val="3A3838"/>
                </a:solidFill>
                <a:latin typeface="Century Gothic"/>
                <a:cs typeface="Century Gothic"/>
              </a:rPr>
              <a:t> </a:t>
            </a:r>
            <a:r>
              <a:rPr sz="1600" dirty="0">
                <a:solidFill>
                  <a:srgbClr val="3A3838"/>
                </a:solidFill>
                <a:latin typeface="Century Gothic"/>
                <a:cs typeface="Century Gothic"/>
              </a:rPr>
              <a:t>and</a:t>
            </a:r>
            <a:r>
              <a:rPr sz="1600" spc="90" dirty="0">
                <a:solidFill>
                  <a:srgbClr val="3A3838"/>
                </a:solidFill>
                <a:latin typeface="Century Gothic"/>
                <a:cs typeface="Century Gothic"/>
              </a:rPr>
              <a:t> </a:t>
            </a:r>
            <a:r>
              <a:rPr sz="1600" spc="70" dirty="0">
                <a:solidFill>
                  <a:srgbClr val="3A3838"/>
                </a:solidFill>
                <a:latin typeface="Century Gothic"/>
                <a:cs typeface="Century Gothic"/>
              </a:rPr>
              <a:t>their</a:t>
            </a:r>
            <a:r>
              <a:rPr sz="1600" spc="55" dirty="0">
                <a:solidFill>
                  <a:srgbClr val="3A3838"/>
                </a:solidFill>
                <a:latin typeface="Century Gothic"/>
                <a:cs typeface="Century Gothic"/>
              </a:rPr>
              <a:t> </a:t>
            </a:r>
            <a:r>
              <a:rPr sz="1600" spc="60" dirty="0">
                <a:solidFill>
                  <a:srgbClr val="3A3838"/>
                </a:solidFill>
                <a:latin typeface="Century Gothic"/>
                <a:cs typeface="Century Gothic"/>
              </a:rPr>
              <a:t>requests</a:t>
            </a:r>
            <a:r>
              <a:rPr sz="1600" spc="95" dirty="0">
                <a:solidFill>
                  <a:srgbClr val="3A3838"/>
                </a:solidFill>
                <a:latin typeface="Century Gothic"/>
                <a:cs typeface="Century Gothic"/>
              </a:rPr>
              <a:t> </a:t>
            </a:r>
            <a:r>
              <a:rPr sz="1600" dirty="0">
                <a:solidFill>
                  <a:srgbClr val="3A3838"/>
                </a:solidFill>
                <a:latin typeface="Century Gothic"/>
                <a:cs typeface="Century Gothic"/>
              </a:rPr>
              <a:t>for</a:t>
            </a:r>
            <a:r>
              <a:rPr sz="1600" spc="55" dirty="0">
                <a:solidFill>
                  <a:srgbClr val="3A3838"/>
                </a:solidFill>
                <a:latin typeface="Century Gothic"/>
                <a:cs typeface="Century Gothic"/>
              </a:rPr>
              <a:t> </a:t>
            </a:r>
            <a:r>
              <a:rPr sz="1600" dirty="0">
                <a:solidFill>
                  <a:srgbClr val="3A3838"/>
                </a:solidFill>
                <a:latin typeface="Century Gothic"/>
                <a:cs typeface="Century Gothic"/>
              </a:rPr>
              <a:t>transportation.</a:t>
            </a:r>
            <a:r>
              <a:rPr sz="1600" spc="135" dirty="0">
                <a:solidFill>
                  <a:srgbClr val="3A3838"/>
                </a:solidFill>
                <a:latin typeface="Century Gothic"/>
                <a:cs typeface="Century Gothic"/>
              </a:rPr>
              <a:t> </a:t>
            </a:r>
            <a:r>
              <a:rPr sz="1600" spc="-20" dirty="0">
                <a:solidFill>
                  <a:srgbClr val="3A3838"/>
                </a:solidFill>
                <a:latin typeface="Century Gothic"/>
                <a:cs typeface="Century Gothic"/>
              </a:rPr>
              <a:t>Modivcare</a:t>
            </a:r>
            <a:r>
              <a:rPr sz="1600" spc="75" dirty="0">
                <a:solidFill>
                  <a:srgbClr val="3A3838"/>
                </a:solidFill>
                <a:latin typeface="Century Gothic"/>
                <a:cs typeface="Century Gothic"/>
              </a:rPr>
              <a:t> </a:t>
            </a:r>
            <a:r>
              <a:rPr sz="1600" dirty="0">
                <a:solidFill>
                  <a:srgbClr val="3A3838"/>
                </a:solidFill>
                <a:latin typeface="Century Gothic"/>
                <a:cs typeface="Century Gothic"/>
              </a:rPr>
              <a:t>team</a:t>
            </a:r>
            <a:r>
              <a:rPr sz="1600" spc="80" dirty="0">
                <a:solidFill>
                  <a:srgbClr val="3A3838"/>
                </a:solidFill>
                <a:latin typeface="Century Gothic"/>
                <a:cs typeface="Century Gothic"/>
              </a:rPr>
              <a:t> </a:t>
            </a:r>
            <a:r>
              <a:rPr sz="1600" dirty="0">
                <a:solidFill>
                  <a:srgbClr val="3A3838"/>
                </a:solidFill>
                <a:latin typeface="Century Gothic"/>
                <a:cs typeface="Century Gothic"/>
              </a:rPr>
              <a:t>members,</a:t>
            </a:r>
            <a:r>
              <a:rPr sz="1600" spc="100" dirty="0">
                <a:solidFill>
                  <a:srgbClr val="3A3838"/>
                </a:solidFill>
                <a:latin typeface="Century Gothic"/>
                <a:cs typeface="Century Gothic"/>
              </a:rPr>
              <a:t> </a:t>
            </a:r>
            <a:r>
              <a:rPr sz="1600" dirty="0">
                <a:solidFill>
                  <a:srgbClr val="3A3838"/>
                </a:solidFill>
                <a:latin typeface="Century Gothic"/>
                <a:cs typeface="Century Gothic"/>
              </a:rPr>
              <a:t>as</a:t>
            </a:r>
            <a:r>
              <a:rPr sz="1600" spc="75" dirty="0">
                <a:solidFill>
                  <a:srgbClr val="3A3838"/>
                </a:solidFill>
                <a:latin typeface="Century Gothic"/>
                <a:cs typeface="Century Gothic"/>
              </a:rPr>
              <a:t> </a:t>
            </a:r>
            <a:r>
              <a:rPr sz="1600" spc="50" dirty="0">
                <a:solidFill>
                  <a:srgbClr val="3A3838"/>
                </a:solidFill>
                <a:latin typeface="Century Gothic"/>
                <a:cs typeface="Century Gothic"/>
              </a:rPr>
              <a:t>well</a:t>
            </a:r>
            <a:r>
              <a:rPr sz="1600" spc="55" dirty="0">
                <a:solidFill>
                  <a:srgbClr val="3A3838"/>
                </a:solidFill>
                <a:latin typeface="Century Gothic"/>
                <a:cs typeface="Century Gothic"/>
              </a:rPr>
              <a:t> </a:t>
            </a:r>
            <a:r>
              <a:rPr sz="1600" dirty="0">
                <a:solidFill>
                  <a:srgbClr val="3A3838"/>
                </a:solidFill>
                <a:latin typeface="Century Gothic"/>
                <a:cs typeface="Century Gothic"/>
              </a:rPr>
              <a:t>as</a:t>
            </a:r>
            <a:r>
              <a:rPr sz="1600" spc="90" dirty="0">
                <a:solidFill>
                  <a:srgbClr val="3A3838"/>
                </a:solidFill>
                <a:latin typeface="Century Gothic"/>
                <a:cs typeface="Century Gothic"/>
              </a:rPr>
              <a:t> </a:t>
            </a:r>
            <a:r>
              <a:rPr sz="1600" spc="40" dirty="0">
                <a:solidFill>
                  <a:srgbClr val="3A3838"/>
                </a:solidFill>
                <a:latin typeface="Century Gothic"/>
                <a:cs typeface="Century Gothic"/>
              </a:rPr>
              <a:t>our </a:t>
            </a:r>
            <a:r>
              <a:rPr sz="1600" spc="10" dirty="0">
                <a:solidFill>
                  <a:srgbClr val="3A3838"/>
                </a:solidFill>
                <a:latin typeface="Century Gothic"/>
                <a:cs typeface="Century Gothic"/>
              </a:rPr>
              <a:t>subcontracted</a:t>
            </a:r>
            <a:r>
              <a:rPr sz="1600" spc="145" dirty="0">
                <a:solidFill>
                  <a:srgbClr val="3A3838"/>
                </a:solidFill>
                <a:latin typeface="Century Gothic"/>
                <a:cs typeface="Century Gothic"/>
              </a:rPr>
              <a:t> </a:t>
            </a:r>
            <a:r>
              <a:rPr sz="1600" spc="50" dirty="0">
                <a:solidFill>
                  <a:srgbClr val="3A3838"/>
                </a:solidFill>
                <a:latin typeface="Century Gothic"/>
                <a:cs typeface="Century Gothic"/>
              </a:rPr>
              <a:t>Transportation</a:t>
            </a:r>
            <a:r>
              <a:rPr sz="1600" spc="165" dirty="0">
                <a:solidFill>
                  <a:srgbClr val="3A3838"/>
                </a:solidFill>
                <a:latin typeface="Century Gothic"/>
                <a:cs typeface="Century Gothic"/>
              </a:rPr>
              <a:t> </a:t>
            </a:r>
            <a:r>
              <a:rPr sz="1600" spc="10" dirty="0">
                <a:solidFill>
                  <a:srgbClr val="3A3838"/>
                </a:solidFill>
                <a:latin typeface="Century Gothic"/>
                <a:cs typeface="Century Gothic"/>
              </a:rPr>
              <a:t>Providers,</a:t>
            </a:r>
            <a:r>
              <a:rPr sz="1600" spc="85" dirty="0">
                <a:solidFill>
                  <a:srgbClr val="3A3838"/>
                </a:solidFill>
                <a:latin typeface="Century Gothic"/>
                <a:cs typeface="Century Gothic"/>
              </a:rPr>
              <a:t> </a:t>
            </a:r>
            <a:r>
              <a:rPr sz="1600" dirty="0">
                <a:solidFill>
                  <a:srgbClr val="3A3838"/>
                </a:solidFill>
                <a:latin typeface="Century Gothic"/>
                <a:cs typeface="Century Gothic"/>
              </a:rPr>
              <a:t>are</a:t>
            </a:r>
            <a:r>
              <a:rPr sz="1600" spc="100" dirty="0">
                <a:solidFill>
                  <a:srgbClr val="3A3838"/>
                </a:solidFill>
                <a:latin typeface="Century Gothic"/>
                <a:cs typeface="Century Gothic"/>
              </a:rPr>
              <a:t> </a:t>
            </a:r>
            <a:r>
              <a:rPr sz="1600" spc="10" dirty="0">
                <a:solidFill>
                  <a:srgbClr val="3A3838"/>
                </a:solidFill>
                <a:latin typeface="Century Gothic"/>
                <a:cs typeface="Century Gothic"/>
              </a:rPr>
              <a:t>responsible</a:t>
            </a:r>
            <a:r>
              <a:rPr sz="1600" spc="130" dirty="0">
                <a:solidFill>
                  <a:srgbClr val="3A3838"/>
                </a:solidFill>
                <a:latin typeface="Century Gothic"/>
                <a:cs typeface="Century Gothic"/>
              </a:rPr>
              <a:t> </a:t>
            </a:r>
            <a:r>
              <a:rPr sz="1600" spc="10" dirty="0">
                <a:solidFill>
                  <a:srgbClr val="3A3838"/>
                </a:solidFill>
                <a:latin typeface="Century Gothic"/>
                <a:cs typeface="Century Gothic"/>
              </a:rPr>
              <a:t>for</a:t>
            </a:r>
            <a:r>
              <a:rPr sz="1600" spc="80" dirty="0">
                <a:solidFill>
                  <a:srgbClr val="3A3838"/>
                </a:solidFill>
                <a:latin typeface="Century Gothic"/>
                <a:cs typeface="Century Gothic"/>
              </a:rPr>
              <a:t> </a:t>
            </a:r>
            <a:r>
              <a:rPr sz="1600" spc="10" dirty="0">
                <a:solidFill>
                  <a:srgbClr val="3A3838"/>
                </a:solidFill>
                <a:latin typeface="Century Gothic"/>
                <a:cs typeface="Century Gothic"/>
              </a:rPr>
              <a:t>adhering</a:t>
            </a:r>
            <a:r>
              <a:rPr sz="1600" spc="130" dirty="0">
                <a:solidFill>
                  <a:srgbClr val="3A3838"/>
                </a:solidFill>
                <a:latin typeface="Century Gothic"/>
                <a:cs typeface="Century Gothic"/>
              </a:rPr>
              <a:t> </a:t>
            </a:r>
            <a:r>
              <a:rPr sz="1600" spc="10" dirty="0">
                <a:solidFill>
                  <a:srgbClr val="3A3838"/>
                </a:solidFill>
                <a:latin typeface="Century Gothic"/>
                <a:cs typeface="Century Gothic"/>
              </a:rPr>
              <a:t>to</a:t>
            </a:r>
            <a:r>
              <a:rPr sz="1600" spc="85" dirty="0">
                <a:solidFill>
                  <a:srgbClr val="3A3838"/>
                </a:solidFill>
                <a:latin typeface="Century Gothic"/>
                <a:cs typeface="Century Gothic"/>
              </a:rPr>
              <a:t> </a:t>
            </a:r>
            <a:r>
              <a:rPr sz="1600" spc="10" dirty="0">
                <a:solidFill>
                  <a:srgbClr val="3A3838"/>
                </a:solidFill>
                <a:latin typeface="Century Gothic"/>
                <a:cs typeface="Century Gothic"/>
              </a:rPr>
              <a:t>Member</a:t>
            </a:r>
            <a:r>
              <a:rPr sz="1600" spc="100" dirty="0">
                <a:solidFill>
                  <a:srgbClr val="3A3838"/>
                </a:solidFill>
                <a:latin typeface="Century Gothic"/>
                <a:cs typeface="Century Gothic"/>
              </a:rPr>
              <a:t> </a:t>
            </a:r>
            <a:r>
              <a:rPr sz="1600" spc="65" dirty="0">
                <a:solidFill>
                  <a:srgbClr val="3A3838"/>
                </a:solidFill>
                <a:latin typeface="Century Gothic"/>
                <a:cs typeface="Century Gothic"/>
              </a:rPr>
              <a:t>rights, </a:t>
            </a:r>
            <a:r>
              <a:rPr sz="1600" spc="100" dirty="0">
                <a:solidFill>
                  <a:srgbClr val="3A3838"/>
                </a:solidFill>
                <a:latin typeface="Century Gothic"/>
                <a:cs typeface="Century Gothic"/>
              </a:rPr>
              <a:t>rights</a:t>
            </a:r>
            <a:r>
              <a:rPr sz="1600" spc="70" dirty="0">
                <a:solidFill>
                  <a:srgbClr val="3A3838"/>
                </a:solidFill>
                <a:latin typeface="Century Gothic"/>
                <a:cs typeface="Century Gothic"/>
              </a:rPr>
              <a:t> </a:t>
            </a:r>
            <a:r>
              <a:rPr sz="1600" dirty="0">
                <a:solidFill>
                  <a:srgbClr val="3A3838"/>
                </a:solidFill>
                <a:latin typeface="Century Gothic"/>
                <a:cs typeface="Century Gothic"/>
              </a:rPr>
              <a:t>requests,</a:t>
            </a:r>
            <a:r>
              <a:rPr sz="1600" spc="75" dirty="0">
                <a:solidFill>
                  <a:srgbClr val="3A3838"/>
                </a:solidFill>
                <a:latin typeface="Century Gothic"/>
                <a:cs typeface="Century Gothic"/>
              </a:rPr>
              <a:t> </a:t>
            </a:r>
            <a:r>
              <a:rPr sz="1600" dirty="0">
                <a:solidFill>
                  <a:srgbClr val="3A3838"/>
                </a:solidFill>
                <a:latin typeface="Century Gothic"/>
                <a:cs typeface="Century Gothic"/>
              </a:rPr>
              <a:t>and</a:t>
            </a:r>
            <a:r>
              <a:rPr sz="1600" spc="80" dirty="0">
                <a:solidFill>
                  <a:srgbClr val="3A3838"/>
                </a:solidFill>
                <a:latin typeface="Century Gothic"/>
                <a:cs typeface="Century Gothic"/>
              </a:rPr>
              <a:t> </a:t>
            </a:r>
            <a:r>
              <a:rPr sz="1600" dirty="0">
                <a:solidFill>
                  <a:srgbClr val="3A3838"/>
                </a:solidFill>
                <a:latin typeface="Century Gothic"/>
                <a:cs typeface="Century Gothic"/>
              </a:rPr>
              <a:t>ethical</a:t>
            </a:r>
            <a:r>
              <a:rPr sz="1600" spc="65" dirty="0">
                <a:solidFill>
                  <a:srgbClr val="3A3838"/>
                </a:solidFill>
                <a:latin typeface="Century Gothic"/>
                <a:cs typeface="Century Gothic"/>
              </a:rPr>
              <a:t> </a:t>
            </a:r>
            <a:r>
              <a:rPr sz="1600" dirty="0">
                <a:solidFill>
                  <a:srgbClr val="3A3838"/>
                </a:solidFill>
                <a:latin typeface="Century Gothic"/>
                <a:cs typeface="Century Gothic"/>
              </a:rPr>
              <a:t>standards</a:t>
            </a:r>
            <a:r>
              <a:rPr sz="1600" spc="114" dirty="0">
                <a:solidFill>
                  <a:srgbClr val="3A3838"/>
                </a:solidFill>
                <a:latin typeface="Century Gothic"/>
                <a:cs typeface="Century Gothic"/>
              </a:rPr>
              <a:t> </a:t>
            </a:r>
            <a:r>
              <a:rPr sz="1600" spc="75" dirty="0">
                <a:solidFill>
                  <a:srgbClr val="3A3838"/>
                </a:solidFill>
                <a:latin typeface="Century Gothic"/>
                <a:cs typeface="Century Gothic"/>
              </a:rPr>
              <a:t>surrounding </a:t>
            </a:r>
            <a:r>
              <a:rPr sz="1600" dirty="0">
                <a:solidFill>
                  <a:srgbClr val="3A3838"/>
                </a:solidFill>
                <a:latin typeface="Century Gothic"/>
                <a:cs typeface="Century Gothic"/>
              </a:rPr>
              <a:t>the</a:t>
            </a:r>
            <a:r>
              <a:rPr sz="1600" spc="50" dirty="0">
                <a:solidFill>
                  <a:srgbClr val="3A3838"/>
                </a:solidFill>
                <a:latin typeface="Century Gothic"/>
                <a:cs typeface="Century Gothic"/>
              </a:rPr>
              <a:t> </a:t>
            </a:r>
            <a:r>
              <a:rPr sz="1600" spc="-50" dirty="0">
                <a:solidFill>
                  <a:srgbClr val="3A3838"/>
                </a:solidFill>
                <a:latin typeface="Century Gothic"/>
                <a:cs typeface="Century Gothic"/>
              </a:rPr>
              <a:t>care</a:t>
            </a:r>
            <a:r>
              <a:rPr sz="1600" spc="70" dirty="0">
                <a:solidFill>
                  <a:srgbClr val="3A3838"/>
                </a:solidFill>
                <a:latin typeface="Century Gothic"/>
                <a:cs typeface="Century Gothic"/>
              </a:rPr>
              <a:t> </a:t>
            </a:r>
            <a:r>
              <a:rPr sz="1600" dirty="0">
                <a:solidFill>
                  <a:srgbClr val="3A3838"/>
                </a:solidFill>
                <a:latin typeface="Century Gothic"/>
                <a:cs typeface="Century Gothic"/>
              </a:rPr>
              <a:t>of</a:t>
            </a:r>
            <a:r>
              <a:rPr sz="1600" spc="60" dirty="0">
                <a:solidFill>
                  <a:srgbClr val="3A3838"/>
                </a:solidFill>
                <a:latin typeface="Century Gothic"/>
                <a:cs typeface="Century Gothic"/>
              </a:rPr>
              <a:t> our</a:t>
            </a:r>
            <a:r>
              <a:rPr sz="1600" spc="50" dirty="0">
                <a:solidFill>
                  <a:srgbClr val="3A3838"/>
                </a:solidFill>
                <a:latin typeface="Century Gothic"/>
                <a:cs typeface="Century Gothic"/>
              </a:rPr>
              <a:t> </a:t>
            </a:r>
            <a:r>
              <a:rPr sz="1600" spc="-10" dirty="0">
                <a:solidFill>
                  <a:srgbClr val="3A3838"/>
                </a:solidFill>
                <a:latin typeface="Century Gothic"/>
                <a:cs typeface="Century Gothic"/>
              </a:rPr>
              <a:t>Members.</a:t>
            </a:r>
            <a:endParaRPr sz="1600">
              <a:latin typeface="Century Gothic"/>
              <a:cs typeface="Century Gothic"/>
            </a:endParaRPr>
          </a:p>
        </p:txBody>
      </p:sp>
      <p:grpSp>
        <p:nvGrpSpPr>
          <p:cNvPr id="7" name="object 7"/>
          <p:cNvGrpSpPr/>
          <p:nvPr/>
        </p:nvGrpSpPr>
        <p:grpSpPr>
          <a:xfrm>
            <a:off x="-28575" y="6088762"/>
            <a:ext cx="12249150" cy="721995"/>
            <a:chOff x="-28575" y="6088762"/>
            <a:chExt cx="12249150" cy="721995"/>
          </a:xfrm>
        </p:grpSpPr>
        <p:sp>
          <p:nvSpPr>
            <p:cNvPr id="8" name="object 8"/>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7B7B7B"/>
            </a:solidFill>
          </p:spPr>
          <p:txBody>
            <a:bodyPr wrap="square" lIns="0" tIns="0" rIns="0" bIns="0" rtlCol="0"/>
            <a:lstStyle/>
            <a:p>
              <a:endParaRPr/>
            </a:p>
          </p:txBody>
        </p:sp>
        <p:sp>
          <p:nvSpPr>
            <p:cNvPr id="9" name="object 9"/>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0" name="object 10"/>
          <p:cNvSpPr txBox="1"/>
          <p:nvPr/>
        </p:nvSpPr>
        <p:spPr>
          <a:xfrm>
            <a:off x="8055356" y="6332931"/>
            <a:ext cx="387477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F1F1F1"/>
                </a:solidFill>
                <a:latin typeface="Century Gothic"/>
                <a:cs typeface="Century Gothic"/>
              </a:rPr>
              <a:t>Member</a:t>
            </a:r>
            <a:r>
              <a:rPr sz="1800" spc="90" dirty="0">
                <a:solidFill>
                  <a:srgbClr val="F1F1F1"/>
                </a:solidFill>
                <a:latin typeface="Century Gothic"/>
                <a:cs typeface="Century Gothic"/>
              </a:rPr>
              <a:t> </a:t>
            </a:r>
            <a:r>
              <a:rPr sz="1800" dirty="0">
                <a:solidFill>
                  <a:srgbClr val="F1F1F1"/>
                </a:solidFill>
                <a:latin typeface="Century Gothic"/>
                <a:cs typeface="Century Gothic"/>
              </a:rPr>
              <a:t>Health,</a:t>
            </a:r>
            <a:r>
              <a:rPr sz="1800" spc="75" dirty="0">
                <a:solidFill>
                  <a:srgbClr val="F1F1F1"/>
                </a:solidFill>
                <a:latin typeface="Century Gothic"/>
                <a:cs typeface="Century Gothic"/>
              </a:rPr>
              <a:t> </a:t>
            </a:r>
            <a:r>
              <a:rPr sz="1800" dirty="0">
                <a:solidFill>
                  <a:srgbClr val="F1F1F1"/>
                </a:solidFill>
                <a:latin typeface="Century Gothic"/>
                <a:cs typeface="Century Gothic"/>
              </a:rPr>
              <a:t>Safety,</a:t>
            </a:r>
            <a:r>
              <a:rPr sz="1800" spc="100" dirty="0">
                <a:solidFill>
                  <a:srgbClr val="F1F1F1"/>
                </a:solidFill>
                <a:latin typeface="Century Gothic"/>
                <a:cs typeface="Century Gothic"/>
              </a:rPr>
              <a:t> </a:t>
            </a:r>
            <a:r>
              <a:rPr sz="1800" spc="-170" dirty="0">
                <a:solidFill>
                  <a:srgbClr val="F1F1F1"/>
                </a:solidFill>
                <a:latin typeface="Century Gothic"/>
                <a:cs typeface="Century Gothic"/>
              </a:rPr>
              <a:t>&amp;</a:t>
            </a:r>
            <a:r>
              <a:rPr sz="1800" spc="90" dirty="0">
                <a:solidFill>
                  <a:srgbClr val="F1F1F1"/>
                </a:solidFill>
                <a:latin typeface="Century Gothic"/>
                <a:cs typeface="Century Gothic"/>
              </a:rPr>
              <a:t> </a:t>
            </a:r>
            <a:r>
              <a:rPr sz="1800" spc="-10" dirty="0">
                <a:solidFill>
                  <a:srgbClr val="F1F1F1"/>
                </a:solidFill>
                <a:latin typeface="Century Gothic"/>
                <a:cs typeface="Century Gothic"/>
              </a:rPr>
              <a:t>Welfare</a:t>
            </a:r>
            <a:endParaRPr sz="1800">
              <a:latin typeface="Century Gothic"/>
              <a:cs typeface="Century Goth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06195" y="1213103"/>
            <a:ext cx="10756900" cy="4314825"/>
            <a:chOff x="806195" y="1213103"/>
            <a:chExt cx="10756900" cy="4314825"/>
          </a:xfrm>
        </p:grpSpPr>
        <p:sp>
          <p:nvSpPr>
            <p:cNvPr id="3" name="object 3"/>
            <p:cNvSpPr/>
            <p:nvPr/>
          </p:nvSpPr>
          <p:spPr>
            <a:xfrm>
              <a:off x="1144523" y="2449067"/>
              <a:ext cx="6004560" cy="2708275"/>
            </a:xfrm>
            <a:custGeom>
              <a:avLst/>
              <a:gdLst/>
              <a:ahLst/>
              <a:cxnLst/>
              <a:rect l="l" t="t" r="r" b="b"/>
              <a:pathLst>
                <a:path w="6004559" h="2708275">
                  <a:moveTo>
                    <a:pt x="5553202" y="0"/>
                  </a:moveTo>
                  <a:lnTo>
                    <a:pt x="0" y="0"/>
                  </a:lnTo>
                  <a:lnTo>
                    <a:pt x="0" y="2256790"/>
                  </a:lnTo>
                  <a:lnTo>
                    <a:pt x="451357" y="2708148"/>
                  </a:lnTo>
                  <a:lnTo>
                    <a:pt x="6004559" y="2708148"/>
                  </a:lnTo>
                  <a:lnTo>
                    <a:pt x="6004559" y="451358"/>
                  </a:lnTo>
                  <a:lnTo>
                    <a:pt x="5553202" y="0"/>
                  </a:lnTo>
                  <a:close/>
                </a:path>
              </a:pathLst>
            </a:custGeom>
            <a:solidFill>
              <a:srgbClr val="ACB8C9"/>
            </a:solidFill>
          </p:spPr>
          <p:txBody>
            <a:bodyPr wrap="square" lIns="0" tIns="0" rIns="0" bIns="0" rtlCol="0"/>
            <a:lstStyle/>
            <a:p>
              <a:endParaRPr/>
            </a:p>
          </p:txBody>
        </p:sp>
        <p:sp>
          <p:nvSpPr>
            <p:cNvPr id="4" name="object 4"/>
            <p:cNvSpPr/>
            <p:nvPr/>
          </p:nvSpPr>
          <p:spPr>
            <a:xfrm>
              <a:off x="6682740" y="1213103"/>
              <a:ext cx="4879975" cy="4314825"/>
            </a:xfrm>
            <a:custGeom>
              <a:avLst/>
              <a:gdLst/>
              <a:ahLst/>
              <a:cxnLst/>
              <a:rect l="l" t="t" r="r" b="b"/>
              <a:pathLst>
                <a:path w="4879975" h="4314825">
                  <a:moveTo>
                    <a:pt x="4160774" y="0"/>
                  </a:moveTo>
                  <a:lnTo>
                    <a:pt x="0" y="0"/>
                  </a:lnTo>
                  <a:lnTo>
                    <a:pt x="0" y="3595370"/>
                  </a:lnTo>
                  <a:lnTo>
                    <a:pt x="719074" y="4314444"/>
                  </a:lnTo>
                  <a:lnTo>
                    <a:pt x="4879848" y="4314444"/>
                  </a:lnTo>
                  <a:lnTo>
                    <a:pt x="4879848" y="719074"/>
                  </a:lnTo>
                  <a:lnTo>
                    <a:pt x="4160774" y="0"/>
                  </a:lnTo>
                  <a:close/>
                </a:path>
              </a:pathLst>
            </a:custGeom>
            <a:solidFill>
              <a:srgbClr val="FFE699"/>
            </a:solidFill>
          </p:spPr>
          <p:txBody>
            <a:bodyPr wrap="square" lIns="0" tIns="0" rIns="0" bIns="0" rtlCol="0"/>
            <a:lstStyle/>
            <a:p>
              <a:endParaRPr/>
            </a:p>
          </p:txBody>
        </p:sp>
        <p:sp>
          <p:nvSpPr>
            <p:cNvPr id="5" name="object 5"/>
            <p:cNvSpPr/>
            <p:nvPr/>
          </p:nvSpPr>
          <p:spPr>
            <a:xfrm>
              <a:off x="806195" y="1213103"/>
              <a:ext cx="6826250" cy="1346200"/>
            </a:xfrm>
            <a:custGeom>
              <a:avLst/>
              <a:gdLst/>
              <a:ahLst/>
              <a:cxnLst/>
              <a:rect l="l" t="t" r="r" b="b"/>
              <a:pathLst>
                <a:path w="6826250" h="1346200">
                  <a:moveTo>
                    <a:pt x="6601713" y="0"/>
                  </a:moveTo>
                  <a:lnTo>
                    <a:pt x="0" y="0"/>
                  </a:lnTo>
                  <a:lnTo>
                    <a:pt x="0" y="1121410"/>
                  </a:lnTo>
                  <a:lnTo>
                    <a:pt x="224282" y="1345692"/>
                  </a:lnTo>
                  <a:lnTo>
                    <a:pt x="6825996" y="1345692"/>
                  </a:lnTo>
                  <a:lnTo>
                    <a:pt x="6825996" y="224282"/>
                  </a:lnTo>
                  <a:lnTo>
                    <a:pt x="6601713" y="0"/>
                  </a:lnTo>
                  <a:close/>
                </a:path>
              </a:pathLst>
            </a:custGeom>
            <a:solidFill>
              <a:srgbClr val="F8CAAC"/>
            </a:solidFill>
          </p:spPr>
          <p:txBody>
            <a:bodyPr wrap="square" lIns="0" tIns="0" rIns="0" bIns="0" rtlCol="0"/>
            <a:lstStyle/>
            <a:p>
              <a:endParaRPr/>
            </a:p>
          </p:txBody>
        </p:sp>
      </p:grpSp>
      <p:grpSp>
        <p:nvGrpSpPr>
          <p:cNvPr id="6" name="object 6"/>
          <p:cNvGrpSpPr/>
          <p:nvPr/>
        </p:nvGrpSpPr>
        <p:grpSpPr>
          <a:xfrm>
            <a:off x="-28575" y="6088762"/>
            <a:ext cx="12249150" cy="721995"/>
            <a:chOff x="-28575" y="6088762"/>
            <a:chExt cx="12249150" cy="721995"/>
          </a:xfrm>
        </p:grpSpPr>
        <p:sp>
          <p:nvSpPr>
            <p:cNvPr id="7" name="object 7"/>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7B7B7B"/>
            </a:solidFill>
          </p:spPr>
          <p:txBody>
            <a:bodyPr wrap="square" lIns="0" tIns="0" rIns="0" bIns="0" rtlCol="0"/>
            <a:lstStyle/>
            <a:p>
              <a:endParaRPr/>
            </a:p>
          </p:txBody>
        </p:sp>
        <p:sp>
          <p:nvSpPr>
            <p:cNvPr id="8" name="object 8"/>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9" name="object 9"/>
          <p:cNvSpPr/>
          <p:nvPr/>
        </p:nvSpPr>
        <p:spPr>
          <a:xfrm>
            <a:off x="283463" y="499872"/>
            <a:ext cx="3667125" cy="992505"/>
          </a:xfrm>
          <a:custGeom>
            <a:avLst/>
            <a:gdLst/>
            <a:ahLst/>
            <a:cxnLst/>
            <a:rect l="l" t="t" r="r" b="b"/>
            <a:pathLst>
              <a:path w="3667125" h="992505">
                <a:moveTo>
                  <a:pt x="3501390" y="0"/>
                </a:moveTo>
                <a:lnTo>
                  <a:pt x="0" y="0"/>
                </a:lnTo>
                <a:lnTo>
                  <a:pt x="0" y="826769"/>
                </a:lnTo>
                <a:lnTo>
                  <a:pt x="165354" y="992124"/>
                </a:lnTo>
                <a:lnTo>
                  <a:pt x="3666744" y="992124"/>
                </a:lnTo>
                <a:lnTo>
                  <a:pt x="3666744" y="165353"/>
                </a:lnTo>
                <a:lnTo>
                  <a:pt x="3501390" y="0"/>
                </a:lnTo>
                <a:close/>
              </a:path>
            </a:pathLst>
          </a:custGeom>
          <a:solidFill>
            <a:srgbClr val="E1EFD9"/>
          </a:solidFill>
        </p:spPr>
        <p:txBody>
          <a:bodyPr wrap="square" lIns="0" tIns="0" rIns="0" bIns="0" rtlCol="0"/>
          <a:lstStyle/>
          <a:p>
            <a:endParaRPr/>
          </a:p>
        </p:txBody>
      </p:sp>
      <p:sp>
        <p:nvSpPr>
          <p:cNvPr id="10" name="object 10"/>
          <p:cNvSpPr txBox="1"/>
          <p:nvPr/>
        </p:nvSpPr>
        <p:spPr>
          <a:xfrm>
            <a:off x="547217" y="702690"/>
            <a:ext cx="3056890" cy="574040"/>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3A3838"/>
                </a:solidFill>
                <a:latin typeface="Century Gothic"/>
                <a:cs typeface="Century Gothic"/>
              </a:rPr>
              <a:t>the</a:t>
            </a:r>
            <a:r>
              <a:rPr sz="1200" spc="5" dirty="0">
                <a:solidFill>
                  <a:srgbClr val="3A3838"/>
                </a:solidFill>
                <a:latin typeface="Century Gothic"/>
                <a:cs typeface="Century Gothic"/>
              </a:rPr>
              <a:t> </a:t>
            </a:r>
            <a:r>
              <a:rPr sz="1200" spc="70" dirty="0">
                <a:solidFill>
                  <a:srgbClr val="3A3838"/>
                </a:solidFill>
                <a:latin typeface="Century Gothic"/>
                <a:cs typeface="Century Gothic"/>
              </a:rPr>
              <a:t>right</a:t>
            </a:r>
            <a:r>
              <a:rPr sz="1200" spc="5" dirty="0">
                <a:solidFill>
                  <a:srgbClr val="3A3838"/>
                </a:solidFill>
                <a:latin typeface="Century Gothic"/>
                <a:cs typeface="Century Gothic"/>
              </a:rPr>
              <a:t> </a:t>
            </a:r>
            <a:r>
              <a:rPr sz="1200" dirty="0">
                <a:solidFill>
                  <a:srgbClr val="3A3838"/>
                </a:solidFill>
                <a:latin typeface="Century Gothic"/>
                <a:cs typeface="Century Gothic"/>
              </a:rPr>
              <a:t>to be</a:t>
            </a:r>
            <a:r>
              <a:rPr sz="1200" spc="10" dirty="0">
                <a:solidFill>
                  <a:srgbClr val="3A3838"/>
                </a:solidFill>
                <a:latin typeface="Century Gothic"/>
                <a:cs typeface="Century Gothic"/>
              </a:rPr>
              <a:t> </a:t>
            </a:r>
            <a:r>
              <a:rPr sz="1200" dirty="0">
                <a:solidFill>
                  <a:srgbClr val="3A3838"/>
                </a:solidFill>
                <a:latin typeface="Century Gothic"/>
                <a:cs typeface="Century Gothic"/>
              </a:rPr>
              <a:t>treated</a:t>
            </a:r>
            <a:r>
              <a:rPr sz="1200" spc="10" dirty="0">
                <a:solidFill>
                  <a:srgbClr val="3A3838"/>
                </a:solidFill>
                <a:latin typeface="Century Gothic"/>
                <a:cs typeface="Century Gothic"/>
              </a:rPr>
              <a:t> </a:t>
            </a:r>
            <a:r>
              <a:rPr sz="1200" spc="65" dirty="0">
                <a:solidFill>
                  <a:srgbClr val="3A3838"/>
                </a:solidFill>
                <a:latin typeface="Century Gothic"/>
                <a:cs typeface="Century Gothic"/>
              </a:rPr>
              <a:t>with</a:t>
            </a:r>
            <a:r>
              <a:rPr sz="1200" spc="5" dirty="0">
                <a:solidFill>
                  <a:srgbClr val="3A3838"/>
                </a:solidFill>
                <a:latin typeface="Century Gothic"/>
                <a:cs typeface="Century Gothic"/>
              </a:rPr>
              <a:t> </a:t>
            </a:r>
            <a:r>
              <a:rPr sz="1200" dirty="0">
                <a:solidFill>
                  <a:srgbClr val="3A3838"/>
                </a:solidFill>
                <a:latin typeface="Century Gothic"/>
                <a:cs typeface="Century Gothic"/>
              </a:rPr>
              <a:t>respect</a:t>
            </a:r>
            <a:r>
              <a:rPr sz="1200" spc="20" dirty="0">
                <a:solidFill>
                  <a:srgbClr val="3A3838"/>
                </a:solidFill>
                <a:latin typeface="Century Gothic"/>
                <a:cs typeface="Century Gothic"/>
              </a:rPr>
              <a:t> </a:t>
            </a:r>
            <a:r>
              <a:rPr sz="1200" spc="-25" dirty="0">
                <a:solidFill>
                  <a:srgbClr val="3A3838"/>
                </a:solidFill>
                <a:latin typeface="Century Gothic"/>
                <a:cs typeface="Century Gothic"/>
              </a:rPr>
              <a:t>and </a:t>
            </a:r>
            <a:r>
              <a:rPr sz="1200" dirty="0">
                <a:solidFill>
                  <a:srgbClr val="3A3838"/>
                </a:solidFill>
                <a:latin typeface="Century Gothic"/>
                <a:cs typeface="Century Gothic"/>
              </a:rPr>
              <a:t>due</a:t>
            </a:r>
            <a:r>
              <a:rPr sz="1200" spc="90" dirty="0">
                <a:solidFill>
                  <a:srgbClr val="3A3838"/>
                </a:solidFill>
                <a:latin typeface="Century Gothic"/>
                <a:cs typeface="Century Gothic"/>
              </a:rPr>
              <a:t> </a:t>
            </a:r>
            <a:r>
              <a:rPr sz="1200" dirty="0">
                <a:solidFill>
                  <a:srgbClr val="3A3838"/>
                </a:solidFill>
                <a:latin typeface="Century Gothic"/>
                <a:cs typeface="Century Gothic"/>
              </a:rPr>
              <a:t>consideration</a:t>
            </a:r>
            <a:r>
              <a:rPr sz="1200" spc="55" dirty="0">
                <a:solidFill>
                  <a:srgbClr val="3A3838"/>
                </a:solidFill>
                <a:latin typeface="Century Gothic"/>
                <a:cs typeface="Century Gothic"/>
              </a:rPr>
              <a:t> </a:t>
            </a:r>
            <a:r>
              <a:rPr sz="1200" dirty="0">
                <a:solidFill>
                  <a:srgbClr val="3A3838"/>
                </a:solidFill>
                <a:latin typeface="Century Gothic"/>
                <a:cs typeface="Century Gothic"/>
              </a:rPr>
              <a:t>for</a:t>
            </a:r>
            <a:r>
              <a:rPr sz="1200" spc="85" dirty="0">
                <a:solidFill>
                  <a:srgbClr val="3A3838"/>
                </a:solidFill>
                <a:latin typeface="Century Gothic"/>
                <a:cs typeface="Century Gothic"/>
              </a:rPr>
              <a:t> </a:t>
            </a:r>
            <a:r>
              <a:rPr sz="1200" dirty="0">
                <a:solidFill>
                  <a:srgbClr val="3A3838"/>
                </a:solidFill>
                <a:latin typeface="Century Gothic"/>
                <a:cs typeface="Century Gothic"/>
              </a:rPr>
              <a:t>the</a:t>
            </a:r>
            <a:r>
              <a:rPr sz="1200" spc="80" dirty="0">
                <a:solidFill>
                  <a:srgbClr val="3A3838"/>
                </a:solidFill>
                <a:latin typeface="Century Gothic"/>
                <a:cs typeface="Century Gothic"/>
              </a:rPr>
              <a:t> </a:t>
            </a:r>
            <a:r>
              <a:rPr sz="1200" spc="-10" dirty="0">
                <a:solidFill>
                  <a:srgbClr val="3A3838"/>
                </a:solidFill>
                <a:latin typeface="Century Gothic"/>
                <a:cs typeface="Century Gothic"/>
              </a:rPr>
              <a:t>Member’s </a:t>
            </a:r>
            <a:r>
              <a:rPr sz="1200" spc="10" dirty="0">
                <a:solidFill>
                  <a:srgbClr val="3A3838"/>
                </a:solidFill>
                <a:latin typeface="Century Gothic"/>
                <a:cs typeface="Century Gothic"/>
              </a:rPr>
              <a:t>dignity</a:t>
            </a:r>
            <a:r>
              <a:rPr sz="1200" spc="50" dirty="0">
                <a:solidFill>
                  <a:srgbClr val="3A3838"/>
                </a:solidFill>
                <a:latin typeface="Century Gothic"/>
                <a:cs typeface="Century Gothic"/>
              </a:rPr>
              <a:t> </a:t>
            </a:r>
            <a:r>
              <a:rPr sz="1200" dirty="0">
                <a:solidFill>
                  <a:srgbClr val="3A3838"/>
                </a:solidFill>
                <a:latin typeface="Century Gothic"/>
                <a:cs typeface="Century Gothic"/>
              </a:rPr>
              <a:t>and</a:t>
            </a:r>
            <a:r>
              <a:rPr sz="1200" spc="75" dirty="0">
                <a:solidFill>
                  <a:srgbClr val="3A3838"/>
                </a:solidFill>
                <a:latin typeface="Century Gothic"/>
                <a:cs typeface="Century Gothic"/>
              </a:rPr>
              <a:t> </a:t>
            </a:r>
            <a:r>
              <a:rPr sz="1200" spc="-10" dirty="0">
                <a:solidFill>
                  <a:srgbClr val="3A3838"/>
                </a:solidFill>
                <a:latin typeface="Century Gothic"/>
                <a:cs typeface="Century Gothic"/>
              </a:rPr>
              <a:t>privacy</a:t>
            </a:r>
            <a:endParaRPr sz="1200">
              <a:latin typeface="Century Gothic"/>
              <a:cs typeface="Century Gothic"/>
            </a:endParaRPr>
          </a:p>
        </p:txBody>
      </p:sp>
      <p:sp>
        <p:nvSpPr>
          <p:cNvPr id="11" name="object 11"/>
          <p:cNvSpPr/>
          <p:nvPr/>
        </p:nvSpPr>
        <p:spPr>
          <a:xfrm>
            <a:off x="4504944" y="364236"/>
            <a:ext cx="3534410" cy="1516380"/>
          </a:xfrm>
          <a:custGeom>
            <a:avLst/>
            <a:gdLst/>
            <a:ahLst/>
            <a:cxnLst/>
            <a:rect l="l" t="t" r="r" b="b"/>
            <a:pathLst>
              <a:path w="3534409" h="1516380">
                <a:moveTo>
                  <a:pt x="3281426" y="0"/>
                </a:moveTo>
                <a:lnTo>
                  <a:pt x="0" y="0"/>
                </a:lnTo>
                <a:lnTo>
                  <a:pt x="0" y="1263650"/>
                </a:lnTo>
                <a:lnTo>
                  <a:pt x="252729" y="1516379"/>
                </a:lnTo>
                <a:lnTo>
                  <a:pt x="3534155" y="1516379"/>
                </a:lnTo>
                <a:lnTo>
                  <a:pt x="3534155" y="252729"/>
                </a:lnTo>
                <a:lnTo>
                  <a:pt x="3281426" y="0"/>
                </a:lnTo>
                <a:close/>
              </a:path>
            </a:pathLst>
          </a:custGeom>
          <a:solidFill>
            <a:srgbClr val="FFF1CC"/>
          </a:solidFill>
        </p:spPr>
        <p:txBody>
          <a:bodyPr wrap="square" lIns="0" tIns="0" rIns="0" bIns="0" rtlCol="0"/>
          <a:lstStyle/>
          <a:p>
            <a:endParaRPr/>
          </a:p>
        </p:txBody>
      </p:sp>
      <p:sp>
        <p:nvSpPr>
          <p:cNvPr id="12" name="object 12"/>
          <p:cNvSpPr txBox="1"/>
          <p:nvPr/>
        </p:nvSpPr>
        <p:spPr>
          <a:xfrm>
            <a:off x="4767198" y="611251"/>
            <a:ext cx="3010535" cy="940435"/>
          </a:xfrm>
          <a:prstGeom prst="rect">
            <a:avLst/>
          </a:prstGeom>
        </p:spPr>
        <p:txBody>
          <a:bodyPr vert="horz" wrap="square" lIns="0" tIns="12700" rIns="0" bIns="0" rtlCol="0">
            <a:spAutoFit/>
          </a:bodyPr>
          <a:lstStyle/>
          <a:p>
            <a:pPr marL="12700" marR="5080" indent="1270" algn="ctr">
              <a:lnSpc>
                <a:spcPct val="100000"/>
              </a:lnSpc>
              <a:spcBef>
                <a:spcPts val="100"/>
              </a:spcBef>
            </a:pPr>
            <a:r>
              <a:rPr sz="1200" dirty="0">
                <a:solidFill>
                  <a:srgbClr val="3A3838"/>
                </a:solidFill>
                <a:latin typeface="Century Gothic"/>
                <a:cs typeface="Century Gothic"/>
              </a:rPr>
              <a:t>the </a:t>
            </a:r>
            <a:r>
              <a:rPr sz="1200" spc="70" dirty="0">
                <a:solidFill>
                  <a:srgbClr val="3A3838"/>
                </a:solidFill>
                <a:latin typeface="Century Gothic"/>
                <a:cs typeface="Century Gothic"/>
              </a:rPr>
              <a:t>right</a:t>
            </a:r>
            <a:r>
              <a:rPr sz="1200" spc="-5" dirty="0">
                <a:solidFill>
                  <a:srgbClr val="3A3838"/>
                </a:solidFill>
                <a:latin typeface="Century Gothic"/>
                <a:cs typeface="Century Gothic"/>
              </a:rPr>
              <a:t> </a:t>
            </a:r>
            <a:r>
              <a:rPr sz="1200" dirty="0">
                <a:solidFill>
                  <a:srgbClr val="3A3838"/>
                </a:solidFill>
                <a:latin typeface="Century Gothic"/>
                <a:cs typeface="Century Gothic"/>
              </a:rPr>
              <a:t>to </a:t>
            </a:r>
            <a:r>
              <a:rPr sz="1200" spc="-10" dirty="0">
                <a:solidFill>
                  <a:srgbClr val="3A3838"/>
                </a:solidFill>
                <a:latin typeface="Century Gothic"/>
                <a:cs typeface="Century Gothic"/>
              </a:rPr>
              <a:t>receive</a:t>
            </a:r>
            <a:r>
              <a:rPr sz="1200" spc="10" dirty="0">
                <a:solidFill>
                  <a:srgbClr val="3A3838"/>
                </a:solidFill>
                <a:latin typeface="Century Gothic"/>
                <a:cs typeface="Century Gothic"/>
              </a:rPr>
              <a:t> </a:t>
            </a:r>
            <a:r>
              <a:rPr sz="1200" spc="45" dirty="0">
                <a:solidFill>
                  <a:srgbClr val="3A3838"/>
                </a:solidFill>
                <a:latin typeface="Century Gothic"/>
                <a:cs typeface="Century Gothic"/>
              </a:rPr>
              <a:t>information</a:t>
            </a:r>
            <a:r>
              <a:rPr sz="1200" dirty="0">
                <a:solidFill>
                  <a:srgbClr val="3A3838"/>
                </a:solidFill>
                <a:latin typeface="Century Gothic"/>
                <a:cs typeface="Century Gothic"/>
              </a:rPr>
              <a:t> </a:t>
            </a:r>
            <a:r>
              <a:rPr sz="1200" spc="-25" dirty="0">
                <a:solidFill>
                  <a:srgbClr val="3A3838"/>
                </a:solidFill>
                <a:latin typeface="Century Gothic"/>
                <a:cs typeface="Century Gothic"/>
              </a:rPr>
              <a:t>on </a:t>
            </a:r>
            <a:r>
              <a:rPr sz="1200" dirty="0">
                <a:solidFill>
                  <a:srgbClr val="3A3838"/>
                </a:solidFill>
                <a:latin typeface="Century Gothic"/>
                <a:cs typeface="Century Gothic"/>
              </a:rPr>
              <a:t>transportation</a:t>
            </a:r>
            <a:r>
              <a:rPr sz="1200" spc="180" dirty="0">
                <a:solidFill>
                  <a:srgbClr val="3A3838"/>
                </a:solidFill>
                <a:latin typeface="Century Gothic"/>
                <a:cs typeface="Century Gothic"/>
              </a:rPr>
              <a:t> </a:t>
            </a:r>
            <a:r>
              <a:rPr sz="1200" dirty="0">
                <a:solidFill>
                  <a:srgbClr val="3A3838"/>
                </a:solidFill>
                <a:latin typeface="Century Gothic"/>
                <a:cs typeface="Century Gothic"/>
              </a:rPr>
              <a:t>options</a:t>
            </a:r>
            <a:r>
              <a:rPr sz="1200" spc="200" dirty="0">
                <a:solidFill>
                  <a:srgbClr val="3A3838"/>
                </a:solidFill>
                <a:latin typeface="Century Gothic"/>
                <a:cs typeface="Century Gothic"/>
              </a:rPr>
              <a:t> </a:t>
            </a:r>
            <a:r>
              <a:rPr sz="1200" spc="-10" dirty="0">
                <a:solidFill>
                  <a:srgbClr val="3A3838"/>
                </a:solidFill>
                <a:latin typeface="Century Gothic"/>
                <a:cs typeface="Century Gothic"/>
              </a:rPr>
              <a:t>and</a:t>
            </a:r>
            <a:r>
              <a:rPr sz="1200" spc="245" dirty="0">
                <a:solidFill>
                  <a:srgbClr val="3A3838"/>
                </a:solidFill>
                <a:latin typeface="Century Gothic"/>
                <a:cs typeface="Century Gothic"/>
              </a:rPr>
              <a:t> </a:t>
            </a:r>
            <a:r>
              <a:rPr sz="1200" spc="-10" dirty="0">
                <a:solidFill>
                  <a:srgbClr val="3A3838"/>
                </a:solidFill>
                <a:latin typeface="Century Gothic"/>
                <a:cs typeface="Century Gothic"/>
              </a:rPr>
              <a:t>alternatives </a:t>
            </a:r>
            <a:r>
              <a:rPr sz="1200" spc="75" dirty="0">
                <a:solidFill>
                  <a:srgbClr val="3A3838"/>
                </a:solidFill>
                <a:latin typeface="Century Gothic"/>
                <a:cs typeface="Century Gothic"/>
              </a:rPr>
              <a:t>in</a:t>
            </a:r>
            <a:r>
              <a:rPr sz="1200" spc="50" dirty="0">
                <a:solidFill>
                  <a:srgbClr val="3A3838"/>
                </a:solidFill>
                <a:latin typeface="Century Gothic"/>
                <a:cs typeface="Century Gothic"/>
              </a:rPr>
              <a:t> </a:t>
            </a:r>
            <a:r>
              <a:rPr sz="1200" spc="-130" dirty="0">
                <a:solidFill>
                  <a:srgbClr val="3A3838"/>
                </a:solidFill>
                <a:latin typeface="Century Gothic"/>
                <a:cs typeface="Century Gothic"/>
              </a:rPr>
              <a:t>a</a:t>
            </a:r>
            <a:r>
              <a:rPr sz="1200" spc="45" dirty="0">
                <a:solidFill>
                  <a:srgbClr val="3A3838"/>
                </a:solidFill>
                <a:latin typeface="Century Gothic"/>
                <a:cs typeface="Century Gothic"/>
              </a:rPr>
              <a:t> </a:t>
            </a:r>
            <a:r>
              <a:rPr sz="1200" dirty="0">
                <a:solidFill>
                  <a:srgbClr val="3A3838"/>
                </a:solidFill>
                <a:latin typeface="Century Gothic"/>
                <a:cs typeface="Century Gothic"/>
              </a:rPr>
              <a:t>manner</a:t>
            </a:r>
            <a:r>
              <a:rPr sz="1200" spc="40" dirty="0">
                <a:solidFill>
                  <a:srgbClr val="3A3838"/>
                </a:solidFill>
                <a:latin typeface="Century Gothic"/>
                <a:cs typeface="Century Gothic"/>
              </a:rPr>
              <a:t> </a:t>
            </a:r>
            <a:r>
              <a:rPr sz="1200" dirty="0">
                <a:solidFill>
                  <a:srgbClr val="3A3838"/>
                </a:solidFill>
                <a:latin typeface="Century Gothic"/>
                <a:cs typeface="Century Gothic"/>
              </a:rPr>
              <a:t>appropriate</a:t>
            </a:r>
            <a:r>
              <a:rPr sz="1200" spc="25" dirty="0">
                <a:solidFill>
                  <a:srgbClr val="3A3838"/>
                </a:solidFill>
                <a:latin typeface="Century Gothic"/>
                <a:cs typeface="Century Gothic"/>
              </a:rPr>
              <a:t> </a:t>
            </a:r>
            <a:r>
              <a:rPr sz="1200" dirty="0">
                <a:solidFill>
                  <a:srgbClr val="3A3838"/>
                </a:solidFill>
                <a:latin typeface="Century Gothic"/>
                <a:cs typeface="Century Gothic"/>
              </a:rPr>
              <a:t>to</a:t>
            </a:r>
            <a:r>
              <a:rPr sz="1200" spc="35" dirty="0">
                <a:solidFill>
                  <a:srgbClr val="3A3838"/>
                </a:solidFill>
                <a:latin typeface="Century Gothic"/>
                <a:cs typeface="Century Gothic"/>
              </a:rPr>
              <a:t> </a:t>
            </a:r>
            <a:r>
              <a:rPr sz="1200" spc="-25" dirty="0">
                <a:solidFill>
                  <a:srgbClr val="3A3838"/>
                </a:solidFill>
                <a:latin typeface="Century Gothic"/>
                <a:cs typeface="Century Gothic"/>
              </a:rPr>
              <a:t>the </a:t>
            </a:r>
            <a:r>
              <a:rPr sz="1200" dirty="0">
                <a:solidFill>
                  <a:srgbClr val="3A3838"/>
                </a:solidFill>
                <a:latin typeface="Century Gothic"/>
                <a:cs typeface="Century Gothic"/>
              </a:rPr>
              <a:t>Member’s</a:t>
            </a:r>
            <a:r>
              <a:rPr sz="1200" spc="100" dirty="0">
                <a:solidFill>
                  <a:srgbClr val="3A3838"/>
                </a:solidFill>
                <a:latin typeface="Century Gothic"/>
                <a:cs typeface="Century Gothic"/>
              </a:rPr>
              <a:t> </a:t>
            </a:r>
            <a:r>
              <a:rPr sz="1200" dirty="0">
                <a:solidFill>
                  <a:srgbClr val="3A3838"/>
                </a:solidFill>
                <a:latin typeface="Century Gothic"/>
                <a:cs typeface="Century Gothic"/>
              </a:rPr>
              <a:t>condition</a:t>
            </a:r>
            <a:r>
              <a:rPr sz="1200" spc="70" dirty="0">
                <a:solidFill>
                  <a:srgbClr val="3A3838"/>
                </a:solidFill>
                <a:latin typeface="Century Gothic"/>
                <a:cs typeface="Century Gothic"/>
              </a:rPr>
              <a:t> </a:t>
            </a:r>
            <a:r>
              <a:rPr sz="1200" dirty="0">
                <a:solidFill>
                  <a:srgbClr val="3A3838"/>
                </a:solidFill>
                <a:latin typeface="Century Gothic"/>
                <a:cs typeface="Century Gothic"/>
              </a:rPr>
              <a:t>and</a:t>
            </a:r>
            <a:r>
              <a:rPr sz="1200" spc="110" dirty="0">
                <a:solidFill>
                  <a:srgbClr val="3A3838"/>
                </a:solidFill>
                <a:latin typeface="Century Gothic"/>
                <a:cs typeface="Century Gothic"/>
              </a:rPr>
              <a:t> </a:t>
            </a:r>
            <a:r>
              <a:rPr sz="1200" dirty="0">
                <a:solidFill>
                  <a:srgbClr val="3A3838"/>
                </a:solidFill>
                <a:latin typeface="Century Gothic"/>
                <a:cs typeface="Century Gothic"/>
              </a:rPr>
              <a:t>ability</a:t>
            </a:r>
            <a:r>
              <a:rPr sz="1200" spc="100" dirty="0">
                <a:solidFill>
                  <a:srgbClr val="3A3838"/>
                </a:solidFill>
                <a:latin typeface="Century Gothic"/>
                <a:cs typeface="Century Gothic"/>
              </a:rPr>
              <a:t> </a:t>
            </a:r>
            <a:r>
              <a:rPr sz="1200" spc="-25" dirty="0">
                <a:solidFill>
                  <a:srgbClr val="3A3838"/>
                </a:solidFill>
                <a:latin typeface="Century Gothic"/>
                <a:cs typeface="Century Gothic"/>
              </a:rPr>
              <a:t>to </a:t>
            </a:r>
            <a:r>
              <a:rPr sz="1200" spc="10" dirty="0">
                <a:solidFill>
                  <a:srgbClr val="3A3838"/>
                </a:solidFill>
                <a:latin typeface="Century Gothic"/>
                <a:cs typeface="Century Gothic"/>
              </a:rPr>
              <a:t>understand</a:t>
            </a:r>
            <a:r>
              <a:rPr sz="1200" spc="130" dirty="0">
                <a:solidFill>
                  <a:srgbClr val="3A3838"/>
                </a:solidFill>
                <a:latin typeface="Century Gothic"/>
                <a:cs typeface="Century Gothic"/>
              </a:rPr>
              <a:t> </a:t>
            </a:r>
            <a:r>
              <a:rPr sz="1200" spc="10" dirty="0">
                <a:solidFill>
                  <a:srgbClr val="3A3838"/>
                </a:solidFill>
                <a:latin typeface="Century Gothic"/>
                <a:cs typeface="Century Gothic"/>
              </a:rPr>
              <a:t>the</a:t>
            </a:r>
            <a:r>
              <a:rPr sz="1200" spc="105" dirty="0">
                <a:solidFill>
                  <a:srgbClr val="3A3838"/>
                </a:solidFill>
                <a:latin typeface="Century Gothic"/>
                <a:cs typeface="Century Gothic"/>
              </a:rPr>
              <a:t> </a:t>
            </a:r>
            <a:r>
              <a:rPr sz="1200" spc="-10" dirty="0">
                <a:solidFill>
                  <a:srgbClr val="3A3838"/>
                </a:solidFill>
                <a:latin typeface="Century Gothic"/>
                <a:cs typeface="Century Gothic"/>
              </a:rPr>
              <a:t>information</a:t>
            </a:r>
            <a:endParaRPr sz="1200">
              <a:latin typeface="Century Gothic"/>
              <a:cs typeface="Century Gothic"/>
            </a:endParaRPr>
          </a:p>
        </p:txBody>
      </p:sp>
      <p:sp>
        <p:nvSpPr>
          <p:cNvPr id="13" name="object 13"/>
          <p:cNvSpPr/>
          <p:nvPr/>
        </p:nvSpPr>
        <p:spPr>
          <a:xfrm>
            <a:off x="445008" y="2226564"/>
            <a:ext cx="3406140" cy="1507490"/>
          </a:xfrm>
          <a:custGeom>
            <a:avLst/>
            <a:gdLst/>
            <a:ahLst/>
            <a:cxnLst/>
            <a:rect l="l" t="t" r="r" b="b"/>
            <a:pathLst>
              <a:path w="3406140" h="1507489">
                <a:moveTo>
                  <a:pt x="3154934" y="0"/>
                </a:moveTo>
                <a:lnTo>
                  <a:pt x="0" y="0"/>
                </a:lnTo>
                <a:lnTo>
                  <a:pt x="0" y="1256030"/>
                </a:lnTo>
                <a:lnTo>
                  <a:pt x="251206" y="1507236"/>
                </a:lnTo>
                <a:lnTo>
                  <a:pt x="3406140" y="1507236"/>
                </a:lnTo>
                <a:lnTo>
                  <a:pt x="3406140" y="251206"/>
                </a:lnTo>
                <a:lnTo>
                  <a:pt x="3154934" y="0"/>
                </a:lnTo>
                <a:close/>
              </a:path>
            </a:pathLst>
          </a:custGeom>
          <a:solidFill>
            <a:srgbClr val="DBDBDB"/>
          </a:solidFill>
        </p:spPr>
        <p:txBody>
          <a:bodyPr wrap="square" lIns="0" tIns="0" rIns="0" bIns="0" rtlCol="0"/>
          <a:lstStyle/>
          <a:p>
            <a:endParaRPr/>
          </a:p>
        </p:txBody>
      </p:sp>
      <p:sp>
        <p:nvSpPr>
          <p:cNvPr id="14" name="object 14"/>
          <p:cNvSpPr txBox="1"/>
          <p:nvPr/>
        </p:nvSpPr>
        <p:spPr>
          <a:xfrm>
            <a:off x="688340" y="2537840"/>
            <a:ext cx="2917190" cy="939800"/>
          </a:xfrm>
          <a:prstGeom prst="rect">
            <a:avLst/>
          </a:prstGeom>
        </p:spPr>
        <p:txBody>
          <a:bodyPr vert="horz" wrap="square" lIns="0" tIns="12700" rIns="0" bIns="0" rtlCol="0">
            <a:spAutoFit/>
          </a:bodyPr>
          <a:lstStyle/>
          <a:p>
            <a:pPr marL="12065" marR="5080" indent="5080" algn="ctr">
              <a:lnSpc>
                <a:spcPct val="100000"/>
              </a:lnSpc>
              <a:spcBef>
                <a:spcPts val="100"/>
              </a:spcBef>
            </a:pPr>
            <a:r>
              <a:rPr sz="1200" dirty="0">
                <a:solidFill>
                  <a:srgbClr val="3A3838"/>
                </a:solidFill>
                <a:latin typeface="Century Gothic"/>
                <a:cs typeface="Century Gothic"/>
              </a:rPr>
              <a:t>the</a:t>
            </a:r>
            <a:r>
              <a:rPr sz="1200" spc="-15" dirty="0">
                <a:solidFill>
                  <a:srgbClr val="3A3838"/>
                </a:solidFill>
                <a:latin typeface="Century Gothic"/>
                <a:cs typeface="Century Gothic"/>
              </a:rPr>
              <a:t> </a:t>
            </a:r>
            <a:r>
              <a:rPr sz="1200" spc="70" dirty="0">
                <a:solidFill>
                  <a:srgbClr val="3A3838"/>
                </a:solidFill>
                <a:latin typeface="Century Gothic"/>
                <a:cs typeface="Century Gothic"/>
              </a:rPr>
              <a:t>right</a:t>
            </a:r>
            <a:r>
              <a:rPr sz="1200" spc="-15" dirty="0">
                <a:solidFill>
                  <a:srgbClr val="3A3838"/>
                </a:solidFill>
                <a:latin typeface="Century Gothic"/>
                <a:cs typeface="Century Gothic"/>
              </a:rPr>
              <a:t> </a:t>
            </a:r>
            <a:r>
              <a:rPr sz="1200" dirty="0">
                <a:solidFill>
                  <a:srgbClr val="3A3838"/>
                </a:solidFill>
                <a:latin typeface="Century Gothic"/>
                <a:cs typeface="Century Gothic"/>
              </a:rPr>
              <a:t>to</a:t>
            </a:r>
            <a:r>
              <a:rPr sz="1200" spc="-15" dirty="0">
                <a:solidFill>
                  <a:srgbClr val="3A3838"/>
                </a:solidFill>
                <a:latin typeface="Century Gothic"/>
                <a:cs typeface="Century Gothic"/>
              </a:rPr>
              <a:t> </a:t>
            </a:r>
            <a:r>
              <a:rPr sz="1200" dirty="0">
                <a:solidFill>
                  <a:srgbClr val="3A3838"/>
                </a:solidFill>
                <a:latin typeface="Century Gothic"/>
                <a:cs typeface="Century Gothic"/>
              </a:rPr>
              <a:t>be</a:t>
            </a:r>
            <a:r>
              <a:rPr sz="1200" spc="-10" dirty="0">
                <a:solidFill>
                  <a:srgbClr val="3A3838"/>
                </a:solidFill>
                <a:latin typeface="Century Gothic"/>
                <a:cs typeface="Century Gothic"/>
              </a:rPr>
              <a:t> </a:t>
            </a:r>
            <a:r>
              <a:rPr sz="1200" dirty="0">
                <a:solidFill>
                  <a:srgbClr val="3A3838"/>
                </a:solidFill>
                <a:latin typeface="Century Gothic"/>
                <a:cs typeface="Century Gothic"/>
              </a:rPr>
              <a:t>free </a:t>
            </a:r>
            <a:r>
              <a:rPr sz="1200" spc="60" dirty="0">
                <a:solidFill>
                  <a:srgbClr val="3A3838"/>
                </a:solidFill>
                <a:latin typeface="Century Gothic"/>
                <a:cs typeface="Century Gothic"/>
              </a:rPr>
              <a:t>from</a:t>
            </a:r>
            <a:r>
              <a:rPr sz="1200" spc="-5" dirty="0">
                <a:solidFill>
                  <a:srgbClr val="3A3838"/>
                </a:solidFill>
                <a:latin typeface="Century Gothic"/>
                <a:cs typeface="Century Gothic"/>
              </a:rPr>
              <a:t> </a:t>
            </a:r>
            <a:r>
              <a:rPr sz="1200" dirty="0">
                <a:solidFill>
                  <a:srgbClr val="3A3838"/>
                </a:solidFill>
                <a:latin typeface="Century Gothic"/>
                <a:cs typeface="Century Gothic"/>
              </a:rPr>
              <a:t>any </a:t>
            </a:r>
            <a:r>
              <a:rPr sz="1200" spc="60" dirty="0">
                <a:solidFill>
                  <a:srgbClr val="3A3838"/>
                </a:solidFill>
                <a:latin typeface="Century Gothic"/>
                <a:cs typeface="Century Gothic"/>
              </a:rPr>
              <a:t>form</a:t>
            </a:r>
            <a:r>
              <a:rPr sz="1200" spc="-5" dirty="0">
                <a:solidFill>
                  <a:srgbClr val="3A3838"/>
                </a:solidFill>
                <a:latin typeface="Century Gothic"/>
                <a:cs typeface="Century Gothic"/>
              </a:rPr>
              <a:t> </a:t>
            </a:r>
            <a:r>
              <a:rPr sz="1200" spc="-25" dirty="0">
                <a:solidFill>
                  <a:srgbClr val="3A3838"/>
                </a:solidFill>
                <a:latin typeface="Century Gothic"/>
                <a:cs typeface="Century Gothic"/>
              </a:rPr>
              <a:t>of </a:t>
            </a:r>
            <a:r>
              <a:rPr sz="1200" spc="50" dirty="0">
                <a:solidFill>
                  <a:srgbClr val="3A3838"/>
                </a:solidFill>
                <a:latin typeface="Century Gothic"/>
                <a:cs typeface="Century Gothic"/>
              </a:rPr>
              <a:t>restraint</a:t>
            </a:r>
            <a:r>
              <a:rPr sz="1200" spc="75" dirty="0">
                <a:solidFill>
                  <a:srgbClr val="3A3838"/>
                </a:solidFill>
                <a:latin typeface="Century Gothic"/>
                <a:cs typeface="Century Gothic"/>
              </a:rPr>
              <a:t> </a:t>
            </a:r>
            <a:r>
              <a:rPr sz="1200" dirty="0">
                <a:solidFill>
                  <a:srgbClr val="3A3838"/>
                </a:solidFill>
                <a:latin typeface="Century Gothic"/>
                <a:cs typeface="Century Gothic"/>
              </a:rPr>
              <a:t>or</a:t>
            </a:r>
            <a:r>
              <a:rPr sz="1200" spc="70" dirty="0">
                <a:solidFill>
                  <a:srgbClr val="3A3838"/>
                </a:solidFill>
                <a:latin typeface="Century Gothic"/>
                <a:cs typeface="Century Gothic"/>
              </a:rPr>
              <a:t> </a:t>
            </a:r>
            <a:r>
              <a:rPr sz="1200" dirty="0">
                <a:solidFill>
                  <a:srgbClr val="3A3838"/>
                </a:solidFill>
                <a:latin typeface="Century Gothic"/>
                <a:cs typeface="Century Gothic"/>
              </a:rPr>
              <a:t>seclusion</a:t>
            </a:r>
            <a:r>
              <a:rPr sz="1200" spc="110" dirty="0">
                <a:solidFill>
                  <a:srgbClr val="3A3838"/>
                </a:solidFill>
                <a:latin typeface="Century Gothic"/>
                <a:cs typeface="Century Gothic"/>
              </a:rPr>
              <a:t> </a:t>
            </a:r>
            <a:r>
              <a:rPr sz="1200" dirty="0">
                <a:solidFill>
                  <a:srgbClr val="3A3838"/>
                </a:solidFill>
                <a:latin typeface="Century Gothic"/>
                <a:cs typeface="Century Gothic"/>
              </a:rPr>
              <a:t>as</a:t>
            </a:r>
            <a:r>
              <a:rPr sz="1200" spc="95" dirty="0">
                <a:solidFill>
                  <a:srgbClr val="3A3838"/>
                </a:solidFill>
                <a:latin typeface="Century Gothic"/>
                <a:cs typeface="Century Gothic"/>
              </a:rPr>
              <a:t> </a:t>
            </a:r>
            <a:r>
              <a:rPr sz="1200" spc="-130" dirty="0">
                <a:solidFill>
                  <a:srgbClr val="3A3838"/>
                </a:solidFill>
                <a:latin typeface="Century Gothic"/>
                <a:cs typeface="Century Gothic"/>
              </a:rPr>
              <a:t>a</a:t>
            </a:r>
            <a:r>
              <a:rPr sz="1200" spc="100" dirty="0">
                <a:solidFill>
                  <a:srgbClr val="3A3838"/>
                </a:solidFill>
                <a:latin typeface="Century Gothic"/>
                <a:cs typeface="Century Gothic"/>
              </a:rPr>
              <a:t> </a:t>
            </a:r>
            <a:r>
              <a:rPr sz="1200" dirty="0">
                <a:solidFill>
                  <a:srgbClr val="3A3838"/>
                </a:solidFill>
                <a:latin typeface="Century Gothic"/>
                <a:cs typeface="Century Gothic"/>
              </a:rPr>
              <a:t>means</a:t>
            </a:r>
            <a:r>
              <a:rPr sz="1200" spc="95" dirty="0">
                <a:solidFill>
                  <a:srgbClr val="3A3838"/>
                </a:solidFill>
                <a:latin typeface="Century Gothic"/>
                <a:cs typeface="Century Gothic"/>
              </a:rPr>
              <a:t> </a:t>
            </a:r>
            <a:r>
              <a:rPr sz="1200" spc="-25" dirty="0">
                <a:solidFill>
                  <a:srgbClr val="3A3838"/>
                </a:solidFill>
                <a:latin typeface="Century Gothic"/>
                <a:cs typeface="Century Gothic"/>
              </a:rPr>
              <a:t>of </a:t>
            </a:r>
            <a:r>
              <a:rPr sz="1200" spc="-20" dirty="0">
                <a:solidFill>
                  <a:srgbClr val="3A3838"/>
                </a:solidFill>
                <a:latin typeface="Century Gothic"/>
                <a:cs typeface="Century Gothic"/>
              </a:rPr>
              <a:t>coercion,</a:t>
            </a:r>
            <a:r>
              <a:rPr sz="1200" spc="125" dirty="0">
                <a:solidFill>
                  <a:srgbClr val="3A3838"/>
                </a:solidFill>
                <a:latin typeface="Century Gothic"/>
                <a:cs typeface="Century Gothic"/>
              </a:rPr>
              <a:t> </a:t>
            </a:r>
            <a:r>
              <a:rPr sz="1200" dirty="0">
                <a:solidFill>
                  <a:srgbClr val="3A3838"/>
                </a:solidFill>
                <a:latin typeface="Century Gothic"/>
                <a:cs typeface="Century Gothic"/>
              </a:rPr>
              <a:t>discipline,</a:t>
            </a:r>
            <a:r>
              <a:rPr sz="1200" spc="140" dirty="0">
                <a:solidFill>
                  <a:srgbClr val="3A3838"/>
                </a:solidFill>
                <a:latin typeface="Century Gothic"/>
                <a:cs typeface="Century Gothic"/>
              </a:rPr>
              <a:t> </a:t>
            </a:r>
            <a:r>
              <a:rPr sz="1200" dirty="0">
                <a:solidFill>
                  <a:srgbClr val="3A3838"/>
                </a:solidFill>
                <a:latin typeface="Century Gothic"/>
                <a:cs typeface="Century Gothic"/>
              </a:rPr>
              <a:t>retaliation,</a:t>
            </a:r>
            <a:r>
              <a:rPr sz="1200" spc="125" dirty="0">
                <a:solidFill>
                  <a:srgbClr val="3A3838"/>
                </a:solidFill>
                <a:latin typeface="Century Gothic"/>
                <a:cs typeface="Century Gothic"/>
              </a:rPr>
              <a:t> </a:t>
            </a:r>
            <a:r>
              <a:rPr sz="1200" spc="-25" dirty="0">
                <a:solidFill>
                  <a:srgbClr val="3A3838"/>
                </a:solidFill>
                <a:latin typeface="Century Gothic"/>
                <a:cs typeface="Century Gothic"/>
              </a:rPr>
              <a:t>or </a:t>
            </a:r>
            <a:r>
              <a:rPr sz="1200" spc="-20" dirty="0">
                <a:solidFill>
                  <a:srgbClr val="3A3838"/>
                </a:solidFill>
                <a:latin typeface="Century Gothic"/>
                <a:cs typeface="Century Gothic"/>
              </a:rPr>
              <a:t>convenience,</a:t>
            </a:r>
            <a:r>
              <a:rPr sz="1200" spc="135" dirty="0">
                <a:solidFill>
                  <a:srgbClr val="3A3838"/>
                </a:solidFill>
                <a:latin typeface="Century Gothic"/>
                <a:cs typeface="Century Gothic"/>
              </a:rPr>
              <a:t> </a:t>
            </a:r>
            <a:r>
              <a:rPr sz="1200" dirty="0">
                <a:solidFill>
                  <a:srgbClr val="3A3838"/>
                </a:solidFill>
                <a:latin typeface="Century Gothic"/>
                <a:cs typeface="Century Gothic"/>
              </a:rPr>
              <a:t>excluding</a:t>
            </a:r>
            <a:r>
              <a:rPr sz="1200" spc="170" dirty="0">
                <a:solidFill>
                  <a:srgbClr val="3A3838"/>
                </a:solidFill>
                <a:latin typeface="Century Gothic"/>
                <a:cs typeface="Century Gothic"/>
              </a:rPr>
              <a:t> </a:t>
            </a:r>
            <a:r>
              <a:rPr sz="1200" dirty="0">
                <a:solidFill>
                  <a:srgbClr val="3A3838"/>
                </a:solidFill>
                <a:latin typeface="Century Gothic"/>
                <a:cs typeface="Century Gothic"/>
              </a:rPr>
              <a:t>seatbelts</a:t>
            </a:r>
            <a:r>
              <a:rPr sz="1200" spc="160" dirty="0">
                <a:solidFill>
                  <a:srgbClr val="3A3838"/>
                </a:solidFill>
                <a:latin typeface="Century Gothic"/>
                <a:cs typeface="Century Gothic"/>
              </a:rPr>
              <a:t> </a:t>
            </a:r>
            <a:r>
              <a:rPr sz="1200" spc="-25" dirty="0">
                <a:solidFill>
                  <a:srgbClr val="3A3838"/>
                </a:solidFill>
                <a:latin typeface="Century Gothic"/>
                <a:cs typeface="Century Gothic"/>
              </a:rPr>
              <a:t>or </a:t>
            </a:r>
            <a:r>
              <a:rPr sz="1200" dirty="0">
                <a:solidFill>
                  <a:srgbClr val="3A3838"/>
                </a:solidFill>
                <a:latin typeface="Century Gothic"/>
                <a:cs typeface="Century Gothic"/>
              </a:rPr>
              <a:t>other</a:t>
            </a:r>
            <a:r>
              <a:rPr sz="1200" spc="70" dirty="0">
                <a:solidFill>
                  <a:srgbClr val="3A3838"/>
                </a:solidFill>
                <a:latin typeface="Century Gothic"/>
                <a:cs typeface="Century Gothic"/>
              </a:rPr>
              <a:t> </a:t>
            </a:r>
            <a:r>
              <a:rPr sz="1200" dirty="0">
                <a:solidFill>
                  <a:srgbClr val="3A3838"/>
                </a:solidFill>
                <a:latin typeface="Century Gothic"/>
                <a:cs typeface="Century Gothic"/>
              </a:rPr>
              <a:t>safety</a:t>
            </a:r>
            <a:r>
              <a:rPr sz="1200" spc="100" dirty="0">
                <a:solidFill>
                  <a:srgbClr val="3A3838"/>
                </a:solidFill>
                <a:latin typeface="Century Gothic"/>
                <a:cs typeface="Century Gothic"/>
              </a:rPr>
              <a:t> </a:t>
            </a:r>
            <a:r>
              <a:rPr sz="1200" spc="55" dirty="0">
                <a:solidFill>
                  <a:srgbClr val="3A3838"/>
                </a:solidFill>
                <a:latin typeface="Century Gothic"/>
                <a:cs typeface="Century Gothic"/>
              </a:rPr>
              <a:t>restraints</a:t>
            </a:r>
            <a:r>
              <a:rPr sz="1200" spc="75" dirty="0">
                <a:solidFill>
                  <a:srgbClr val="3A3838"/>
                </a:solidFill>
                <a:latin typeface="Century Gothic"/>
                <a:cs typeface="Century Gothic"/>
              </a:rPr>
              <a:t> </a:t>
            </a:r>
            <a:r>
              <a:rPr sz="1200" dirty="0">
                <a:solidFill>
                  <a:srgbClr val="3A3838"/>
                </a:solidFill>
                <a:latin typeface="Century Gothic"/>
                <a:cs typeface="Century Gothic"/>
              </a:rPr>
              <a:t>required</a:t>
            </a:r>
            <a:r>
              <a:rPr sz="1200" spc="90" dirty="0">
                <a:solidFill>
                  <a:srgbClr val="3A3838"/>
                </a:solidFill>
                <a:latin typeface="Century Gothic"/>
                <a:cs typeface="Century Gothic"/>
              </a:rPr>
              <a:t> </a:t>
            </a:r>
            <a:r>
              <a:rPr sz="1200" dirty="0">
                <a:solidFill>
                  <a:srgbClr val="3A3838"/>
                </a:solidFill>
                <a:latin typeface="Century Gothic"/>
                <a:cs typeface="Century Gothic"/>
              </a:rPr>
              <a:t>by</a:t>
            </a:r>
            <a:r>
              <a:rPr sz="1200" spc="90" dirty="0">
                <a:solidFill>
                  <a:srgbClr val="3A3838"/>
                </a:solidFill>
                <a:latin typeface="Century Gothic"/>
                <a:cs typeface="Century Gothic"/>
              </a:rPr>
              <a:t> </a:t>
            </a:r>
            <a:r>
              <a:rPr sz="1200" spc="-25" dirty="0">
                <a:solidFill>
                  <a:srgbClr val="3A3838"/>
                </a:solidFill>
                <a:latin typeface="Century Gothic"/>
                <a:cs typeface="Century Gothic"/>
              </a:rPr>
              <a:t>law</a:t>
            </a:r>
            <a:endParaRPr sz="1200">
              <a:latin typeface="Century Gothic"/>
              <a:cs typeface="Century Gothic"/>
            </a:endParaRPr>
          </a:p>
        </p:txBody>
      </p:sp>
      <p:sp>
        <p:nvSpPr>
          <p:cNvPr id="15" name="object 15"/>
          <p:cNvSpPr/>
          <p:nvPr/>
        </p:nvSpPr>
        <p:spPr>
          <a:xfrm>
            <a:off x="8406383" y="644651"/>
            <a:ext cx="3668395" cy="1803400"/>
          </a:xfrm>
          <a:custGeom>
            <a:avLst/>
            <a:gdLst/>
            <a:ahLst/>
            <a:cxnLst/>
            <a:rect l="l" t="t" r="r" b="b"/>
            <a:pathLst>
              <a:path w="3668395" h="1803400">
                <a:moveTo>
                  <a:pt x="3367786" y="0"/>
                </a:moveTo>
                <a:lnTo>
                  <a:pt x="0" y="0"/>
                </a:lnTo>
                <a:lnTo>
                  <a:pt x="0" y="1502410"/>
                </a:lnTo>
                <a:lnTo>
                  <a:pt x="300482" y="1802892"/>
                </a:lnTo>
                <a:lnTo>
                  <a:pt x="3668268" y="1802892"/>
                </a:lnTo>
                <a:lnTo>
                  <a:pt x="3668268" y="300482"/>
                </a:lnTo>
                <a:lnTo>
                  <a:pt x="3367786" y="0"/>
                </a:lnTo>
                <a:close/>
              </a:path>
            </a:pathLst>
          </a:custGeom>
          <a:solidFill>
            <a:srgbClr val="DAE2F3"/>
          </a:solidFill>
        </p:spPr>
        <p:txBody>
          <a:bodyPr wrap="square" lIns="0" tIns="0" rIns="0" bIns="0" rtlCol="0"/>
          <a:lstStyle/>
          <a:p>
            <a:endParaRPr/>
          </a:p>
        </p:txBody>
      </p:sp>
      <p:sp>
        <p:nvSpPr>
          <p:cNvPr id="16" name="object 16"/>
          <p:cNvSpPr txBox="1"/>
          <p:nvPr/>
        </p:nvSpPr>
        <p:spPr>
          <a:xfrm>
            <a:off x="8686038" y="876680"/>
            <a:ext cx="3021330" cy="1306195"/>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3A3838"/>
                </a:solidFill>
                <a:latin typeface="Century Gothic"/>
                <a:cs typeface="Century Gothic"/>
              </a:rPr>
              <a:t>the</a:t>
            </a:r>
            <a:r>
              <a:rPr sz="1200" spc="-5" dirty="0">
                <a:solidFill>
                  <a:srgbClr val="3A3838"/>
                </a:solidFill>
                <a:latin typeface="Century Gothic"/>
                <a:cs typeface="Century Gothic"/>
              </a:rPr>
              <a:t> </a:t>
            </a:r>
            <a:r>
              <a:rPr sz="1200" spc="70" dirty="0">
                <a:solidFill>
                  <a:srgbClr val="3A3838"/>
                </a:solidFill>
                <a:latin typeface="Century Gothic"/>
                <a:cs typeface="Century Gothic"/>
              </a:rPr>
              <a:t>right</a:t>
            </a:r>
            <a:r>
              <a:rPr sz="1200" spc="-5" dirty="0">
                <a:solidFill>
                  <a:srgbClr val="3A3838"/>
                </a:solidFill>
                <a:latin typeface="Century Gothic"/>
                <a:cs typeface="Century Gothic"/>
              </a:rPr>
              <a:t> </a:t>
            </a:r>
            <a:r>
              <a:rPr sz="1200" dirty="0">
                <a:solidFill>
                  <a:srgbClr val="3A3838"/>
                </a:solidFill>
                <a:latin typeface="Century Gothic"/>
                <a:cs typeface="Century Gothic"/>
              </a:rPr>
              <a:t>to</a:t>
            </a:r>
            <a:r>
              <a:rPr sz="1200" spc="-10" dirty="0">
                <a:solidFill>
                  <a:srgbClr val="3A3838"/>
                </a:solidFill>
                <a:latin typeface="Century Gothic"/>
                <a:cs typeface="Century Gothic"/>
              </a:rPr>
              <a:t> receive</a:t>
            </a:r>
            <a:r>
              <a:rPr sz="1200" spc="5" dirty="0">
                <a:solidFill>
                  <a:srgbClr val="3A3838"/>
                </a:solidFill>
                <a:latin typeface="Century Gothic"/>
                <a:cs typeface="Century Gothic"/>
              </a:rPr>
              <a:t> </a:t>
            </a:r>
            <a:r>
              <a:rPr sz="1200" spc="-130" dirty="0">
                <a:solidFill>
                  <a:srgbClr val="3A3838"/>
                </a:solidFill>
                <a:latin typeface="Century Gothic"/>
                <a:cs typeface="Century Gothic"/>
              </a:rPr>
              <a:t>a</a:t>
            </a:r>
            <a:r>
              <a:rPr sz="1200" spc="15" dirty="0">
                <a:solidFill>
                  <a:srgbClr val="3A3838"/>
                </a:solidFill>
                <a:latin typeface="Century Gothic"/>
                <a:cs typeface="Century Gothic"/>
              </a:rPr>
              <a:t> </a:t>
            </a:r>
            <a:r>
              <a:rPr sz="1200" spc="-40" dirty="0">
                <a:solidFill>
                  <a:srgbClr val="3A3838"/>
                </a:solidFill>
                <a:latin typeface="Century Gothic"/>
                <a:cs typeface="Century Gothic"/>
              </a:rPr>
              <a:t>copy</a:t>
            </a:r>
            <a:r>
              <a:rPr sz="1200" spc="-10" dirty="0">
                <a:solidFill>
                  <a:srgbClr val="3A3838"/>
                </a:solidFill>
                <a:latin typeface="Century Gothic"/>
                <a:cs typeface="Century Gothic"/>
              </a:rPr>
              <a:t> </a:t>
            </a:r>
            <a:r>
              <a:rPr sz="1200" dirty="0">
                <a:solidFill>
                  <a:srgbClr val="3A3838"/>
                </a:solidFill>
                <a:latin typeface="Century Gothic"/>
                <a:cs typeface="Century Gothic"/>
              </a:rPr>
              <a:t>of </a:t>
            </a:r>
            <a:r>
              <a:rPr sz="1200" spc="90" dirty="0">
                <a:solidFill>
                  <a:srgbClr val="3A3838"/>
                </a:solidFill>
                <a:latin typeface="Century Gothic"/>
                <a:cs typeface="Century Gothic"/>
              </a:rPr>
              <a:t>his</a:t>
            </a:r>
            <a:r>
              <a:rPr sz="1200" spc="5" dirty="0">
                <a:solidFill>
                  <a:srgbClr val="3A3838"/>
                </a:solidFill>
                <a:latin typeface="Century Gothic"/>
                <a:cs typeface="Century Gothic"/>
              </a:rPr>
              <a:t> </a:t>
            </a:r>
            <a:r>
              <a:rPr sz="1200" dirty="0">
                <a:solidFill>
                  <a:srgbClr val="3A3838"/>
                </a:solidFill>
                <a:latin typeface="Century Gothic"/>
                <a:cs typeface="Century Gothic"/>
              </a:rPr>
              <a:t>or</a:t>
            </a:r>
            <a:r>
              <a:rPr sz="1200" spc="-10" dirty="0">
                <a:solidFill>
                  <a:srgbClr val="3A3838"/>
                </a:solidFill>
                <a:latin typeface="Century Gothic"/>
                <a:cs typeface="Century Gothic"/>
              </a:rPr>
              <a:t> </a:t>
            </a:r>
            <a:r>
              <a:rPr sz="1200" spc="-25" dirty="0">
                <a:solidFill>
                  <a:srgbClr val="3A3838"/>
                </a:solidFill>
                <a:latin typeface="Century Gothic"/>
                <a:cs typeface="Century Gothic"/>
              </a:rPr>
              <a:t>her </a:t>
            </a:r>
            <a:r>
              <a:rPr sz="1200" spc="20" dirty="0">
                <a:solidFill>
                  <a:srgbClr val="3A3838"/>
                </a:solidFill>
                <a:latin typeface="Century Gothic"/>
                <a:cs typeface="Century Gothic"/>
              </a:rPr>
              <a:t>transportation</a:t>
            </a:r>
            <a:r>
              <a:rPr sz="1200" spc="-10" dirty="0">
                <a:solidFill>
                  <a:srgbClr val="3A3838"/>
                </a:solidFill>
                <a:latin typeface="Century Gothic"/>
                <a:cs typeface="Century Gothic"/>
              </a:rPr>
              <a:t> </a:t>
            </a:r>
            <a:r>
              <a:rPr sz="1200" spc="10" dirty="0">
                <a:solidFill>
                  <a:srgbClr val="3A3838"/>
                </a:solidFill>
                <a:latin typeface="Century Gothic"/>
                <a:cs typeface="Century Gothic"/>
              </a:rPr>
              <a:t>records,</a:t>
            </a:r>
            <a:r>
              <a:rPr sz="1200" spc="15" dirty="0">
                <a:solidFill>
                  <a:srgbClr val="3A3838"/>
                </a:solidFill>
                <a:latin typeface="Century Gothic"/>
                <a:cs typeface="Century Gothic"/>
              </a:rPr>
              <a:t> </a:t>
            </a:r>
            <a:r>
              <a:rPr sz="1200" spc="20" dirty="0">
                <a:solidFill>
                  <a:srgbClr val="3A3838"/>
                </a:solidFill>
                <a:latin typeface="Century Gothic"/>
                <a:cs typeface="Century Gothic"/>
              </a:rPr>
              <a:t>the</a:t>
            </a:r>
            <a:r>
              <a:rPr sz="1200" spc="25" dirty="0">
                <a:solidFill>
                  <a:srgbClr val="3A3838"/>
                </a:solidFill>
                <a:latin typeface="Century Gothic"/>
                <a:cs typeface="Century Gothic"/>
              </a:rPr>
              <a:t> </a:t>
            </a:r>
            <a:r>
              <a:rPr sz="1200" spc="70" dirty="0">
                <a:solidFill>
                  <a:srgbClr val="3A3838"/>
                </a:solidFill>
                <a:latin typeface="Century Gothic"/>
                <a:cs typeface="Century Gothic"/>
              </a:rPr>
              <a:t>right</a:t>
            </a:r>
            <a:r>
              <a:rPr sz="1200" spc="5" dirty="0">
                <a:solidFill>
                  <a:srgbClr val="3A3838"/>
                </a:solidFill>
                <a:latin typeface="Century Gothic"/>
                <a:cs typeface="Century Gothic"/>
              </a:rPr>
              <a:t> </a:t>
            </a:r>
            <a:r>
              <a:rPr sz="1200" spc="-25" dirty="0">
                <a:solidFill>
                  <a:srgbClr val="3A3838"/>
                </a:solidFill>
                <a:latin typeface="Century Gothic"/>
                <a:cs typeface="Century Gothic"/>
              </a:rPr>
              <a:t>to </a:t>
            </a:r>
            <a:r>
              <a:rPr sz="1200" dirty="0">
                <a:solidFill>
                  <a:srgbClr val="3A3838"/>
                </a:solidFill>
                <a:latin typeface="Century Gothic"/>
                <a:cs typeface="Century Gothic"/>
              </a:rPr>
              <a:t>request</a:t>
            </a:r>
            <a:r>
              <a:rPr sz="1200" spc="130" dirty="0">
                <a:solidFill>
                  <a:srgbClr val="3A3838"/>
                </a:solidFill>
                <a:latin typeface="Century Gothic"/>
                <a:cs typeface="Century Gothic"/>
              </a:rPr>
              <a:t> </a:t>
            </a:r>
            <a:r>
              <a:rPr sz="1200" dirty="0">
                <a:solidFill>
                  <a:srgbClr val="3A3838"/>
                </a:solidFill>
                <a:latin typeface="Century Gothic"/>
                <a:cs typeface="Century Gothic"/>
              </a:rPr>
              <a:t>an</a:t>
            </a:r>
            <a:r>
              <a:rPr sz="1200" spc="135" dirty="0">
                <a:solidFill>
                  <a:srgbClr val="3A3838"/>
                </a:solidFill>
                <a:latin typeface="Century Gothic"/>
                <a:cs typeface="Century Gothic"/>
              </a:rPr>
              <a:t> </a:t>
            </a:r>
            <a:r>
              <a:rPr sz="1200" dirty="0">
                <a:solidFill>
                  <a:srgbClr val="3A3838"/>
                </a:solidFill>
                <a:latin typeface="Century Gothic"/>
                <a:cs typeface="Century Gothic"/>
              </a:rPr>
              <a:t>accounting</a:t>
            </a:r>
            <a:r>
              <a:rPr sz="1200" spc="125" dirty="0">
                <a:solidFill>
                  <a:srgbClr val="3A3838"/>
                </a:solidFill>
                <a:latin typeface="Century Gothic"/>
                <a:cs typeface="Century Gothic"/>
              </a:rPr>
              <a:t> </a:t>
            </a:r>
            <a:r>
              <a:rPr sz="1200" dirty="0">
                <a:solidFill>
                  <a:srgbClr val="3A3838"/>
                </a:solidFill>
                <a:latin typeface="Century Gothic"/>
                <a:cs typeface="Century Gothic"/>
              </a:rPr>
              <a:t>of</a:t>
            </a:r>
            <a:r>
              <a:rPr sz="1200" spc="125" dirty="0">
                <a:solidFill>
                  <a:srgbClr val="3A3838"/>
                </a:solidFill>
                <a:latin typeface="Century Gothic"/>
                <a:cs typeface="Century Gothic"/>
              </a:rPr>
              <a:t> </a:t>
            </a:r>
            <a:r>
              <a:rPr sz="1200" dirty="0">
                <a:solidFill>
                  <a:srgbClr val="3A3838"/>
                </a:solidFill>
                <a:latin typeface="Century Gothic"/>
                <a:cs typeface="Century Gothic"/>
              </a:rPr>
              <a:t>disclosures</a:t>
            </a:r>
            <a:r>
              <a:rPr sz="1200" spc="125" dirty="0">
                <a:solidFill>
                  <a:srgbClr val="3A3838"/>
                </a:solidFill>
                <a:latin typeface="Century Gothic"/>
                <a:cs typeface="Century Gothic"/>
              </a:rPr>
              <a:t> </a:t>
            </a:r>
            <a:r>
              <a:rPr sz="1200" spc="-25" dirty="0">
                <a:solidFill>
                  <a:srgbClr val="3A3838"/>
                </a:solidFill>
                <a:latin typeface="Century Gothic"/>
                <a:cs typeface="Century Gothic"/>
              </a:rPr>
              <a:t>of </a:t>
            </a:r>
            <a:r>
              <a:rPr sz="1200" spc="90" dirty="0">
                <a:solidFill>
                  <a:srgbClr val="3A3838"/>
                </a:solidFill>
                <a:latin typeface="Century Gothic"/>
                <a:cs typeface="Century Gothic"/>
              </a:rPr>
              <a:t>his</a:t>
            </a:r>
            <a:r>
              <a:rPr sz="1200" spc="35" dirty="0">
                <a:solidFill>
                  <a:srgbClr val="3A3838"/>
                </a:solidFill>
                <a:latin typeface="Century Gothic"/>
                <a:cs typeface="Century Gothic"/>
              </a:rPr>
              <a:t> </a:t>
            </a:r>
            <a:r>
              <a:rPr sz="1200" spc="20" dirty="0">
                <a:solidFill>
                  <a:srgbClr val="3A3838"/>
                </a:solidFill>
                <a:latin typeface="Century Gothic"/>
                <a:cs typeface="Century Gothic"/>
              </a:rPr>
              <a:t>or her</a:t>
            </a:r>
            <a:r>
              <a:rPr sz="1200" spc="30" dirty="0">
                <a:solidFill>
                  <a:srgbClr val="3A3838"/>
                </a:solidFill>
                <a:latin typeface="Century Gothic"/>
                <a:cs typeface="Century Gothic"/>
              </a:rPr>
              <a:t> </a:t>
            </a:r>
            <a:r>
              <a:rPr sz="1200" spc="20" dirty="0">
                <a:solidFill>
                  <a:srgbClr val="3A3838"/>
                </a:solidFill>
                <a:latin typeface="Century Gothic"/>
                <a:cs typeface="Century Gothic"/>
              </a:rPr>
              <a:t>transportation</a:t>
            </a:r>
            <a:r>
              <a:rPr sz="1200" spc="-5" dirty="0">
                <a:solidFill>
                  <a:srgbClr val="3A3838"/>
                </a:solidFill>
                <a:latin typeface="Century Gothic"/>
                <a:cs typeface="Century Gothic"/>
              </a:rPr>
              <a:t> </a:t>
            </a:r>
            <a:r>
              <a:rPr sz="1200" spc="10" dirty="0">
                <a:solidFill>
                  <a:srgbClr val="3A3838"/>
                </a:solidFill>
                <a:latin typeface="Century Gothic"/>
                <a:cs typeface="Century Gothic"/>
              </a:rPr>
              <a:t>records,</a:t>
            </a:r>
            <a:r>
              <a:rPr sz="1200" spc="20" dirty="0">
                <a:solidFill>
                  <a:srgbClr val="3A3838"/>
                </a:solidFill>
                <a:latin typeface="Century Gothic"/>
                <a:cs typeface="Century Gothic"/>
              </a:rPr>
              <a:t> </a:t>
            </a:r>
            <a:r>
              <a:rPr sz="1200" spc="-25" dirty="0">
                <a:solidFill>
                  <a:srgbClr val="3A3838"/>
                </a:solidFill>
                <a:latin typeface="Century Gothic"/>
                <a:cs typeface="Century Gothic"/>
              </a:rPr>
              <a:t>and </a:t>
            </a:r>
            <a:r>
              <a:rPr sz="1200" dirty="0">
                <a:solidFill>
                  <a:srgbClr val="3A3838"/>
                </a:solidFill>
                <a:latin typeface="Century Gothic"/>
                <a:cs typeface="Century Gothic"/>
              </a:rPr>
              <a:t>the</a:t>
            </a:r>
            <a:r>
              <a:rPr sz="1200" spc="80" dirty="0">
                <a:solidFill>
                  <a:srgbClr val="3A3838"/>
                </a:solidFill>
                <a:latin typeface="Century Gothic"/>
                <a:cs typeface="Century Gothic"/>
              </a:rPr>
              <a:t> </a:t>
            </a:r>
            <a:r>
              <a:rPr sz="1200" spc="70" dirty="0">
                <a:solidFill>
                  <a:srgbClr val="3A3838"/>
                </a:solidFill>
                <a:latin typeface="Century Gothic"/>
                <a:cs typeface="Century Gothic"/>
              </a:rPr>
              <a:t>right </a:t>
            </a:r>
            <a:r>
              <a:rPr sz="1200" dirty="0">
                <a:solidFill>
                  <a:srgbClr val="3A3838"/>
                </a:solidFill>
                <a:latin typeface="Century Gothic"/>
                <a:cs typeface="Century Gothic"/>
              </a:rPr>
              <a:t>to</a:t>
            </a:r>
            <a:r>
              <a:rPr sz="1200" spc="75" dirty="0">
                <a:solidFill>
                  <a:srgbClr val="3A3838"/>
                </a:solidFill>
                <a:latin typeface="Century Gothic"/>
                <a:cs typeface="Century Gothic"/>
              </a:rPr>
              <a:t> </a:t>
            </a:r>
            <a:r>
              <a:rPr sz="1200" dirty="0">
                <a:solidFill>
                  <a:srgbClr val="3A3838"/>
                </a:solidFill>
                <a:latin typeface="Century Gothic"/>
                <a:cs typeface="Century Gothic"/>
              </a:rPr>
              <a:t>request</a:t>
            </a:r>
            <a:r>
              <a:rPr sz="1200" spc="95" dirty="0">
                <a:solidFill>
                  <a:srgbClr val="3A3838"/>
                </a:solidFill>
                <a:latin typeface="Century Gothic"/>
                <a:cs typeface="Century Gothic"/>
              </a:rPr>
              <a:t> </a:t>
            </a:r>
            <a:r>
              <a:rPr sz="1200" dirty="0">
                <a:solidFill>
                  <a:srgbClr val="3A3838"/>
                </a:solidFill>
                <a:latin typeface="Century Gothic"/>
                <a:cs typeface="Century Gothic"/>
              </a:rPr>
              <a:t>that</a:t>
            </a:r>
            <a:r>
              <a:rPr sz="1200" spc="95" dirty="0">
                <a:solidFill>
                  <a:srgbClr val="3A3838"/>
                </a:solidFill>
                <a:latin typeface="Century Gothic"/>
                <a:cs typeface="Century Gothic"/>
              </a:rPr>
              <a:t> </a:t>
            </a:r>
            <a:r>
              <a:rPr sz="1200" dirty="0">
                <a:solidFill>
                  <a:srgbClr val="3A3838"/>
                </a:solidFill>
                <a:latin typeface="Century Gothic"/>
                <a:cs typeface="Century Gothic"/>
              </a:rPr>
              <a:t>the</a:t>
            </a:r>
            <a:r>
              <a:rPr sz="1200" spc="60" dirty="0">
                <a:solidFill>
                  <a:srgbClr val="3A3838"/>
                </a:solidFill>
                <a:latin typeface="Century Gothic"/>
                <a:cs typeface="Century Gothic"/>
              </a:rPr>
              <a:t> </a:t>
            </a:r>
            <a:r>
              <a:rPr sz="1200" dirty="0">
                <a:solidFill>
                  <a:srgbClr val="3A3838"/>
                </a:solidFill>
                <a:latin typeface="Century Gothic"/>
                <a:cs typeface="Century Gothic"/>
              </a:rPr>
              <a:t>records</a:t>
            </a:r>
            <a:r>
              <a:rPr sz="1200" spc="75" dirty="0">
                <a:solidFill>
                  <a:srgbClr val="3A3838"/>
                </a:solidFill>
                <a:latin typeface="Century Gothic"/>
                <a:cs typeface="Century Gothic"/>
              </a:rPr>
              <a:t> </a:t>
            </a:r>
            <a:r>
              <a:rPr sz="1200" spc="-25" dirty="0">
                <a:solidFill>
                  <a:srgbClr val="3A3838"/>
                </a:solidFill>
                <a:latin typeface="Century Gothic"/>
                <a:cs typeface="Century Gothic"/>
              </a:rPr>
              <a:t>be </a:t>
            </a:r>
            <a:r>
              <a:rPr sz="1200" spc="-10" dirty="0">
                <a:solidFill>
                  <a:srgbClr val="3A3838"/>
                </a:solidFill>
                <a:latin typeface="Century Gothic"/>
                <a:cs typeface="Century Gothic"/>
              </a:rPr>
              <a:t>amended,</a:t>
            </a:r>
            <a:r>
              <a:rPr sz="1200" spc="75" dirty="0">
                <a:solidFill>
                  <a:srgbClr val="3A3838"/>
                </a:solidFill>
                <a:latin typeface="Century Gothic"/>
                <a:cs typeface="Century Gothic"/>
              </a:rPr>
              <a:t> </a:t>
            </a:r>
            <a:r>
              <a:rPr sz="1200" spc="-20" dirty="0">
                <a:solidFill>
                  <a:srgbClr val="3A3838"/>
                </a:solidFill>
                <a:latin typeface="Century Gothic"/>
                <a:cs typeface="Century Gothic"/>
              </a:rPr>
              <a:t>corrected,</a:t>
            </a:r>
            <a:r>
              <a:rPr sz="1200" spc="80" dirty="0">
                <a:solidFill>
                  <a:srgbClr val="3A3838"/>
                </a:solidFill>
                <a:latin typeface="Century Gothic"/>
                <a:cs typeface="Century Gothic"/>
              </a:rPr>
              <a:t> </a:t>
            </a:r>
            <a:r>
              <a:rPr sz="1200" dirty="0">
                <a:solidFill>
                  <a:srgbClr val="3A3838"/>
                </a:solidFill>
                <a:latin typeface="Century Gothic"/>
                <a:cs typeface="Century Gothic"/>
              </a:rPr>
              <a:t>or</a:t>
            </a:r>
            <a:r>
              <a:rPr sz="1200" spc="65" dirty="0">
                <a:solidFill>
                  <a:srgbClr val="3A3838"/>
                </a:solidFill>
                <a:latin typeface="Century Gothic"/>
                <a:cs typeface="Century Gothic"/>
              </a:rPr>
              <a:t> </a:t>
            </a:r>
            <a:r>
              <a:rPr sz="1200" dirty="0">
                <a:solidFill>
                  <a:srgbClr val="3A3838"/>
                </a:solidFill>
                <a:latin typeface="Century Gothic"/>
                <a:cs typeface="Century Gothic"/>
              </a:rPr>
              <a:t>restricted</a:t>
            </a:r>
            <a:r>
              <a:rPr sz="1200" spc="70" dirty="0">
                <a:solidFill>
                  <a:srgbClr val="3A3838"/>
                </a:solidFill>
                <a:latin typeface="Century Gothic"/>
                <a:cs typeface="Century Gothic"/>
              </a:rPr>
              <a:t> </a:t>
            </a:r>
            <a:r>
              <a:rPr sz="1200" spc="-25" dirty="0">
                <a:solidFill>
                  <a:srgbClr val="3A3838"/>
                </a:solidFill>
                <a:latin typeface="Century Gothic"/>
                <a:cs typeface="Century Gothic"/>
              </a:rPr>
              <a:t>as </a:t>
            </a:r>
            <a:r>
              <a:rPr sz="1200" dirty="0">
                <a:solidFill>
                  <a:srgbClr val="3A3838"/>
                </a:solidFill>
                <a:latin typeface="Century Gothic"/>
                <a:cs typeface="Century Gothic"/>
              </a:rPr>
              <a:t>allowed</a:t>
            </a:r>
            <a:r>
              <a:rPr sz="1200" spc="-20" dirty="0">
                <a:solidFill>
                  <a:srgbClr val="3A3838"/>
                </a:solidFill>
                <a:latin typeface="Century Gothic"/>
                <a:cs typeface="Century Gothic"/>
              </a:rPr>
              <a:t> </a:t>
            </a:r>
            <a:r>
              <a:rPr sz="1200" spc="75" dirty="0">
                <a:solidFill>
                  <a:srgbClr val="3A3838"/>
                </a:solidFill>
                <a:latin typeface="Century Gothic"/>
                <a:cs typeface="Century Gothic"/>
              </a:rPr>
              <a:t>in</a:t>
            </a:r>
            <a:r>
              <a:rPr sz="1200" spc="-15" dirty="0">
                <a:solidFill>
                  <a:srgbClr val="3A3838"/>
                </a:solidFill>
                <a:latin typeface="Century Gothic"/>
                <a:cs typeface="Century Gothic"/>
              </a:rPr>
              <a:t> </a:t>
            </a:r>
            <a:r>
              <a:rPr sz="1200" spc="70" dirty="0">
                <a:solidFill>
                  <a:srgbClr val="3A3838"/>
                </a:solidFill>
                <a:latin typeface="Century Gothic"/>
                <a:cs typeface="Century Gothic"/>
              </a:rPr>
              <a:t>45</a:t>
            </a:r>
            <a:r>
              <a:rPr sz="1200" spc="-45" dirty="0">
                <a:solidFill>
                  <a:srgbClr val="3A3838"/>
                </a:solidFill>
                <a:latin typeface="Century Gothic"/>
                <a:cs typeface="Century Gothic"/>
              </a:rPr>
              <a:t> </a:t>
            </a:r>
            <a:r>
              <a:rPr sz="1200" spc="60" dirty="0">
                <a:solidFill>
                  <a:srgbClr val="3A3838"/>
                </a:solidFill>
                <a:latin typeface="Century Gothic"/>
                <a:cs typeface="Century Gothic"/>
              </a:rPr>
              <a:t>CFR</a:t>
            </a:r>
            <a:r>
              <a:rPr sz="1200" spc="-20" dirty="0">
                <a:solidFill>
                  <a:srgbClr val="3A3838"/>
                </a:solidFill>
                <a:latin typeface="Century Gothic"/>
                <a:cs typeface="Century Gothic"/>
              </a:rPr>
              <a:t> </a:t>
            </a:r>
            <a:r>
              <a:rPr sz="1200" spc="50" dirty="0">
                <a:solidFill>
                  <a:srgbClr val="3A3838"/>
                </a:solidFill>
                <a:latin typeface="Century Gothic"/>
                <a:cs typeface="Century Gothic"/>
              </a:rPr>
              <a:t>Part</a:t>
            </a:r>
            <a:r>
              <a:rPr sz="1200" spc="-30" dirty="0">
                <a:solidFill>
                  <a:srgbClr val="3A3838"/>
                </a:solidFill>
                <a:latin typeface="Century Gothic"/>
                <a:cs typeface="Century Gothic"/>
              </a:rPr>
              <a:t> </a:t>
            </a:r>
            <a:r>
              <a:rPr sz="1200" spc="-25" dirty="0">
                <a:solidFill>
                  <a:srgbClr val="3A3838"/>
                </a:solidFill>
                <a:latin typeface="Century Gothic"/>
                <a:cs typeface="Century Gothic"/>
              </a:rPr>
              <a:t>164</a:t>
            </a:r>
            <a:endParaRPr sz="1200">
              <a:latin typeface="Century Gothic"/>
              <a:cs typeface="Century Gothic"/>
            </a:endParaRPr>
          </a:p>
        </p:txBody>
      </p:sp>
      <p:sp>
        <p:nvSpPr>
          <p:cNvPr id="17" name="object 17"/>
          <p:cNvSpPr/>
          <p:nvPr/>
        </p:nvSpPr>
        <p:spPr>
          <a:xfrm>
            <a:off x="8275319" y="3442715"/>
            <a:ext cx="3667125" cy="1685925"/>
          </a:xfrm>
          <a:custGeom>
            <a:avLst/>
            <a:gdLst/>
            <a:ahLst/>
            <a:cxnLst/>
            <a:rect l="l" t="t" r="r" b="b"/>
            <a:pathLst>
              <a:path w="3667125" h="1685925">
                <a:moveTo>
                  <a:pt x="3385820" y="0"/>
                </a:moveTo>
                <a:lnTo>
                  <a:pt x="0" y="0"/>
                </a:lnTo>
                <a:lnTo>
                  <a:pt x="0" y="1404620"/>
                </a:lnTo>
                <a:lnTo>
                  <a:pt x="280924" y="1685544"/>
                </a:lnTo>
                <a:lnTo>
                  <a:pt x="3666744" y="1685544"/>
                </a:lnTo>
                <a:lnTo>
                  <a:pt x="3666744" y="280924"/>
                </a:lnTo>
                <a:lnTo>
                  <a:pt x="3385820" y="0"/>
                </a:lnTo>
                <a:close/>
              </a:path>
            </a:pathLst>
          </a:custGeom>
          <a:solidFill>
            <a:srgbClr val="DDD2F9"/>
          </a:solidFill>
        </p:spPr>
        <p:txBody>
          <a:bodyPr wrap="square" lIns="0" tIns="0" rIns="0" bIns="0" rtlCol="0"/>
          <a:lstStyle/>
          <a:p>
            <a:endParaRPr/>
          </a:p>
        </p:txBody>
      </p:sp>
      <p:sp>
        <p:nvSpPr>
          <p:cNvPr id="18" name="object 18"/>
          <p:cNvSpPr txBox="1"/>
          <p:nvPr/>
        </p:nvSpPr>
        <p:spPr>
          <a:xfrm>
            <a:off x="8543290" y="3634867"/>
            <a:ext cx="3078480" cy="1306195"/>
          </a:xfrm>
          <a:prstGeom prst="rect">
            <a:avLst/>
          </a:prstGeom>
        </p:spPr>
        <p:txBody>
          <a:bodyPr vert="horz" wrap="square" lIns="0" tIns="12700" rIns="0" bIns="0" rtlCol="0">
            <a:spAutoFit/>
          </a:bodyPr>
          <a:lstStyle/>
          <a:p>
            <a:pPr marL="12700" marR="5080" indent="-635" algn="ctr">
              <a:lnSpc>
                <a:spcPct val="100000"/>
              </a:lnSpc>
              <a:spcBef>
                <a:spcPts val="100"/>
              </a:spcBef>
            </a:pPr>
            <a:r>
              <a:rPr sz="1200" dirty="0">
                <a:solidFill>
                  <a:srgbClr val="3A3838"/>
                </a:solidFill>
                <a:latin typeface="Century Gothic"/>
                <a:cs typeface="Century Gothic"/>
              </a:rPr>
              <a:t>the</a:t>
            </a:r>
            <a:r>
              <a:rPr sz="1200" spc="-10" dirty="0">
                <a:solidFill>
                  <a:srgbClr val="3A3838"/>
                </a:solidFill>
                <a:latin typeface="Century Gothic"/>
                <a:cs typeface="Century Gothic"/>
              </a:rPr>
              <a:t> </a:t>
            </a:r>
            <a:r>
              <a:rPr sz="1200" spc="70" dirty="0">
                <a:solidFill>
                  <a:srgbClr val="3A3838"/>
                </a:solidFill>
                <a:latin typeface="Century Gothic"/>
                <a:cs typeface="Century Gothic"/>
              </a:rPr>
              <a:t>right</a:t>
            </a:r>
            <a:r>
              <a:rPr sz="1200" spc="-10" dirty="0">
                <a:solidFill>
                  <a:srgbClr val="3A3838"/>
                </a:solidFill>
                <a:latin typeface="Century Gothic"/>
                <a:cs typeface="Century Gothic"/>
              </a:rPr>
              <a:t> </a:t>
            </a:r>
            <a:r>
              <a:rPr sz="1200" dirty="0">
                <a:solidFill>
                  <a:srgbClr val="3A3838"/>
                </a:solidFill>
                <a:latin typeface="Century Gothic"/>
                <a:cs typeface="Century Gothic"/>
              </a:rPr>
              <a:t>to</a:t>
            </a:r>
            <a:r>
              <a:rPr sz="1200" spc="-10" dirty="0">
                <a:solidFill>
                  <a:srgbClr val="3A3838"/>
                </a:solidFill>
                <a:latin typeface="Century Gothic"/>
                <a:cs typeface="Century Gothic"/>
              </a:rPr>
              <a:t> </a:t>
            </a:r>
            <a:r>
              <a:rPr sz="1200" dirty="0">
                <a:solidFill>
                  <a:srgbClr val="3A3838"/>
                </a:solidFill>
                <a:latin typeface="Century Gothic"/>
                <a:cs typeface="Century Gothic"/>
              </a:rPr>
              <a:t>language</a:t>
            </a:r>
            <a:r>
              <a:rPr sz="1200" spc="5" dirty="0">
                <a:solidFill>
                  <a:srgbClr val="3A3838"/>
                </a:solidFill>
                <a:latin typeface="Century Gothic"/>
                <a:cs typeface="Century Gothic"/>
              </a:rPr>
              <a:t> </a:t>
            </a:r>
            <a:r>
              <a:rPr sz="1200" spc="-10" dirty="0">
                <a:solidFill>
                  <a:srgbClr val="3A3838"/>
                </a:solidFill>
                <a:latin typeface="Century Gothic"/>
                <a:cs typeface="Century Gothic"/>
              </a:rPr>
              <a:t>assistance </a:t>
            </a:r>
            <a:r>
              <a:rPr sz="1200" spc="10" dirty="0">
                <a:solidFill>
                  <a:srgbClr val="3A3838"/>
                </a:solidFill>
                <a:latin typeface="Century Gothic"/>
                <a:cs typeface="Century Gothic"/>
              </a:rPr>
              <a:t>services,</a:t>
            </a:r>
            <a:r>
              <a:rPr sz="1200" spc="105" dirty="0">
                <a:solidFill>
                  <a:srgbClr val="3A3838"/>
                </a:solidFill>
                <a:latin typeface="Century Gothic"/>
                <a:cs typeface="Century Gothic"/>
              </a:rPr>
              <a:t> </a:t>
            </a:r>
            <a:r>
              <a:rPr sz="1200" spc="10" dirty="0">
                <a:solidFill>
                  <a:srgbClr val="3A3838"/>
                </a:solidFill>
                <a:latin typeface="Century Gothic"/>
                <a:cs typeface="Century Gothic"/>
              </a:rPr>
              <a:t>including</a:t>
            </a:r>
            <a:r>
              <a:rPr sz="1200" spc="105" dirty="0">
                <a:solidFill>
                  <a:srgbClr val="3A3838"/>
                </a:solidFill>
                <a:latin typeface="Century Gothic"/>
                <a:cs typeface="Century Gothic"/>
              </a:rPr>
              <a:t> </a:t>
            </a:r>
            <a:r>
              <a:rPr sz="1200" spc="10" dirty="0">
                <a:solidFill>
                  <a:srgbClr val="3A3838"/>
                </a:solidFill>
                <a:latin typeface="Century Gothic"/>
                <a:cs typeface="Century Gothic"/>
              </a:rPr>
              <a:t>qualified</a:t>
            </a:r>
            <a:r>
              <a:rPr sz="1200" spc="114" dirty="0">
                <a:solidFill>
                  <a:srgbClr val="3A3838"/>
                </a:solidFill>
                <a:latin typeface="Century Gothic"/>
                <a:cs typeface="Century Gothic"/>
              </a:rPr>
              <a:t> </a:t>
            </a:r>
            <a:r>
              <a:rPr sz="1200" spc="40" dirty="0">
                <a:solidFill>
                  <a:srgbClr val="3A3838"/>
                </a:solidFill>
                <a:latin typeface="Century Gothic"/>
                <a:cs typeface="Century Gothic"/>
              </a:rPr>
              <a:t>interpreters </a:t>
            </a:r>
            <a:r>
              <a:rPr sz="1200" dirty="0">
                <a:solidFill>
                  <a:srgbClr val="3A3838"/>
                </a:solidFill>
                <a:latin typeface="Century Gothic"/>
                <a:cs typeface="Century Gothic"/>
              </a:rPr>
              <a:t>and</a:t>
            </a:r>
            <a:r>
              <a:rPr sz="1200" spc="-10" dirty="0">
                <a:solidFill>
                  <a:srgbClr val="3A3838"/>
                </a:solidFill>
                <a:latin typeface="Century Gothic"/>
                <a:cs typeface="Century Gothic"/>
              </a:rPr>
              <a:t> </a:t>
            </a:r>
            <a:r>
              <a:rPr sz="1200" dirty="0">
                <a:solidFill>
                  <a:srgbClr val="3A3838"/>
                </a:solidFill>
                <a:latin typeface="Century Gothic"/>
                <a:cs typeface="Century Gothic"/>
              </a:rPr>
              <a:t>reasonably</a:t>
            </a:r>
            <a:r>
              <a:rPr sz="1200" spc="-10" dirty="0">
                <a:solidFill>
                  <a:srgbClr val="3A3838"/>
                </a:solidFill>
                <a:latin typeface="Century Gothic"/>
                <a:cs typeface="Century Gothic"/>
              </a:rPr>
              <a:t> </a:t>
            </a:r>
            <a:r>
              <a:rPr sz="1200" dirty="0">
                <a:solidFill>
                  <a:srgbClr val="3A3838"/>
                </a:solidFill>
                <a:latin typeface="Century Gothic"/>
                <a:cs typeface="Century Gothic"/>
              </a:rPr>
              <a:t>and</a:t>
            </a:r>
            <a:r>
              <a:rPr sz="1200" spc="-5" dirty="0">
                <a:solidFill>
                  <a:srgbClr val="3A3838"/>
                </a:solidFill>
                <a:latin typeface="Century Gothic"/>
                <a:cs typeface="Century Gothic"/>
              </a:rPr>
              <a:t> </a:t>
            </a:r>
            <a:r>
              <a:rPr sz="1200" dirty="0">
                <a:solidFill>
                  <a:srgbClr val="3A3838"/>
                </a:solidFill>
                <a:latin typeface="Century Gothic"/>
                <a:cs typeface="Century Gothic"/>
              </a:rPr>
              <a:t>typically</a:t>
            </a:r>
            <a:r>
              <a:rPr sz="1200" spc="-10" dirty="0">
                <a:solidFill>
                  <a:srgbClr val="3A3838"/>
                </a:solidFill>
                <a:latin typeface="Century Gothic"/>
                <a:cs typeface="Century Gothic"/>
              </a:rPr>
              <a:t> available </a:t>
            </a:r>
            <a:r>
              <a:rPr sz="1200" spc="-20" dirty="0">
                <a:solidFill>
                  <a:srgbClr val="3A3838"/>
                </a:solidFill>
                <a:latin typeface="Century Gothic"/>
                <a:cs typeface="Century Gothic"/>
              </a:rPr>
              <a:t>adaptive</a:t>
            </a:r>
            <a:r>
              <a:rPr sz="1200" spc="50" dirty="0">
                <a:solidFill>
                  <a:srgbClr val="3A3838"/>
                </a:solidFill>
                <a:latin typeface="Century Gothic"/>
                <a:cs typeface="Century Gothic"/>
              </a:rPr>
              <a:t> </a:t>
            </a:r>
            <a:r>
              <a:rPr sz="1200" dirty="0">
                <a:solidFill>
                  <a:srgbClr val="3A3838"/>
                </a:solidFill>
                <a:latin typeface="Century Gothic"/>
                <a:cs typeface="Century Gothic"/>
              </a:rPr>
              <a:t>technology,</a:t>
            </a:r>
            <a:r>
              <a:rPr sz="1200" spc="30" dirty="0">
                <a:solidFill>
                  <a:srgbClr val="3A3838"/>
                </a:solidFill>
                <a:latin typeface="Century Gothic"/>
                <a:cs typeface="Century Gothic"/>
              </a:rPr>
              <a:t> </a:t>
            </a:r>
            <a:r>
              <a:rPr sz="1200" dirty="0">
                <a:solidFill>
                  <a:srgbClr val="3A3838"/>
                </a:solidFill>
                <a:latin typeface="Century Gothic"/>
                <a:cs typeface="Century Gothic"/>
              </a:rPr>
              <a:t>promptly</a:t>
            </a:r>
            <a:r>
              <a:rPr sz="1200" spc="40" dirty="0">
                <a:solidFill>
                  <a:srgbClr val="3A3838"/>
                </a:solidFill>
                <a:latin typeface="Century Gothic"/>
                <a:cs typeface="Century Gothic"/>
              </a:rPr>
              <a:t> </a:t>
            </a:r>
            <a:r>
              <a:rPr sz="1200" dirty="0">
                <a:solidFill>
                  <a:srgbClr val="3A3838"/>
                </a:solidFill>
                <a:latin typeface="Century Gothic"/>
                <a:cs typeface="Century Gothic"/>
              </a:rPr>
              <a:t>and</a:t>
            </a:r>
            <a:r>
              <a:rPr sz="1200" spc="60" dirty="0">
                <a:solidFill>
                  <a:srgbClr val="3A3838"/>
                </a:solidFill>
                <a:latin typeface="Century Gothic"/>
                <a:cs typeface="Century Gothic"/>
              </a:rPr>
              <a:t> </a:t>
            </a:r>
            <a:r>
              <a:rPr sz="1200" spc="-20" dirty="0">
                <a:solidFill>
                  <a:srgbClr val="3A3838"/>
                </a:solidFill>
                <a:latin typeface="Century Gothic"/>
                <a:cs typeface="Century Gothic"/>
              </a:rPr>
              <a:t>free </a:t>
            </a:r>
            <a:r>
              <a:rPr sz="1200" dirty="0">
                <a:solidFill>
                  <a:srgbClr val="3A3838"/>
                </a:solidFill>
                <a:latin typeface="Century Gothic"/>
                <a:cs typeface="Century Gothic"/>
              </a:rPr>
              <a:t>of</a:t>
            </a:r>
            <a:r>
              <a:rPr sz="1200" spc="35" dirty="0">
                <a:solidFill>
                  <a:srgbClr val="3A3838"/>
                </a:solidFill>
                <a:latin typeface="Century Gothic"/>
                <a:cs typeface="Century Gothic"/>
              </a:rPr>
              <a:t> </a:t>
            </a:r>
            <a:r>
              <a:rPr sz="1200" spc="-25" dirty="0">
                <a:solidFill>
                  <a:srgbClr val="3A3838"/>
                </a:solidFill>
                <a:latin typeface="Century Gothic"/>
                <a:cs typeface="Century Gothic"/>
              </a:rPr>
              <a:t>charge,</a:t>
            </a:r>
            <a:r>
              <a:rPr sz="1200" spc="35" dirty="0">
                <a:solidFill>
                  <a:srgbClr val="3A3838"/>
                </a:solidFill>
                <a:latin typeface="Century Gothic"/>
                <a:cs typeface="Century Gothic"/>
              </a:rPr>
              <a:t> </a:t>
            </a:r>
            <a:r>
              <a:rPr sz="1200" dirty="0">
                <a:solidFill>
                  <a:srgbClr val="3A3838"/>
                </a:solidFill>
                <a:latin typeface="Century Gothic"/>
                <a:cs typeface="Century Gothic"/>
              </a:rPr>
              <a:t>as</a:t>
            </a:r>
            <a:r>
              <a:rPr sz="1200" spc="35" dirty="0">
                <a:solidFill>
                  <a:srgbClr val="3A3838"/>
                </a:solidFill>
                <a:latin typeface="Century Gothic"/>
                <a:cs typeface="Century Gothic"/>
              </a:rPr>
              <a:t> </a:t>
            </a:r>
            <a:r>
              <a:rPr sz="1200" dirty="0">
                <a:solidFill>
                  <a:srgbClr val="3A3838"/>
                </a:solidFill>
                <a:latin typeface="Century Gothic"/>
                <a:cs typeface="Century Gothic"/>
              </a:rPr>
              <a:t>required</a:t>
            </a:r>
            <a:r>
              <a:rPr sz="1200" spc="55" dirty="0">
                <a:solidFill>
                  <a:srgbClr val="3A3838"/>
                </a:solidFill>
                <a:latin typeface="Century Gothic"/>
                <a:cs typeface="Century Gothic"/>
              </a:rPr>
              <a:t> </a:t>
            </a:r>
            <a:r>
              <a:rPr sz="1200" dirty="0">
                <a:solidFill>
                  <a:srgbClr val="3A3838"/>
                </a:solidFill>
                <a:latin typeface="Century Gothic"/>
                <a:cs typeface="Century Gothic"/>
              </a:rPr>
              <a:t>by</a:t>
            </a:r>
            <a:r>
              <a:rPr sz="1200" spc="20" dirty="0">
                <a:solidFill>
                  <a:srgbClr val="3A3838"/>
                </a:solidFill>
                <a:latin typeface="Century Gothic"/>
                <a:cs typeface="Century Gothic"/>
              </a:rPr>
              <a:t> </a:t>
            </a:r>
            <a:r>
              <a:rPr sz="1200" dirty="0">
                <a:solidFill>
                  <a:srgbClr val="3A3838"/>
                </a:solidFill>
                <a:latin typeface="Century Gothic"/>
                <a:cs typeface="Century Gothic"/>
              </a:rPr>
              <a:t>the</a:t>
            </a:r>
            <a:r>
              <a:rPr sz="1200" spc="30" dirty="0">
                <a:solidFill>
                  <a:srgbClr val="3A3838"/>
                </a:solidFill>
                <a:latin typeface="Century Gothic"/>
                <a:cs typeface="Century Gothic"/>
              </a:rPr>
              <a:t> </a:t>
            </a:r>
            <a:r>
              <a:rPr sz="1200" spc="-10" dirty="0">
                <a:solidFill>
                  <a:srgbClr val="3A3838"/>
                </a:solidFill>
                <a:latin typeface="Century Gothic"/>
                <a:cs typeface="Century Gothic"/>
              </a:rPr>
              <a:t>Patient </a:t>
            </a:r>
            <a:r>
              <a:rPr sz="1200" dirty="0">
                <a:solidFill>
                  <a:srgbClr val="3A3838"/>
                </a:solidFill>
                <a:latin typeface="Century Gothic"/>
                <a:cs typeface="Century Gothic"/>
              </a:rPr>
              <a:t>Protection</a:t>
            </a:r>
            <a:r>
              <a:rPr sz="1200" spc="10" dirty="0">
                <a:solidFill>
                  <a:srgbClr val="3A3838"/>
                </a:solidFill>
                <a:latin typeface="Century Gothic"/>
                <a:cs typeface="Century Gothic"/>
              </a:rPr>
              <a:t> </a:t>
            </a:r>
            <a:r>
              <a:rPr sz="1200" dirty="0">
                <a:solidFill>
                  <a:srgbClr val="3A3838"/>
                </a:solidFill>
                <a:latin typeface="Century Gothic"/>
                <a:cs typeface="Century Gothic"/>
              </a:rPr>
              <a:t>and</a:t>
            </a:r>
            <a:r>
              <a:rPr sz="1200" spc="45" dirty="0">
                <a:solidFill>
                  <a:srgbClr val="3A3838"/>
                </a:solidFill>
                <a:latin typeface="Century Gothic"/>
                <a:cs typeface="Century Gothic"/>
              </a:rPr>
              <a:t> </a:t>
            </a:r>
            <a:r>
              <a:rPr sz="1200" dirty="0">
                <a:solidFill>
                  <a:srgbClr val="3A3838"/>
                </a:solidFill>
                <a:latin typeface="Century Gothic"/>
                <a:cs typeface="Century Gothic"/>
              </a:rPr>
              <a:t>Affordable</a:t>
            </a:r>
            <a:r>
              <a:rPr sz="1200" spc="35" dirty="0">
                <a:solidFill>
                  <a:srgbClr val="3A3838"/>
                </a:solidFill>
                <a:latin typeface="Century Gothic"/>
                <a:cs typeface="Century Gothic"/>
              </a:rPr>
              <a:t> </a:t>
            </a:r>
            <a:r>
              <a:rPr sz="1200" spc="-45" dirty="0">
                <a:solidFill>
                  <a:srgbClr val="3A3838"/>
                </a:solidFill>
                <a:latin typeface="Century Gothic"/>
                <a:cs typeface="Century Gothic"/>
              </a:rPr>
              <a:t>Care</a:t>
            </a:r>
            <a:r>
              <a:rPr sz="1200" spc="35" dirty="0">
                <a:solidFill>
                  <a:srgbClr val="3A3838"/>
                </a:solidFill>
                <a:latin typeface="Century Gothic"/>
                <a:cs typeface="Century Gothic"/>
              </a:rPr>
              <a:t> </a:t>
            </a:r>
            <a:r>
              <a:rPr sz="1200" spc="-25" dirty="0">
                <a:solidFill>
                  <a:srgbClr val="3A3838"/>
                </a:solidFill>
                <a:latin typeface="Century Gothic"/>
                <a:cs typeface="Century Gothic"/>
              </a:rPr>
              <a:t>Act </a:t>
            </a:r>
            <a:r>
              <a:rPr sz="1200" spc="-60" dirty="0">
                <a:solidFill>
                  <a:srgbClr val="3A3838"/>
                </a:solidFill>
                <a:latin typeface="Century Gothic"/>
                <a:cs typeface="Century Gothic"/>
              </a:rPr>
              <a:t>(ACA)</a:t>
            </a:r>
            <a:r>
              <a:rPr sz="1200" spc="80" dirty="0">
                <a:solidFill>
                  <a:srgbClr val="3A3838"/>
                </a:solidFill>
                <a:latin typeface="Century Gothic"/>
                <a:cs typeface="Century Gothic"/>
              </a:rPr>
              <a:t> </a:t>
            </a:r>
            <a:r>
              <a:rPr sz="1200" dirty="0">
                <a:solidFill>
                  <a:srgbClr val="3A3838"/>
                </a:solidFill>
                <a:latin typeface="Century Gothic"/>
                <a:cs typeface="Century Gothic"/>
              </a:rPr>
              <a:t>Section</a:t>
            </a:r>
            <a:r>
              <a:rPr sz="1200" spc="70" dirty="0">
                <a:solidFill>
                  <a:srgbClr val="3A3838"/>
                </a:solidFill>
                <a:latin typeface="Century Gothic"/>
                <a:cs typeface="Century Gothic"/>
              </a:rPr>
              <a:t> </a:t>
            </a:r>
            <a:r>
              <a:rPr sz="1200" spc="-20" dirty="0">
                <a:solidFill>
                  <a:srgbClr val="3A3838"/>
                </a:solidFill>
                <a:latin typeface="Century Gothic"/>
                <a:cs typeface="Century Gothic"/>
              </a:rPr>
              <a:t>1557</a:t>
            </a:r>
            <a:endParaRPr sz="1200">
              <a:latin typeface="Century Gothic"/>
              <a:cs typeface="Century Gothic"/>
            </a:endParaRPr>
          </a:p>
        </p:txBody>
      </p:sp>
      <p:sp>
        <p:nvSpPr>
          <p:cNvPr id="19" name="object 19"/>
          <p:cNvSpPr/>
          <p:nvPr/>
        </p:nvSpPr>
        <p:spPr>
          <a:xfrm>
            <a:off x="4273296" y="4395215"/>
            <a:ext cx="3546475" cy="1248410"/>
          </a:xfrm>
          <a:custGeom>
            <a:avLst/>
            <a:gdLst/>
            <a:ahLst/>
            <a:cxnLst/>
            <a:rect l="l" t="t" r="r" b="b"/>
            <a:pathLst>
              <a:path w="3546475" h="1248410">
                <a:moveTo>
                  <a:pt x="3338322" y="0"/>
                </a:moveTo>
                <a:lnTo>
                  <a:pt x="0" y="0"/>
                </a:lnTo>
                <a:lnTo>
                  <a:pt x="0" y="1040129"/>
                </a:lnTo>
                <a:lnTo>
                  <a:pt x="208025" y="1248155"/>
                </a:lnTo>
                <a:lnTo>
                  <a:pt x="3546348" y="1248155"/>
                </a:lnTo>
                <a:lnTo>
                  <a:pt x="3546348" y="208025"/>
                </a:lnTo>
                <a:lnTo>
                  <a:pt x="3338322" y="0"/>
                </a:lnTo>
                <a:close/>
              </a:path>
            </a:pathLst>
          </a:custGeom>
          <a:solidFill>
            <a:srgbClr val="FAE4D5"/>
          </a:solidFill>
        </p:spPr>
        <p:txBody>
          <a:bodyPr wrap="square" lIns="0" tIns="0" rIns="0" bIns="0" rtlCol="0"/>
          <a:lstStyle/>
          <a:p>
            <a:endParaRPr/>
          </a:p>
        </p:txBody>
      </p:sp>
      <p:sp>
        <p:nvSpPr>
          <p:cNvPr id="20" name="object 20"/>
          <p:cNvSpPr txBox="1"/>
          <p:nvPr/>
        </p:nvSpPr>
        <p:spPr>
          <a:xfrm>
            <a:off x="4477892" y="4537709"/>
            <a:ext cx="3067050" cy="939800"/>
          </a:xfrm>
          <a:prstGeom prst="rect">
            <a:avLst/>
          </a:prstGeom>
        </p:spPr>
        <p:txBody>
          <a:bodyPr vert="horz" wrap="square" lIns="0" tIns="12700" rIns="0" bIns="0" rtlCol="0">
            <a:spAutoFit/>
          </a:bodyPr>
          <a:lstStyle/>
          <a:p>
            <a:pPr marL="12065" marR="5080" indent="-635" algn="ctr">
              <a:lnSpc>
                <a:spcPct val="100000"/>
              </a:lnSpc>
              <a:spcBef>
                <a:spcPts val="100"/>
              </a:spcBef>
            </a:pPr>
            <a:r>
              <a:rPr sz="1200" spc="30" dirty="0">
                <a:solidFill>
                  <a:srgbClr val="3A3838"/>
                </a:solidFill>
                <a:latin typeface="Century Gothic"/>
                <a:cs typeface="Century Gothic"/>
              </a:rPr>
              <a:t>the</a:t>
            </a:r>
            <a:r>
              <a:rPr sz="1200" spc="5" dirty="0">
                <a:solidFill>
                  <a:srgbClr val="3A3838"/>
                </a:solidFill>
                <a:latin typeface="Century Gothic"/>
                <a:cs typeface="Century Gothic"/>
              </a:rPr>
              <a:t> </a:t>
            </a:r>
            <a:r>
              <a:rPr sz="1200" spc="70" dirty="0">
                <a:solidFill>
                  <a:srgbClr val="3A3838"/>
                </a:solidFill>
                <a:latin typeface="Century Gothic"/>
                <a:cs typeface="Century Gothic"/>
              </a:rPr>
              <a:t>right</a:t>
            </a:r>
            <a:r>
              <a:rPr sz="1200" dirty="0">
                <a:solidFill>
                  <a:srgbClr val="3A3838"/>
                </a:solidFill>
                <a:latin typeface="Century Gothic"/>
                <a:cs typeface="Century Gothic"/>
              </a:rPr>
              <a:t> </a:t>
            </a:r>
            <a:r>
              <a:rPr sz="1200" spc="30" dirty="0">
                <a:solidFill>
                  <a:srgbClr val="3A3838"/>
                </a:solidFill>
                <a:latin typeface="Century Gothic"/>
                <a:cs typeface="Century Gothic"/>
              </a:rPr>
              <a:t>to</a:t>
            </a:r>
            <a:r>
              <a:rPr sz="1200" dirty="0">
                <a:solidFill>
                  <a:srgbClr val="3A3838"/>
                </a:solidFill>
                <a:latin typeface="Century Gothic"/>
                <a:cs typeface="Century Gothic"/>
              </a:rPr>
              <a:t> </a:t>
            </a:r>
            <a:r>
              <a:rPr sz="1200" spc="30" dirty="0">
                <a:solidFill>
                  <a:srgbClr val="3A3838"/>
                </a:solidFill>
                <a:latin typeface="Century Gothic"/>
                <a:cs typeface="Century Gothic"/>
              </a:rPr>
              <a:t>report</a:t>
            </a:r>
            <a:r>
              <a:rPr sz="1200" spc="-20" dirty="0">
                <a:solidFill>
                  <a:srgbClr val="3A3838"/>
                </a:solidFill>
                <a:latin typeface="Century Gothic"/>
                <a:cs typeface="Century Gothic"/>
              </a:rPr>
              <a:t> </a:t>
            </a:r>
            <a:r>
              <a:rPr sz="1200" spc="30" dirty="0">
                <a:solidFill>
                  <a:srgbClr val="3A3838"/>
                </a:solidFill>
                <a:latin typeface="Century Gothic"/>
                <a:cs typeface="Century Gothic"/>
              </a:rPr>
              <a:t>discrimination</a:t>
            </a:r>
            <a:r>
              <a:rPr sz="1200" dirty="0">
                <a:solidFill>
                  <a:srgbClr val="3A3838"/>
                </a:solidFill>
                <a:latin typeface="Century Gothic"/>
                <a:cs typeface="Century Gothic"/>
              </a:rPr>
              <a:t> </a:t>
            </a:r>
            <a:r>
              <a:rPr sz="1200" spc="30" dirty="0">
                <a:solidFill>
                  <a:srgbClr val="3A3838"/>
                </a:solidFill>
                <a:latin typeface="Century Gothic"/>
                <a:cs typeface="Century Gothic"/>
              </a:rPr>
              <a:t>to</a:t>
            </a:r>
            <a:r>
              <a:rPr sz="1200" dirty="0">
                <a:solidFill>
                  <a:srgbClr val="3A3838"/>
                </a:solidFill>
                <a:latin typeface="Century Gothic"/>
                <a:cs typeface="Century Gothic"/>
              </a:rPr>
              <a:t> </a:t>
            </a:r>
            <a:r>
              <a:rPr sz="1200" spc="-50" dirty="0">
                <a:solidFill>
                  <a:srgbClr val="3A3838"/>
                </a:solidFill>
                <a:latin typeface="Century Gothic"/>
                <a:cs typeface="Century Gothic"/>
              </a:rPr>
              <a:t>a </a:t>
            </a:r>
            <a:r>
              <a:rPr sz="1200" dirty="0">
                <a:solidFill>
                  <a:srgbClr val="3A3838"/>
                </a:solidFill>
                <a:latin typeface="Century Gothic"/>
                <a:cs typeface="Century Gothic"/>
              </a:rPr>
              <a:t>designated</a:t>
            </a:r>
            <a:r>
              <a:rPr sz="1200" spc="45" dirty="0">
                <a:solidFill>
                  <a:srgbClr val="3A3838"/>
                </a:solidFill>
                <a:latin typeface="Century Gothic"/>
                <a:cs typeface="Century Gothic"/>
              </a:rPr>
              <a:t> </a:t>
            </a:r>
            <a:r>
              <a:rPr sz="1200" spc="-10" dirty="0">
                <a:solidFill>
                  <a:srgbClr val="3A3838"/>
                </a:solidFill>
                <a:latin typeface="Century Gothic"/>
                <a:cs typeface="Century Gothic"/>
              </a:rPr>
              <a:t>Modivcare</a:t>
            </a:r>
            <a:r>
              <a:rPr sz="1200" spc="35" dirty="0">
                <a:solidFill>
                  <a:srgbClr val="3A3838"/>
                </a:solidFill>
                <a:latin typeface="Century Gothic"/>
                <a:cs typeface="Century Gothic"/>
              </a:rPr>
              <a:t> </a:t>
            </a:r>
            <a:r>
              <a:rPr sz="1200" spc="-70" dirty="0">
                <a:solidFill>
                  <a:srgbClr val="3A3838"/>
                </a:solidFill>
                <a:latin typeface="Century Gothic"/>
                <a:cs typeface="Century Gothic"/>
              </a:rPr>
              <a:t>ACA</a:t>
            </a:r>
            <a:r>
              <a:rPr sz="1200" spc="35" dirty="0">
                <a:solidFill>
                  <a:srgbClr val="3A3838"/>
                </a:solidFill>
                <a:latin typeface="Century Gothic"/>
                <a:cs typeface="Century Gothic"/>
              </a:rPr>
              <a:t> </a:t>
            </a:r>
            <a:r>
              <a:rPr sz="1200" dirty="0">
                <a:solidFill>
                  <a:srgbClr val="3A3838"/>
                </a:solidFill>
                <a:latin typeface="Century Gothic"/>
                <a:cs typeface="Century Gothic"/>
              </a:rPr>
              <a:t>Section</a:t>
            </a:r>
            <a:r>
              <a:rPr sz="1200" spc="45" dirty="0">
                <a:solidFill>
                  <a:srgbClr val="3A3838"/>
                </a:solidFill>
                <a:latin typeface="Century Gothic"/>
                <a:cs typeface="Century Gothic"/>
              </a:rPr>
              <a:t> </a:t>
            </a:r>
            <a:r>
              <a:rPr sz="1200" spc="-25" dirty="0">
                <a:solidFill>
                  <a:srgbClr val="3A3838"/>
                </a:solidFill>
                <a:latin typeface="Century Gothic"/>
                <a:cs typeface="Century Gothic"/>
              </a:rPr>
              <a:t>1557 </a:t>
            </a:r>
            <a:r>
              <a:rPr sz="1200" dirty="0">
                <a:solidFill>
                  <a:srgbClr val="3A3838"/>
                </a:solidFill>
                <a:latin typeface="Century Gothic"/>
                <a:cs typeface="Century Gothic"/>
              </a:rPr>
              <a:t>Coordinator,</a:t>
            </a:r>
            <a:r>
              <a:rPr sz="1200" spc="-25" dirty="0">
                <a:solidFill>
                  <a:srgbClr val="3A3838"/>
                </a:solidFill>
                <a:latin typeface="Century Gothic"/>
                <a:cs typeface="Century Gothic"/>
              </a:rPr>
              <a:t> </a:t>
            </a:r>
            <a:r>
              <a:rPr sz="1200" dirty="0">
                <a:solidFill>
                  <a:srgbClr val="3A3838"/>
                </a:solidFill>
                <a:latin typeface="Century Gothic"/>
                <a:cs typeface="Century Gothic"/>
              </a:rPr>
              <a:t>as</a:t>
            </a:r>
            <a:r>
              <a:rPr sz="1200" spc="25" dirty="0">
                <a:solidFill>
                  <a:srgbClr val="3A3838"/>
                </a:solidFill>
                <a:latin typeface="Century Gothic"/>
                <a:cs typeface="Century Gothic"/>
              </a:rPr>
              <a:t> </a:t>
            </a:r>
            <a:r>
              <a:rPr sz="1200" dirty="0">
                <a:solidFill>
                  <a:srgbClr val="3A3838"/>
                </a:solidFill>
                <a:latin typeface="Century Gothic"/>
                <a:cs typeface="Century Gothic"/>
              </a:rPr>
              <a:t>well</a:t>
            </a:r>
            <a:r>
              <a:rPr sz="1200" spc="20" dirty="0">
                <a:solidFill>
                  <a:srgbClr val="3A3838"/>
                </a:solidFill>
                <a:latin typeface="Century Gothic"/>
                <a:cs typeface="Century Gothic"/>
              </a:rPr>
              <a:t> </a:t>
            </a:r>
            <a:r>
              <a:rPr sz="1200" dirty="0">
                <a:solidFill>
                  <a:srgbClr val="3A3838"/>
                </a:solidFill>
                <a:latin typeface="Century Gothic"/>
                <a:cs typeface="Century Gothic"/>
              </a:rPr>
              <a:t>as</a:t>
            </a:r>
            <a:r>
              <a:rPr sz="1200" spc="35" dirty="0">
                <a:solidFill>
                  <a:srgbClr val="3A3838"/>
                </a:solidFill>
                <a:latin typeface="Century Gothic"/>
                <a:cs typeface="Century Gothic"/>
              </a:rPr>
              <a:t> </a:t>
            </a:r>
            <a:r>
              <a:rPr sz="1200" spc="-10" dirty="0">
                <a:solidFill>
                  <a:srgbClr val="3A3838"/>
                </a:solidFill>
                <a:latin typeface="Century Gothic"/>
                <a:cs typeface="Century Gothic"/>
              </a:rPr>
              <a:t>appropriate </a:t>
            </a:r>
            <a:r>
              <a:rPr sz="1200" dirty="0">
                <a:solidFill>
                  <a:srgbClr val="3A3838"/>
                </a:solidFill>
                <a:latin typeface="Century Gothic"/>
                <a:cs typeface="Century Gothic"/>
              </a:rPr>
              <a:t>government</a:t>
            </a:r>
            <a:r>
              <a:rPr sz="1200" spc="100" dirty="0">
                <a:solidFill>
                  <a:srgbClr val="3A3838"/>
                </a:solidFill>
                <a:latin typeface="Century Gothic"/>
                <a:cs typeface="Century Gothic"/>
              </a:rPr>
              <a:t> </a:t>
            </a:r>
            <a:r>
              <a:rPr sz="1200" spc="-10" dirty="0">
                <a:solidFill>
                  <a:srgbClr val="3A3838"/>
                </a:solidFill>
                <a:latin typeface="Century Gothic"/>
                <a:cs typeface="Century Gothic"/>
              </a:rPr>
              <a:t>agencies,</a:t>
            </a:r>
            <a:r>
              <a:rPr sz="1200" spc="125" dirty="0">
                <a:solidFill>
                  <a:srgbClr val="3A3838"/>
                </a:solidFill>
                <a:latin typeface="Century Gothic"/>
                <a:cs typeface="Century Gothic"/>
              </a:rPr>
              <a:t> </a:t>
            </a:r>
            <a:r>
              <a:rPr sz="1200" dirty="0">
                <a:solidFill>
                  <a:srgbClr val="3A3838"/>
                </a:solidFill>
                <a:latin typeface="Century Gothic"/>
                <a:cs typeface="Century Gothic"/>
              </a:rPr>
              <a:t>as</a:t>
            </a:r>
            <a:r>
              <a:rPr sz="1200" spc="120" dirty="0">
                <a:solidFill>
                  <a:srgbClr val="3A3838"/>
                </a:solidFill>
                <a:latin typeface="Century Gothic"/>
                <a:cs typeface="Century Gothic"/>
              </a:rPr>
              <a:t> </a:t>
            </a:r>
            <a:r>
              <a:rPr sz="1200" dirty="0">
                <a:solidFill>
                  <a:srgbClr val="3A3838"/>
                </a:solidFill>
                <a:latin typeface="Century Gothic"/>
                <a:cs typeface="Century Gothic"/>
              </a:rPr>
              <a:t>require</a:t>
            </a:r>
            <a:r>
              <a:rPr sz="1200" spc="114" dirty="0">
                <a:solidFill>
                  <a:srgbClr val="3A3838"/>
                </a:solidFill>
                <a:latin typeface="Century Gothic"/>
                <a:cs typeface="Century Gothic"/>
              </a:rPr>
              <a:t> </a:t>
            </a:r>
            <a:r>
              <a:rPr sz="1200" spc="-25" dirty="0">
                <a:solidFill>
                  <a:srgbClr val="3A3838"/>
                </a:solidFill>
                <a:latin typeface="Century Gothic"/>
                <a:cs typeface="Century Gothic"/>
              </a:rPr>
              <a:t>by </a:t>
            </a:r>
            <a:r>
              <a:rPr sz="1200" spc="-70" dirty="0">
                <a:solidFill>
                  <a:srgbClr val="3A3838"/>
                </a:solidFill>
                <a:latin typeface="Century Gothic"/>
                <a:cs typeface="Century Gothic"/>
              </a:rPr>
              <a:t>ACA</a:t>
            </a:r>
            <a:r>
              <a:rPr sz="1200" spc="75" dirty="0">
                <a:solidFill>
                  <a:srgbClr val="3A3838"/>
                </a:solidFill>
                <a:latin typeface="Century Gothic"/>
                <a:cs typeface="Century Gothic"/>
              </a:rPr>
              <a:t> </a:t>
            </a:r>
            <a:r>
              <a:rPr sz="1200" dirty="0">
                <a:solidFill>
                  <a:srgbClr val="3A3838"/>
                </a:solidFill>
                <a:latin typeface="Century Gothic"/>
                <a:cs typeface="Century Gothic"/>
              </a:rPr>
              <a:t>Section</a:t>
            </a:r>
            <a:r>
              <a:rPr sz="1200" spc="65" dirty="0">
                <a:solidFill>
                  <a:srgbClr val="3A3838"/>
                </a:solidFill>
                <a:latin typeface="Century Gothic"/>
                <a:cs typeface="Century Gothic"/>
              </a:rPr>
              <a:t> </a:t>
            </a:r>
            <a:r>
              <a:rPr sz="1200" spc="-20" dirty="0">
                <a:solidFill>
                  <a:srgbClr val="3A3838"/>
                </a:solidFill>
                <a:latin typeface="Century Gothic"/>
                <a:cs typeface="Century Gothic"/>
              </a:rPr>
              <a:t>1557</a:t>
            </a:r>
            <a:endParaRPr sz="1200">
              <a:latin typeface="Century Gothic"/>
              <a:cs typeface="Century Gothic"/>
            </a:endParaRPr>
          </a:p>
        </p:txBody>
      </p:sp>
      <p:sp>
        <p:nvSpPr>
          <p:cNvPr id="21" name="object 21"/>
          <p:cNvSpPr/>
          <p:nvPr/>
        </p:nvSpPr>
        <p:spPr>
          <a:xfrm>
            <a:off x="283463" y="4407408"/>
            <a:ext cx="3406140" cy="1248410"/>
          </a:xfrm>
          <a:custGeom>
            <a:avLst/>
            <a:gdLst/>
            <a:ahLst/>
            <a:cxnLst/>
            <a:rect l="l" t="t" r="r" b="b"/>
            <a:pathLst>
              <a:path w="3406140" h="1248410">
                <a:moveTo>
                  <a:pt x="3198114" y="0"/>
                </a:moveTo>
                <a:lnTo>
                  <a:pt x="0" y="0"/>
                </a:lnTo>
                <a:lnTo>
                  <a:pt x="0" y="1040130"/>
                </a:lnTo>
                <a:lnTo>
                  <a:pt x="208026" y="1248156"/>
                </a:lnTo>
                <a:lnTo>
                  <a:pt x="3406140" y="1248156"/>
                </a:lnTo>
                <a:lnTo>
                  <a:pt x="3406140" y="208026"/>
                </a:lnTo>
                <a:lnTo>
                  <a:pt x="3198114" y="0"/>
                </a:lnTo>
                <a:close/>
              </a:path>
            </a:pathLst>
          </a:custGeom>
          <a:solidFill>
            <a:srgbClr val="FFF1CC"/>
          </a:solidFill>
        </p:spPr>
        <p:txBody>
          <a:bodyPr wrap="square" lIns="0" tIns="0" rIns="0" bIns="0" rtlCol="0"/>
          <a:lstStyle/>
          <a:p>
            <a:endParaRPr/>
          </a:p>
        </p:txBody>
      </p:sp>
      <p:sp>
        <p:nvSpPr>
          <p:cNvPr id="22" name="object 22"/>
          <p:cNvSpPr txBox="1"/>
          <p:nvPr/>
        </p:nvSpPr>
        <p:spPr>
          <a:xfrm>
            <a:off x="622808" y="4632452"/>
            <a:ext cx="2725420" cy="757555"/>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3A3838"/>
                </a:solidFill>
                <a:latin typeface="Century Gothic"/>
                <a:cs typeface="Century Gothic"/>
              </a:rPr>
              <a:t>freedom</a:t>
            </a:r>
            <a:r>
              <a:rPr sz="1200" spc="60" dirty="0">
                <a:solidFill>
                  <a:srgbClr val="3A3838"/>
                </a:solidFill>
                <a:latin typeface="Century Gothic"/>
                <a:cs typeface="Century Gothic"/>
              </a:rPr>
              <a:t> </a:t>
            </a:r>
            <a:r>
              <a:rPr sz="1200" dirty="0">
                <a:solidFill>
                  <a:srgbClr val="3A3838"/>
                </a:solidFill>
                <a:latin typeface="Century Gothic"/>
                <a:cs typeface="Century Gothic"/>
              </a:rPr>
              <a:t>to</a:t>
            </a:r>
            <a:r>
              <a:rPr sz="1200" spc="50" dirty="0">
                <a:solidFill>
                  <a:srgbClr val="3A3838"/>
                </a:solidFill>
                <a:latin typeface="Century Gothic"/>
                <a:cs typeface="Century Gothic"/>
              </a:rPr>
              <a:t> </a:t>
            </a:r>
            <a:r>
              <a:rPr sz="1200" dirty="0">
                <a:solidFill>
                  <a:srgbClr val="3A3838"/>
                </a:solidFill>
                <a:latin typeface="Century Gothic"/>
                <a:cs typeface="Century Gothic"/>
              </a:rPr>
              <a:t>exercise</a:t>
            </a:r>
            <a:r>
              <a:rPr sz="1200" spc="95" dirty="0">
                <a:solidFill>
                  <a:srgbClr val="3A3838"/>
                </a:solidFill>
                <a:latin typeface="Century Gothic"/>
                <a:cs typeface="Century Gothic"/>
              </a:rPr>
              <a:t> </a:t>
            </a:r>
            <a:r>
              <a:rPr sz="1200" dirty="0">
                <a:solidFill>
                  <a:srgbClr val="3A3838"/>
                </a:solidFill>
                <a:latin typeface="Century Gothic"/>
                <a:cs typeface="Century Gothic"/>
              </a:rPr>
              <a:t>the</a:t>
            </a:r>
            <a:r>
              <a:rPr sz="1200" spc="60" dirty="0">
                <a:solidFill>
                  <a:srgbClr val="3A3838"/>
                </a:solidFill>
                <a:latin typeface="Century Gothic"/>
                <a:cs typeface="Century Gothic"/>
              </a:rPr>
              <a:t> </a:t>
            </a:r>
            <a:r>
              <a:rPr sz="1200" spc="65" dirty="0">
                <a:solidFill>
                  <a:srgbClr val="3A3838"/>
                </a:solidFill>
                <a:latin typeface="Century Gothic"/>
                <a:cs typeface="Century Gothic"/>
              </a:rPr>
              <a:t>rights </a:t>
            </a:r>
            <a:r>
              <a:rPr sz="1200" dirty="0">
                <a:solidFill>
                  <a:srgbClr val="3A3838"/>
                </a:solidFill>
                <a:latin typeface="Century Gothic"/>
                <a:cs typeface="Century Gothic"/>
              </a:rPr>
              <a:t>described on</a:t>
            </a:r>
            <a:r>
              <a:rPr sz="1200" spc="-5" dirty="0">
                <a:solidFill>
                  <a:srgbClr val="3A3838"/>
                </a:solidFill>
                <a:latin typeface="Century Gothic"/>
                <a:cs typeface="Century Gothic"/>
              </a:rPr>
              <a:t> </a:t>
            </a:r>
            <a:r>
              <a:rPr sz="1200" spc="85" dirty="0">
                <a:solidFill>
                  <a:srgbClr val="3A3838"/>
                </a:solidFill>
                <a:latin typeface="Century Gothic"/>
                <a:cs typeface="Century Gothic"/>
              </a:rPr>
              <a:t>this</a:t>
            </a:r>
            <a:r>
              <a:rPr sz="1200" spc="5" dirty="0">
                <a:solidFill>
                  <a:srgbClr val="3A3838"/>
                </a:solidFill>
                <a:latin typeface="Century Gothic"/>
                <a:cs typeface="Century Gothic"/>
              </a:rPr>
              <a:t> </a:t>
            </a:r>
            <a:r>
              <a:rPr sz="1200" spc="-45" dirty="0">
                <a:solidFill>
                  <a:srgbClr val="3A3838"/>
                </a:solidFill>
                <a:latin typeface="Century Gothic"/>
                <a:cs typeface="Century Gothic"/>
              </a:rPr>
              <a:t>page</a:t>
            </a:r>
            <a:r>
              <a:rPr sz="1200" dirty="0">
                <a:solidFill>
                  <a:srgbClr val="3A3838"/>
                </a:solidFill>
                <a:latin typeface="Century Gothic"/>
                <a:cs typeface="Century Gothic"/>
              </a:rPr>
              <a:t> </a:t>
            </a:r>
            <a:r>
              <a:rPr sz="1200" spc="55" dirty="0">
                <a:solidFill>
                  <a:srgbClr val="3A3838"/>
                </a:solidFill>
                <a:latin typeface="Century Gothic"/>
                <a:cs typeface="Century Gothic"/>
              </a:rPr>
              <a:t>without</a:t>
            </a:r>
            <a:r>
              <a:rPr sz="1200" spc="-10" dirty="0">
                <a:solidFill>
                  <a:srgbClr val="3A3838"/>
                </a:solidFill>
                <a:latin typeface="Century Gothic"/>
                <a:cs typeface="Century Gothic"/>
              </a:rPr>
              <a:t> </a:t>
            </a:r>
            <a:r>
              <a:rPr sz="1200" spc="-25" dirty="0">
                <a:solidFill>
                  <a:srgbClr val="3A3838"/>
                </a:solidFill>
                <a:latin typeface="Century Gothic"/>
                <a:cs typeface="Century Gothic"/>
              </a:rPr>
              <a:t>any </a:t>
            </a:r>
            <a:r>
              <a:rPr sz="1200" dirty="0">
                <a:solidFill>
                  <a:srgbClr val="3A3838"/>
                </a:solidFill>
                <a:latin typeface="Century Gothic"/>
                <a:cs typeface="Century Gothic"/>
              </a:rPr>
              <a:t>adverse</a:t>
            </a:r>
            <a:r>
              <a:rPr sz="1200" spc="70" dirty="0">
                <a:solidFill>
                  <a:srgbClr val="3A3838"/>
                </a:solidFill>
                <a:latin typeface="Century Gothic"/>
                <a:cs typeface="Century Gothic"/>
              </a:rPr>
              <a:t> </a:t>
            </a:r>
            <a:r>
              <a:rPr sz="1200" spc="-10" dirty="0">
                <a:solidFill>
                  <a:srgbClr val="3A3838"/>
                </a:solidFill>
                <a:latin typeface="Century Gothic"/>
                <a:cs typeface="Century Gothic"/>
              </a:rPr>
              <a:t>effect</a:t>
            </a:r>
            <a:r>
              <a:rPr sz="1200" spc="90" dirty="0">
                <a:solidFill>
                  <a:srgbClr val="3A3838"/>
                </a:solidFill>
                <a:latin typeface="Century Gothic"/>
                <a:cs typeface="Century Gothic"/>
              </a:rPr>
              <a:t> </a:t>
            </a:r>
            <a:r>
              <a:rPr sz="1200" dirty="0">
                <a:solidFill>
                  <a:srgbClr val="3A3838"/>
                </a:solidFill>
                <a:latin typeface="Century Gothic"/>
                <a:cs typeface="Century Gothic"/>
              </a:rPr>
              <a:t>on</a:t>
            </a:r>
            <a:r>
              <a:rPr sz="1200" spc="60" dirty="0">
                <a:solidFill>
                  <a:srgbClr val="3A3838"/>
                </a:solidFill>
                <a:latin typeface="Century Gothic"/>
                <a:cs typeface="Century Gothic"/>
              </a:rPr>
              <a:t> </a:t>
            </a:r>
            <a:r>
              <a:rPr sz="1200" dirty="0">
                <a:solidFill>
                  <a:srgbClr val="3A3838"/>
                </a:solidFill>
                <a:latin typeface="Century Gothic"/>
                <a:cs typeface="Century Gothic"/>
              </a:rPr>
              <a:t>the</a:t>
            </a:r>
            <a:r>
              <a:rPr sz="1200" spc="70" dirty="0">
                <a:solidFill>
                  <a:srgbClr val="3A3838"/>
                </a:solidFill>
                <a:latin typeface="Century Gothic"/>
                <a:cs typeface="Century Gothic"/>
              </a:rPr>
              <a:t> </a:t>
            </a:r>
            <a:r>
              <a:rPr sz="1200" dirty="0">
                <a:solidFill>
                  <a:srgbClr val="3A3838"/>
                </a:solidFill>
                <a:latin typeface="Century Gothic"/>
                <a:cs typeface="Century Gothic"/>
              </a:rPr>
              <a:t>provision</a:t>
            </a:r>
            <a:r>
              <a:rPr sz="1200" spc="60" dirty="0">
                <a:solidFill>
                  <a:srgbClr val="3A3838"/>
                </a:solidFill>
                <a:latin typeface="Century Gothic"/>
                <a:cs typeface="Century Gothic"/>
              </a:rPr>
              <a:t> </a:t>
            </a:r>
            <a:r>
              <a:rPr sz="1200" spc="-25" dirty="0">
                <a:solidFill>
                  <a:srgbClr val="3A3838"/>
                </a:solidFill>
                <a:latin typeface="Century Gothic"/>
                <a:cs typeface="Century Gothic"/>
              </a:rPr>
              <a:t>of </a:t>
            </a:r>
            <a:r>
              <a:rPr sz="1200" dirty="0">
                <a:solidFill>
                  <a:srgbClr val="3A3838"/>
                </a:solidFill>
                <a:latin typeface="Century Gothic"/>
                <a:cs typeface="Century Gothic"/>
              </a:rPr>
              <a:t>services</a:t>
            </a:r>
            <a:r>
              <a:rPr sz="1200" spc="105" dirty="0">
                <a:solidFill>
                  <a:srgbClr val="3A3838"/>
                </a:solidFill>
                <a:latin typeface="Century Gothic"/>
                <a:cs typeface="Century Gothic"/>
              </a:rPr>
              <a:t> </a:t>
            </a:r>
            <a:r>
              <a:rPr sz="1200" dirty="0">
                <a:solidFill>
                  <a:srgbClr val="3A3838"/>
                </a:solidFill>
                <a:latin typeface="Century Gothic"/>
                <a:cs typeface="Century Gothic"/>
              </a:rPr>
              <a:t>to</a:t>
            </a:r>
            <a:r>
              <a:rPr sz="1200" spc="80" dirty="0">
                <a:solidFill>
                  <a:srgbClr val="3A3838"/>
                </a:solidFill>
                <a:latin typeface="Century Gothic"/>
                <a:cs typeface="Century Gothic"/>
              </a:rPr>
              <a:t> </a:t>
            </a:r>
            <a:r>
              <a:rPr sz="1200" dirty="0">
                <a:solidFill>
                  <a:srgbClr val="3A3838"/>
                </a:solidFill>
                <a:latin typeface="Century Gothic"/>
                <a:cs typeface="Century Gothic"/>
              </a:rPr>
              <a:t>the</a:t>
            </a:r>
            <a:r>
              <a:rPr sz="1200" spc="85" dirty="0">
                <a:solidFill>
                  <a:srgbClr val="3A3838"/>
                </a:solidFill>
                <a:latin typeface="Century Gothic"/>
                <a:cs typeface="Century Gothic"/>
              </a:rPr>
              <a:t> </a:t>
            </a:r>
            <a:r>
              <a:rPr sz="1200" spc="-10" dirty="0">
                <a:solidFill>
                  <a:srgbClr val="3A3838"/>
                </a:solidFill>
                <a:latin typeface="Century Gothic"/>
                <a:cs typeface="Century Gothic"/>
              </a:rPr>
              <a:t>Member</a:t>
            </a:r>
            <a:endParaRPr sz="1200">
              <a:latin typeface="Century Gothic"/>
              <a:cs typeface="Century Gothic"/>
            </a:endParaRPr>
          </a:p>
        </p:txBody>
      </p:sp>
      <p:grpSp>
        <p:nvGrpSpPr>
          <p:cNvPr id="23" name="object 23"/>
          <p:cNvGrpSpPr/>
          <p:nvPr/>
        </p:nvGrpSpPr>
        <p:grpSpPr>
          <a:xfrm>
            <a:off x="4247769" y="2176652"/>
            <a:ext cx="3724275" cy="1743075"/>
            <a:chOff x="4247769" y="2176652"/>
            <a:chExt cx="3724275" cy="1743075"/>
          </a:xfrm>
        </p:grpSpPr>
        <p:sp>
          <p:nvSpPr>
            <p:cNvPr id="24" name="object 24"/>
            <p:cNvSpPr/>
            <p:nvPr/>
          </p:nvSpPr>
          <p:spPr>
            <a:xfrm>
              <a:off x="4276344" y="2205227"/>
              <a:ext cx="3667125" cy="1685925"/>
            </a:xfrm>
            <a:custGeom>
              <a:avLst/>
              <a:gdLst/>
              <a:ahLst/>
              <a:cxnLst/>
              <a:rect l="l" t="t" r="r" b="b"/>
              <a:pathLst>
                <a:path w="3667125" h="1685925">
                  <a:moveTo>
                    <a:pt x="3385820" y="0"/>
                  </a:moveTo>
                  <a:lnTo>
                    <a:pt x="0" y="0"/>
                  </a:lnTo>
                  <a:lnTo>
                    <a:pt x="0" y="1404620"/>
                  </a:lnTo>
                  <a:lnTo>
                    <a:pt x="280923" y="1685544"/>
                  </a:lnTo>
                  <a:lnTo>
                    <a:pt x="3666744" y="1685544"/>
                  </a:lnTo>
                  <a:lnTo>
                    <a:pt x="3666744" y="280924"/>
                  </a:lnTo>
                  <a:lnTo>
                    <a:pt x="3385820" y="0"/>
                  </a:lnTo>
                  <a:close/>
                </a:path>
              </a:pathLst>
            </a:custGeom>
            <a:solidFill>
              <a:srgbClr val="A6A6A6"/>
            </a:solidFill>
          </p:spPr>
          <p:txBody>
            <a:bodyPr wrap="square" lIns="0" tIns="0" rIns="0" bIns="0" rtlCol="0"/>
            <a:lstStyle/>
            <a:p>
              <a:endParaRPr/>
            </a:p>
          </p:txBody>
        </p:sp>
        <p:sp>
          <p:nvSpPr>
            <p:cNvPr id="25" name="object 25"/>
            <p:cNvSpPr/>
            <p:nvPr/>
          </p:nvSpPr>
          <p:spPr>
            <a:xfrm>
              <a:off x="4276344" y="2205227"/>
              <a:ext cx="3667125" cy="1685925"/>
            </a:xfrm>
            <a:custGeom>
              <a:avLst/>
              <a:gdLst/>
              <a:ahLst/>
              <a:cxnLst/>
              <a:rect l="l" t="t" r="r" b="b"/>
              <a:pathLst>
                <a:path w="3667125" h="1685925">
                  <a:moveTo>
                    <a:pt x="0" y="0"/>
                  </a:moveTo>
                  <a:lnTo>
                    <a:pt x="3385820" y="0"/>
                  </a:lnTo>
                  <a:lnTo>
                    <a:pt x="3666744" y="280924"/>
                  </a:lnTo>
                  <a:lnTo>
                    <a:pt x="3666744" y="1685544"/>
                  </a:lnTo>
                  <a:lnTo>
                    <a:pt x="280923" y="1685544"/>
                  </a:lnTo>
                  <a:lnTo>
                    <a:pt x="0" y="1404620"/>
                  </a:lnTo>
                  <a:lnTo>
                    <a:pt x="0" y="0"/>
                  </a:lnTo>
                  <a:close/>
                </a:path>
              </a:pathLst>
            </a:custGeom>
            <a:ln w="57150">
              <a:solidFill>
                <a:srgbClr val="FFFFFF"/>
              </a:solidFill>
              <a:prstDash val="sysDot"/>
            </a:ln>
          </p:spPr>
          <p:txBody>
            <a:bodyPr wrap="square" lIns="0" tIns="0" rIns="0" bIns="0" rtlCol="0"/>
            <a:lstStyle/>
            <a:p>
              <a:endParaRPr/>
            </a:p>
          </p:txBody>
        </p:sp>
      </p:grpSp>
      <p:sp>
        <p:nvSpPr>
          <p:cNvPr id="26" name="object 26"/>
          <p:cNvSpPr txBox="1"/>
          <p:nvPr/>
        </p:nvSpPr>
        <p:spPr>
          <a:xfrm>
            <a:off x="5136260" y="2279142"/>
            <a:ext cx="1949450" cy="1489710"/>
          </a:xfrm>
          <a:prstGeom prst="rect">
            <a:avLst/>
          </a:prstGeom>
        </p:spPr>
        <p:txBody>
          <a:bodyPr vert="horz" wrap="square" lIns="0" tIns="13335" rIns="0" bIns="0" rtlCol="0">
            <a:spAutoFit/>
          </a:bodyPr>
          <a:lstStyle/>
          <a:p>
            <a:pPr marL="12065" marR="5080" algn="ctr">
              <a:lnSpc>
                <a:spcPct val="100000"/>
              </a:lnSpc>
              <a:spcBef>
                <a:spcPts val="105"/>
              </a:spcBef>
            </a:pPr>
            <a:r>
              <a:rPr sz="3200" spc="320" dirty="0">
                <a:solidFill>
                  <a:srgbClr val="3A3838"/>
                </a:solidFill>
                <a:latin typeface="Century Gothic"/>
                <a:cs typeface="Century Gothic"/>
              </a:rPr>
              <a:t>MEMBER </a:t>
            </a:r>
            <a:r>
              <a:rPr sz="3200" spc="240" dirty="0">
                <a:solidFill>
                  <a:srgbClr val="3A3838"/>
                </a:solidFill>
                <a:latin typeface="Century Gothic"/>
                <a:cs typeface="Century Gothic"/>
              </a:rPr>
              <a:t>RIGHTS </a:t>
            </a:r>
            <a:r>
              <a:rPr sz="3200" spc="229" dirty="0">
                <a:solidFill>
                  <a:srgbClr val="3A3838"/>
                </a:solidFill>
                <a:latin typeface="Century Gothic"/>
                <a:cs typeface="Century Gothic"/>
              </a:rPr>
              <a:t>INCLUDE</a:t>
            </a:r>
            <a:endParaRPr sz="3200">
              <a:latin typeface="Century Gothic"/>
              <a:cs typeface="Century Gothic"/>
            </a:endParaRPr>
          </a:p>
        </p:txBody>
      </p:sp>
      <p:sp>
        <p:nvSpPr>
          <p:cNvPr id="27" name="object 27"/>
          <p:cNvSpPr txBox="1"/>
          <p:nvPr/>
        </p:nvSpPr>
        <p:spPr>
          <a:xfrm>
            <a:off x="8055356" y="6332931"/>
            <a:ext cx="387477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F1F1F1"/>
                </a:solidFill>
                <a:latin typeface="Century Gothic"/>
                <a:cs typeface="Century Gothic"/>
              </a:rPr>
              <a:t>Member</a:t>
            </a:r>
            <a:r>
              <a:rPr sz="1800" spc="90" dirty="0">
                <a:solidFill>
                  <a:srgbClr val="F1F1F1"/>
                </a:solidFill>
                <a:latin typeface="Century Gothic"/>
                <a:cs typeface="Century Gothic"/>
              </a:rPr>
              <a:t> </a:t>
            </a:r>
            <a:r>
              <a:rPr sz="1800" dirty="0">
                <a:solidFill>
                  <a:srgbClr val="F1F1F1"/>
                </a:solidFill>
                <a:latin typeface="Century Gothic"/>
                <a:cs typeface="Century Gothic"/>
              </a:rPr>
              <a:t>Health,</a:t>
            </a:r>
            <a:r>
              <a:rPr sz="1800" spc="75" dirty="0">
                <a:solidFill>
                  <a:srgbClr val="F1F1F1"/>
                </a:solidFill>
                <a:latin typeface="Century Gothic"/>
                <a:cs typeface="Century Gothic"/>
              </a:rPr>
              <a:t> </a:t>
            </a:r>
            <a:r>
              <a:rPr sz="1800" dirty="0">
                <a:solidFill>
                  <a:srgbClr val="F1F1F1"/>
                </a:solidFill>
                <a:latin typeface="Century Gothic"/>
                <a:cs typeface="Century Gothic"/>
              </a:rPr>
              <a:t>Safety,</a:t>
            </a:r>
            <a:r>
              <a:rPr sz="1800" spc="100" dirty="0">
                <a:solidFill>
                  <a:srgbClr val="F1F1F1"/>
                </a:solidFill>
                <a:latin typeface="Century Gothic"/>
                <a:cs typeface="Century Gothic"/>
              </a:rPr>
              <a:t> </a:t>
            </a:r>
            <a:r>
              <a:rPr sz="1800" spc="-170" dirty="0">
                <a:solidFill>
                  <a:srgbClr val="F1F1F1"/>
                </a:solidFill>
                <a:latin typeface="Century Gothic"/>
                <a:cs typeface="Century Gothic"/>
              </a:rPr>
              <a:t>&amp;</a:t>
            </a:r>
            <a:r>
              <a:rPr sz="1800" spc="90" dirty="0">
                <a:solidFill>
                  <a:srgbClr val="F1F1F1"/>
                </a:solidFill>
                <a:latin typeface="Century Gothic"/>
                <a:cs typeface="Century Gothic"/>
              </a:rPr>
              <a:t> </a:t>
            </a:r>
            <a:r>
              <a:rPr sz="1800" spc="-10" dirty="0">
                <a:solidFill>
                  <a:srgbClr val="F1F1F1"/>
                </a:solidFill>
                <a:latin typeface="Century Gothic"/>
                <a:cs typeface="Century Gothic"/>
              </a:rPr>
              <a:t>Welfare</a:t>
            </a:r>
            <a:endParaRPr sz="1800">
              <a:latin typeface="Century Gothic"/>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52955" y="0"/>
            <a:ext cx="4543044" cy="3023616"/>
          </a:xfrm>
          <a:prstGeom prst="rect">
            <a:avLst/>
          </a:prstGeom>
        </p:spPr>
      </p:pic>
      <p:grpSp>
        <p:nvGrpSpPr>
          <p:cNvPr id="3" name="object 3"/>
          <p:cNvGrpSpPr/>
          <p:nvPr/>
        </p:nvGrpSpPr>
        <p:grpSpPr>
          <a:xfrm>
            <a:off x="-28575" y="3023616"/>
            <a:ext cx="12249150" cy="3787140"/>
            <a:chOff x="-28575" y="3023616"/>
            <a:chExt cx="12249150" cy="3787140"/>
          </a:xfrm>
        </p:grpSpPr>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pic>
          <p:nvPicPr>
            <p:cNvPr id="6" name="object 6"/>
            <p:cNvPicPr/>
            <p:nvPr/>
          </p:nvPicPr>
          <p:blipFill>
            <a:blip r:embed="rId3" cstate="print"/>
            <a:stretch>
              <a:fillRect/>
            </a:stretch>
          </p:blipFill>
          <p:spPr>
            <a:xfrm>
              <a:off x="6096000" y="3023616"/>
              <a:ext cx="4544567" cy="3028188"/>
            </a:xfrm>
            <a:prstGeom prst="rect">
              <a:avLst/>
            </a:prstGeom>
          </p:spPr>
        </p:pic>
      </p:grpSp>
      <p:sp>
        <p:nvSpPr>
          <p:cNvPr id="7" name="object 7"/>
          <p:cNvSpPr txBox="1"/>
          <p:nvPr/>
        </p:nvSpPr>
        <p:spPr>
          <a:xfrm>
            <a:off x="6344158" y="515492"/>
            <a:ext cx="5457825" cy="1946275"/>
          </a:xfrm>
          <a:prstGeom prst="rect">
            <a:avLst/>
          </a:prstGeom>
        </p:spPr>
        <p:txBody>
          <a:bodyPr vert="horz" wrap="square" lIns="0" tIns="12700" rIns="0" bIns="0" rtlCol="0">
            <a:spAutoFit/>
          </a:bodyPr>
          <a:lstStyle/>
          <a:p>
            <a:pPr marL="198120" marR="5080" indent="-186055" algn="r">
              <a:lnSpc>
                <a:spcPct val="100000"/>
              </a:lnSpc>
              <a:spcBef>
                <a:spcPts val="100"/>
              </a:spcBef>
            </a:pPr>
            <a:r>
              <a:rPr sz="1800" spc="-10" dirty="0">
                <a:solidFill>
                  <a:srgbClr val="3A3838"/>
                </a:solidFill>
                <a:latin typeface="Century Gothic"/>
                <a:cs typeface="Century Gothic"/>
              </a:rPr>
              <a:t>Medicare</a:t>
            </a:r>
            <a:r>
              <a:rPr sz="1800" spc="35" dirty="0">
                <a:solidFill>
                  <a:srgbClr val="3A3838"/>
                </a:solidFill>
                <a:latin typeface="Century Gothic"/>
                <a:cs typeface="Century Gothic"/>
              </a:rPr>
              <a:t> </a:t>
            </a:r>
            <a:r>
              <a:rPr sz="1800" spc="145" dirty="0">
                <a:solidFill>
                  <a:srgbClr val="3A3838"/>
                </a:solidFill>
                <a:latin typeface="Century Gothic"/>
                <a:cs typeface="Century Gothic"/>
              </a:rPr>
              <a:t>is</a:t>
            </a:r>
            <a:r>
              <a:rPr sz="1800" spc="15" dirty="0">
                <a:solidFill>
                  <a:srgbClr val="3A3838"/>
                </a:solidFill>
                <a:latin typeface="Century Gothic"/>
                <a:cs typeface="Century Gothic"/>
              </a:rPr>
              <a:t> </a:t>
            </a:r>
            <a:r>
              <a:rPr sz="1800" spc="-180" dirty="0">
                <a:solidFill>
                  <a:srgbClr val="3A3838"/>
                </a:solidFill>
                <a:latin typeface="Century Gothic"/>
                <a:cs typeface="Century Gothic"/>
              </a:rPr>
              <a:t>a</a:t>
            </a:r>
            <a:r>
              <a:rPr sz="1800" spc="25" dirty="0">
                <a:solidFill>
                  <a:srgbClr val="3A3838"/>
                </a:solidFill>
                <a:latin typeface="Century Gothic"/>
                <a:cs typeface="Century Gothic"/>
              </a:rPr>
              <a:t> </a:t>
            </a:r>
            <a:r>
              <a:rPr sz="1800" dirty="0">
                <a:solidFill>
                  <a:srgbClr val="3A3838"/>
                </a:solidFill>
                <a:latin typeface="Century Gothic"/>
                <a:cs typeface="Century Gothic"/>
              </a:rPr>
              <a:t>federally-funded</a:t>
            </a:r>
            <a:r>
              <a:rPr sz="1800" spc="25" dirty="0">
                <a:solidFill>
                  <a:srgbClr val="3A3838"/>
                </a:solidFill>
                <a:latin typeface="Century Gothic"/>
                <a:cs typeface="Century Gothic"/>
              </a:rPr>
              <a:t> </a:t>
            </a:r>
            <a:r>
              <a:rPr sz="1800" spc="95" dirty="0">
                <a:solidFill>
                  <a:srgbClr val="3A3838"/>
                </a:solidFill>
                <a:latin typeface="Century Gothic"/>
                <a:cs typeface="Century Gothic"/>
              </a:rPr>
              <a:t>system</a:t>
            </a:r>
            <a:r>
              <a:rPr sz="1800" spc="15" dirty="0">
                <a:solidFill>
                  <a:srgbClr val="3A3838"/>
                </a:solidFill>
                <a:latin typeface="Century Gothic"/>
                <a:cs typeface="Century Gothic"/>
              </a:rPr>
              <a:t> </a:t>
            </a:r>
            <a:r>
              <a:rPr sz="1800" dirty="0">
                <a:solidFill>
                  <a:srgbClr val="3A3838"/>
                </a:solidFill>
                <a:latin typeface="Century Gothic"/>
                <a:cs typeface="Century Gothic"/>
              </a:rPr>
              <a:t>of</a:t>
            </a:r>
            <a:r>
              <a:rPr sz="1800" spc="20" dirty="0">
                <a:solidFill>
                  <a:srgbClr val="3A3838"/>
                </a:solidFill>
                <a:latin typeface="Century Gothic"/>
                <a:cs typeface="Century Gothic"/>
              </a:rPr>
              <a:t> </a:t>
            </a:r>
            <a:r>
              <a:rPr sz="1800" spc="-10" dirty="0">
                <a:solidFill>
                  <a:srgbClr val="3A3838"/>
                </a:solidFill>
                <a:latin typeface="Century Gothic"/>
                <a:cs typeface="Century Gothic"/>
              </a:rPr>
              <a:t>health </a:t>
            </a:r>
            <a:r>
              <a:rPr sz="1800" dirty="0">
                <a:solidFill>
                  <a:srgbClr val="3A3838"/>
                </a:solidFill>
                <a:latin typeface="Century Gothic"/>
                <a:cs typeface="Century Gothic"/>
              </a:rPr>
              <a:t>insurance</a:t>
            </a:r>
            <a:r>
              <a:rPr sz="1800" spc="50" dirty="0">
                <a:solidFill>
                  <a:srgbClr val="3A3838"/>
                </a:solidFill>
                <a:latin typeface="Century Gothic"/>
                <a:cs typeface="Century Gothic"/>
              </a:rPr>
              <a:t> </a:t>
            </a:r>
            <a:r>
              <a:rPr sz="1800" spc="-10" dirty="0">
                <a:solidFill>
                  <a:srgbClr val="3A3838"/>
                </a:solidFill>
                <a:latin typeface="Century Gothic"/>
                <a:cs typeface="Century Gothic"/>
              </a:rPr>
              <a:t>and</a:t>
            </a:r>
            <a:r>
              <a:rPr sz="1800" spc="55" dirty="0">
                <a:solidFill>
                  <a:srgbClr val="3A3838"/>
                </a:solidFill>
                <a:latin typeface="Century Gothic"/>
                <a:cs typeface="Century Gothic"/>
              </a:rPr>
              <a:t> </a:t>
            </a:r>
            <a:r>
              <a:rPr sz="1800" dirty="0">
                <a:solidFill>
                  <a:srgbClr val="3A3838"/>
                </a:solidFill>
                <a:latin typeface="Century Gothic"/>
                <a:cs typeface="Century Gothic"/>
              </a:rPr>
              <a:t>healthcare</a:t>
            </a:r>
            <a:r>
              <a:rPr sz="1800" spc="35" dirty="0">
                <a:solidFill>
                  <a:srgbClr val="3A3838"/>
                </a:solidFill>
                <a:latin typeface="Century Gothic"/>
                <a:cs typeface="Century Gothic"/>
              </a:rPr>
              <a:t> </a:t>
            </a:r>
            <a:r>
              <a:rPr sz="1800" dirty="0">
                <a:solidFill>
                  <a:srgbClr val="3A3838"/>
                </a:solidFill>
                <a:latin typeface="Century Gothic"/>
                <a:cs typeface="Century Gothic"/>
              </a:rPr>
              <a:t>delivery</a:t>
            </a:r>
            <a:r>
              <a:rPr sz="1800" spc="80" dirty="0">
                <a:solidFill>
                  <a:srgbClr val="3A3838"/>
                </a:solidFill>
                <a:latin typeface="Century Gothic"/>
                <a:cs typeface="Century Gothic"/>
              </a:rPr>
              <a:t> </a:t>
            </a:r>
            <a:r>
              <a:rPr sz="1800" spc="60" dirty="0">
                <a:solidFill>
                  <a:srgbClr val="3A3838"/>
                </a:solidFill>
                <a:latin typeface="Century Gothic"/>
                <a:cs typeface="Century Gothic"/>
              </a:rPr>
              <a:t>for</a:t>
            </a:r>
            <a:r>
              <a:rPr sz="1800" spc="70" dirty="0">
                <a:solidFill>
                  <a:srgbClr val="3A3838"/>
                </a:solidFill>
                <a:latin typeface="Century Gothic"/>
                <a:cs typeface="Century Gothic"/>
              </a:rPr>
              <a:t> </a:t>
            </a:r>
            <a:r>
              <a:rPr sz="1800" spc="200" dirty="0">
                <a:solidFill>
                  <a:srgbClr val="3A3838"/>
                </a:solidFill>
                <a:latin typeface="Century Gothic"/>
                <a:cs typeface="Century Gothic"/>
              </a:rPr>
              <a:t>US </a:t>
            </a:r>
            <a:r>
              <a:rPr sz="1800" spc="65" dirty="0">
                <a:solidFill>
                  <a:srgbClr val="3A3838"/>
                </a:solidFill>
                <a:latin typeface="Century Gothic"/>
                <a:cs typeface="Century Gothic"/>
              </a:rPr>
              <a:t>citizens</a:t>
            </a:r>
            <a:r>
              <a:rPr sz="1800" spc="-30" dirty="0">
                <a:solidFill>
                  <a:srgbClr val="3A3838"/>
                </a:solidFill>
                <a:latin typeface="Century Gothic"/>
                <a:cs typeface="Century Gothic"/>
              </a:rPr>
              <a:t> </a:t>
            </a:r>
            <a:r>
              <a:rPr sz="1800" spc="-60" dirty="0">
                <a:solidFill>
                  <a:srgbClr val="3A3838"/>
                </a:solidFill>
                <a:latin typeface="Century Gothic"/>
                <a:cs typeface="Century Gothic"/>
              </a:rPr>
              <a:t>aged</a:t>
            </a:r>
            <a:r>
              <a:rPr sz="1800" spc="-20" dirty="0">
                <a:solidFill>
                  <a:srgbClr val="3A3838"/>
                </a:solidFill>
                <a:latin typeface="Century Gothic"/>
                <a:cs typeface="Century Gothic"/>
              </a:rPr>
              <a:t> </a:t>
            </a:r>
            <a:r>
              <a:rPr sz="1800" spc="50" dirty="0">
                <a:solidFill>
                  <a:srgbClr val="3A3838"/>
                </a:solidFill>
                <a:latin typeface="Century Gothic"/>
                <a:cs typeface="Century Gothic"/>
              </a:rPr>
              <a:t>65</a:t>
            </a:r>
            <a:r>
              <a:rPr sz="1800" spc="-10" dirty="0">
                <a:solidFill>
                  <a:srgbClr val="3A3838"/>
                </a:solidFill>
                <a:latin typeface="Century Gothic"/>
                <a:cs typeface="Century Gothic"/>
              </a:rPr>
              <a:t> </a:t>
            </a:r>
            <a:r>
              <a:rPr sz="1800" spc="65" dirty="0">
                <a:solidFill>
                  <a:srgbClr val="3A3838"/>
                </a:solidFill>
                <a:latin typeface="Century Gothic"/>
                <a:cs typeface="Century Gothic"/>
              </a:rPr>
              <a:t>or</a:t>
            </a:r>
            <a:r>
              <a:rPr sz="1800" spc="-15" dirty="0">
                <a:solidFill>
                  <a:srgbClr val="3A3838"/>
                </a:solidFill>
                <a:latin typeface="Century Gothic"/>
                <a:cs typeface="Century Gothic"/>
              </a:rPr>
              <a:t> </a:t>
            </a:r>
            <a:r>
              <a:rPr sz="1800" dirty="0">
                <a:solidFill>
                  <a:srgbClr val="3A3838"/>
                </a:solidFill>
                <a:latin typeface="Century Gothic"/>
                <a:cs typeface="Century Gothic"/>
              </a:rPr>
              <a:t>older,</a:t>
            </a:r>
            <a:r>
              <a:rPr sz="1800" spc="-15" dirty="0">
                <a:solidFill>
                  <a:srgbClr val="3A3838"/>
                </a:solidFill>
                <a:latin typeface="Century Gothic"/>
                <a:cs typeface="Century Gothic"/>
              </a:rPr>
              <a:t> </a:t>
            </a:r>
            <a:r>
              <a:rPr sz="1800" spc="-10" dirty="0">
                <a:solidFill>
                  <a:srgbClr val="3A3838"/>
                </a:solidFill>
                <a:latin typeface="Century Gothic"/>
                <a:cs typeface="Century Gothic"/>
              </a:rPr>
              <a:t>and</a:t>
            </a:r>
            <a:r>
              <a:rPr sz="1800" spc="-30" dirty="0">
                <a:solidFill>
                  <a:srgbClr val="3A3838"/>
                </a:solidFill>
                <a:latin typeface="Century Gothic"/>
                <a:cs typeface="Century Gothic"/>
              </a:rPr>
              <a:t> </a:t>
            </a:r>
            <a:r>
              <a:rPr sz="1800" dirty="0">
                <a:solidFill>
                  <a:srgbClr val="3A3838"/>
                </a:solidFill>
                <a:latin typeface="Century Gothic"/>
                <a:cs typeface="Century Gothic"/>
              </a:rPr>
              <a:t>certain</a:t>
            </a:r>
            <a:r>
              <a:rPr sz="1800" spc="-25" dirty="0">
                <a:solidFill>
                  <a:srgbClr val="3A3838"/>
                </a:solidFill>
                <a:latin typeface="Century Gothic"/>
                <a:cs typeface="Century Gothic"/>
              </a:rPr>
              <a:t> </a:t>
            </a:r>
            <a:r>
              <a:rPr sz="1800" spc="-10" dirty="0">
                <a:solidFill>
                  <a:srgbClr val="3A3838"/>
                </a:solidFill>
                <a:latin typeface="Century Gothic"/>
                <a:cs typeface="Century Gothic"/>
              </a:rPr>
              <a:t>disabled </a:t>
            </a:r>
            <a:r>
              <a:rPr sz="1800" dirty="0">
                <a:solidFill>
                  <a:srgbClr val="3A3838"/>
                </a:solidFill>
                <a:latin typeface="Century Gothic"/>
                <a:cs typeface="Century Gothic"/>
              </a:rPr>
              <a:t>persons.</a:t>
            </a:r>
            <a:r>
              <a:rPr sz="1800" spc="80" dirty="0">
                <a:solidFill>
                  <a:srgbClr val="3A3838"/>
                </a:solidFill>
                <a:latin typeface="Century Gothic"/>
                <a:cs typeface="Century Gothic"/>
              </a:rPr>
              <a:t> </a:t>
            </a:r>
            <a:r>
              <a:rPr sz="1800" spc="114" dirty="0">
                <a:solidFill>
                  <a:srgbClr val="3A3838"/>
                </a:solidFill>
                <a:latin typeface="Century Gothic"/>
                <a:cs typeface="Century Gothic"/>
              </a:rPr>
              <a:t>It</a:t>
            </a:r>
            <a:r>
              <a:rPr sz="1800" spc="65" dirty="0">
                <a:solidFill>
                  <a:srgbClr val="3A3838"/>
                </a:solidFill>
                <a:latin typeface="Century Gothic"/>
                <a:cs typeface="Century Gothic"/>
              </a:rPr>
              <a:t> </a:t>
            </a:r>
            <a:r>
              <a:rPr sz="1800" spc="145" dirty="0">
                <a:solidFill>
                  <a:srgbClr val="3A3838"/>
                </a:solidFill>
                <a:latin typeface="Century Gothic"/>
                <a:cs typeface="Century Gothic"/>
              </a:rPr>
              <a:t>is</a:t>
            </a:r>
            <a:r>
              <a:rPr sz="1800" spc="95" dirty="0">
                <a:solidFill>
                  <a:srgbClr val="3A3838"/>
                </a:solidFill>
                <a:latin typeface="Century Gothic"/>
                <a:cs typeface="Century Gothic"/>
              </a:rPr>
              <a:t> </a:t>
            </a:r>
            <a:r>
              <a:rPr sz="1800" spc="50" dirty="0">
                <a:solidFill>
                  <a:srgbClr val="3A3838"/>
                </a:solidFill>
                <a:latin typeface="Century Gothic"/>
                <a:cs typeface="Century Gothic"/>
              </a:rPr>
              <a:t>administered</a:t>
            </a:r>
            <a:r>
              <a:rPr sz="1800" spc="80" dirty="0">
                <a:solidFill>
                  <a:srgbClr val="3A3838"/>
                </a:solidFill>
                <a:latin typeface="Century Gothic"/>
                <a:cs typeface="Century Gothic"/>
              </a:rPr>
              <a:t> </a:t>
            </a:r>
            <a:r>
              <a:rPr sz="1800" dirty="0">
                <a:solidFill>
                  <a:srgbClr val="3A3838"/>
                </a:solidFill>
                <a:latin typeface="Century Gothic"/>
                <a:cs typeface="Century Gothic"/>
              </a:rPr>
              <a:t>by</a:t>
            </a:r>
            <a:r>
              <a:rPr sz="1800" spc="85" dirty="0">
                <a:solidFill>
                  <a:srgbClr val="3A3838"/>
                </a:solidFill>
                <a:latin typeface="Century Gothic"/>
                <a:cs typeface="Century Gothic"/>
              </a:rPr>
              <a:t> </a:t>
            </a:r>
            <a:r>
              <a:rPr sz="1800" dirty="0">
                <a:solidFill>
                  <a:srgbClr val="3A3838"/>
                </a:solidFill>
                <a:latin typeface="Century Gothic"/>
                <a:cs typeface="Century Gothic"/>
              </a:rPr>
              <a:t>the</a:t>
            </a:r>
            <a:r>
              <a:rPr sz="1800" spc="70" dirty="0">
                <a:solidFill>
                  <a:srgbClr val="3A3838"/>
                </a:solidFill>
                <a:latin typeface="Century Gothic"/>
                <a:cs typeface="Century Gothic"/>
              </a:rPr>
              <a:t> </a:t>
            </a:r>
            <a:r>
              <a:rPr sz="1800" dirty="0">
                <a:solidFill>
                  <a:srgbClr val="3A3838"/>
                </a:solidFill>
                <a:latin typeface="Century Gothic"/>
                <a:cs typeface="Century Gothic"/>
              </a:rPr>
              <a:t>Centers</a:t>
            </a:r>
            <a:r>
              <a:rPr sz="1800" spc="55" dirty="0">
                <a:solidFill>
                  <a:srgbClr val="3A3838"/>
                </a:solidFill>
                <a:latin typeface="Century Gothic"/>
                <a:cs typeface="Century Gothic"/>
              </a:rPr>
              <a:t> </a:t>
            </a:r>
            <a:r>
              <a:rPr sz="1800" spc="35" dirty="0">
                <a:solidFill>
                  <a:srgbClr val="3A3838"/>
                </a:solidFill>
                <a:latin typeface="Century Gothic"/>
                <a:cs typeface="Century Gothic"/>
              </a:rPr>
              <a:t>for </a:t>
            </a:r>
            <a:r>
              <a:rPr sz="1800" spc="-10" dirty="0">
                <a:solidFill>
                  <a:srgbClr val="3A3838"/>
                </a:solidFill>
                <a:latin typeface="Century Gothic"/>
                <a:cs typeface="Century Gothic"/>
              </a:rPr>
              <a:t>Medicare</a:t>
            </a:r>
            <a:r>
              <a:rPr sz="1800" spc="-15" dirty="0">
                <a:solidFill>
                  <a:srgbClr val="3A3838"/>
                </a:solidFill>
                <a:latin typeface="Century Gothic"/>
                <a:cs typeface="Century Gothic"/>
              </a:rPr>
              <a:t> </a:t>
            </a:r>
            <a:r>
              <a:rPr sz="1800" spc="-10" dirty="0">
                <a:solidFill>
                  <a:srgbClr val="3A3838"/>
                </a:solidFill>
                <a:latin typeface="Century Gothic"/>
                <a:cs typeface="Century Gothic"/>
              </a:rPr>
              <a:t>and</a:t>
            </a:r>
            <a:r>
              <a:rPr sz="1800" spc="-40" dirty="0">
                <a:solidFill>
                  <a:srgbClr val="3A3838"/>
                </a:solidFill>
                <a:latin typeface="Century Gothic"/>
                <a:cs typeface="Century Gothic"/>
              </a:rPr>
              <a:t> </a:t>
            </a:r>
            <a:r>
              <a:rPr sz="1800" spc="-10" dirty="0">
                <a:solidFill>
                  <a:srgbClr val="3A3838"/>
                </a:solidFill>
                <a:latin typeface="Century Gothic"/>
                <a:cs typeface="Century Gothic"/>
              </a:rPr>
              <a:t>Medicaid </a:t>
            </a:r>
            <a:r>
              <a:rPr sz="1800" dirty="0">
                <a:solidFill>
                  <a:srgbClr val="3A3838"/>
                </a:solidFill>
                <a:latin typeface="Century Gothic"/>
                <a:cs typeface="Century Gothic"/>
              </a:rPr>
              <a:t>Services</a:t>
            </a:r>
            <a:r>
              <a:rPr sz="1800" spc="-10" dirty="0">
                <a:solidFill>
                  <a:srgbClr val="3A3838"/>
                </a:solidFill>
                <a:latin typeface="Century Gothic"/>
                <a:cs typeface="Century Gothic"/>
              </a:rPr>
              <a:t> </a:t>
            </a:r>
            <a:r>
              <a:rPr sz="1800" spc="-20" dirty="0">
                <a:solidFill>
                  <a:srgbClr val="3A3838"/>
                </a:solidFill>
                <a:latin typeface="Century Gothic"/>
                <a:cs typeface="Century Gothic"/>
              </a:rPr>
              <a:t>(CMS),</a:t>
            </a:r>
            <a:r>
              <a:rPr sz="1800" spc="5" dirty="0">
                <a:solidFill>
                  <a:srgbClr val="3A3838"/>
                </a:solidFill>
                <a:latin typeface="Century Gothic"/>
                <a:cs typeface="Century Gothic"/>
              </a:rPr>
              <a:t> </a:t>
            </a:r>
            <a:r>
              <a:rPr sz="1800" spc="-50" dirty="0">
                <a:solidFill>
                  <a:srgbClr val="3A3838"/>
                </a:solidFill>
                <a:latin typeface="Century Gothic"/>
                <a:cs typeface="Century Gothic"/>
              </a:rPr>
              <a:t>a </a:t>
            </a:r>
            <a:r>
              <a:rPr sz="1800" dirty="0">
                <a:solidFill>
                  <a:srgbClr val="3A3838"/>
                </a:solidFill>
                <a:latin typeface="Century Gothic"/>
                <a:cs typeface="Century Gothic"/>
              </a:rPr>
              <a:t>federal</a:t>
            </a:r>
            <a:r>
              <a:rPr sz="1800" spc="10" dirty="0">
                <a:solidFill>
                  <a:srgbClr val="3A3838"/>
                </a:solidFill>
                <a:latin typeface="Century Gothic"/>
                <a:cs typeface="Century Gothic"/>
              </a:rPr>
              <a:t> </a:t>
            </a:r>
            <a:r>
              <a:rPr sz="1800" spc="-50" dirty="0">
                <a:solidFill>
                  <a:srgbClr val="3A3838"/>
                </a:solidFill>
                <a:latin typeface="Century Gothic"/>
                <a:cs typeface="Century Gothic"/>
              </a:rPr>
              <a:t>agency</a:t>
            </a:r>
            <a:r>
              <a:rPr sz="1800" spc="-15" dirty="0">
                <a:solidFill>
                  <a:srgbClr val="3A3838"/>
                </a:solidFill>
                <a:latin typeface="Century Gothic"/>
                <a:cs typeface="Century Gothic"/>
              </a:rPr>
              <a:t> </a:t>
            </a:r>
            <a:r>
              <a:rPr sz="1800" spc="105" dirty="0">
                <a:solidFill>
                  <a:srgbClr val="3A3838"/>
                </a:solidFill>
                <a:latin typeface="Century Gothic"/>
                <a:cs typeface="Century Gothic"/>
              </a:rPr>
              <a:t>within</a:t>
            </a:r>
            <a:r>
              <a:rPr sz="1800" spc="10" dirty="0">
                <a:solidFill>
                  <a:srgbClr val="3A3838"/>
                </a:solidFill>
                <a:latin typeface="Century Gothic"/>
                <a:cs typeface="Century Gothic"/>
              </a:rPr>
              <a:t> </a:t>
            </a:r>
            <a:r>
              <a:rPr sz="1800" dirty="0">
                <a:solidFill>
                  <a:srgbClr val="3A3838"/>
                </a:solidFill>
                <a:latin typeface="Century Gothic"/>
                <a:cs typeface="Century Gothic"/>
              </a:rPr>
              <a:t>the</a:t>
            </a:r>
            <a:r>
              <a:rPr sz="1800" spc="-20" dirty="0">
                <a:solidFill>
                  <a:srgbClr val="3A3838"/>
                </a:solidFill>
                <a:latin typeface="Century Gothic"/>
                <a:cs typeface="Century Gothic"/>
              </a:rPr>
              <a:t> </a:t>
            </a:r>
            <a:r>
              <a:rPr sz="1800" spc="50" dirty="0">
                <a:solidFill>
                  <a:srgbClr val="3A3838"/>
                </a:solidFill>
                <a:latin typeface="Century Gothic"/>
                <a:cs typeface="Century Gothic"/>
              </a:rPr>
              <a:t>Department</a:t>
            </a:r>
            <a:r>
              <a:rPr sz="1800" spc="-20" dirty="0">
                <a:solidFill>
                  <a:srgbClr val="3A3838"/>
                </a:solidFill>
                <a:latin typeface="Century Gothic"/>
                <a:cs typeface="Century Gothic"/>
              </a:rPr>
              <a:t> </a:t>
            </a:r>
            <a:r>
              <a:rPr sz="1800" spc="-25" dirty="0">
                <a:solidFill>
                  <a:srgbClr val="3A3838"/>
                </a:solidFill>
                <a:latin typeface="Century Gothic"/>
                <a:cs typeface="Century Gothic"/>
              </a:rPr>
              <a:t>of </a:t>
            </a:r>
            <a:r>
              <a:rPr sz="1800" spc="50" dirty="0">
                <a:solidFill>
                  <a:srgbClr val="3A3838"/>
                </a:solidFill>
                <a:latin typeface="Century Gothic"/>
                <a:cs typeface="Century Gothic"/>
              </a:rPr>
              <a:t>Health</a:t>
            </a:r>
            <a:r>
              <a:rPr sz="1800" spc="25" dirty="0">
                <a:solidFill>
                  <a:srgbClr val="3A3838"/>
                </a:solidFill>
                <a:latin typeface="Century Gothic"/>
                <a:cs typeface="Century Gothic"/>
              </a:rPr>
              <a:t> </a:t>
            </a:r>
            <a:r>
              <a:rPr sz="1800" spc="-10" dirty="0">
                <a:solidFill>
                  <a:srgbClr val="3A3838"/>
                </a:solidFill>
                <a:latin typeface="Century Gothic"/>
                <a:cs typeface="Century Gothic"/>
              </a:rPr>
              <a:t>and</a:t>
            </a:r>
            <a:r>
              <a:rPr sz="1800" spc="25" dirty="0">
                <a:solidFill>
                  <a:srgbClr val="3A3838"/>
                </a:solidFill>
                <a:latin typeface="Century Gothic"/>
                <a:cs typeface="Century Gothic"/>
              </a:rPr>
              <a:t> </a:t>
            </a:r>
            <a:r>
              <a:rPr sz="1800" spc="95" dirty="0">
                <a:solidFill>
                  <a:srgbClr val="3A3838"/>
                </a:solidFill>
                <a:latin typeface="Century Gothic"/>
                <a:cs typeface="Century Gothic"/>
              </a:rPr>
              <a:t>Human</a:t>
            </a:r>
            <a:r>
              <a:rPr sz="1800" spc="25" dirty="0">
                <a:solidFill>
                  <a:srgbClr val="3A3838"/>
                </a:solidFill>
                <a:latin typeface="Century Gothic"/>
                <a:cs typeface="Century Gothic"/>
              </a:rPr>
              <a:t> </a:t>
            </a:r>
            <a:r>
              <a:rPr sz="1800" dirty="0">
                <a:solidFill>
                  <a:srgbClr val="3A3838"/>
                </a:solidFill>
                <a:latin typeface="Century Gothic"/>
                <a:cs typeface="Century Gothic"/>
              </a:rPr>
              <a:t>Services</a:t>
            </a:r>
            <a:r>
              <a:rPr sz="1800" spc="75" dirty="0">
                <a:solidFill>
                  <a:srgbClr val="3A3838"/>
                </a:solidFill>
                <a:latin typeface="Century Gothic"/>
                <a:cs typeface="Century Gothic"/>
              </a:rPr>
              <a:t> </a:t>
            </a:r>
            <a:r>
              <a:rPr sz="1800" spc="55" dirty="0">
                <a:solidFill>
                  <a:srgbClr val="3A3838"/>
                </a:solidFill>
                <a:latin typeface="Century Gothic"/>
                <a:cs typeface="Century Gothic"/>
              </a:rPr>
              <a:t>(HHS).</a:t>
            </a:r>
            <a:endParaRPr sz="1800">
              <a:latin typeface="Century Gothic"/>
              <a:cs typeface="Century Gothic"/>
            </a:endParaRPr>
          </a:p>
        </p:txBody>
      </p:sp>
      <p:sp>
        <p:nvSpPr>
          <p:cNvPr id="9" name="object 9"/>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
        <p:nvSpPr>
          <p:cNvPr id="8" name="object 8"/>
          <p:cNvSpPr txBox="1"/>
          <p:nvPr/>
        </p:nvSpPr>
        <p:spPr>
          <a:xfrm>
            <a:off x="583183" y="3683634"/>
            <a:ext cx="4824730" cy="1946275"/>
          </a:xfrm>
          <a:prstGeom prst="rect">
            <a:avLst/>
          </a:prstGeom>
        </p:spPr>
        <p:txBody>
          <a:bodyPr vert="horz" wrap="square" lIns="0" tIns="12700" rIns="0" bIns="0" rtlCol="0">
            <a:spAutoFit/>
          </a:bodyPr>
          <a:lstStyle/>
          <a:p>
            <a:pPr marL="12700" marR="5080">
              <a:lnSpc>
                <a:spcPct val="100000"/>
              </a:lnSpc>
              <a:spcBef>
                <a:spcPts val="100"/>
              </a:spcBef>
            </a:pPr>
            <a:r>
              <a:rPr sz="1800" spc="95" dirty="0">
                <a:solidFill>
                  <a:srgbClr val="3A3838"/>
                </a:solidFill>
                <a:latin typeface="Century Gothic"/>
                <a:cs typeface="Century Gothic"/>
              </a:rPr>
              <a:t>Eligibility</a:t>
            </a:r>
            <a:r>
              <a:rPr sz="1800" spc="-25" dirty="0">
                <a:solidFill>
                  <a:srgbClr val="3A3838"/>
                </a:solidFill>
                <a:latin typeface="Century Gothic"/>
                <a:cs typeface="Century Gothic"/>
              </a:rPr>
              <a:t> </a:t>
            </a:r>
            <a:r>
              <a:rPr sz="1800" spc="60" dirty="0">
                <a:solidFill>
                  <a:srgbClr val="3A3838"/>
                </a:solidFill>
                <a:latin typeface="Century Gothic"/>
                <a:cs typeface="Century Gothic"/>
              </a:rPr>
              <a:t>for</a:t>
            </a:r>
            <a:r>
              <a:rPr sz="1800" spc="-60" dirty="0">
                <a:solidFill>
                  <a:srgbClr val="3A3838"/>
                </a:solidFill>
                <a:latin typeface="Century Gothic"/>
                <a:cs typeface="Century Gothic"/>
              </a:rPr>
              <a:t> </a:t>
            </a:r>
            <a:r>
              <a:rPr sz="1800" spc="-10" dirty="0">
                <a:solidFill>
                  <a:srgbClr val="3A3838"/>
                </a:solidFill>
                <a:latin typeface="Century Gothic"/>
                <a:cs typeface="Century Gothic"/>
              </a:rPr>
              <a:t>Medicare</a:t>
            </a:r>
            <a:r>
              <a:rPr sz="1800" spc="-40" dirty="0">
                <a:solidFill>
                  <a:srgbClr val="3A3838"/>
                </a:solidFill>
                <a:latin typeface="Century Gothic"/>
                <a:cs typeface="Century Gothic"/>
              </a:rPr>
              <a:t> </a:t>
            </a:r>
            <a:r>
              <a:rPr sz="1800" dirty="0">
                <a:solidFill>
                  <a:srgbClr val="3A3838"/>
                </a:solidFill>
                <a:latin typeface="Century Gothic"/>
                <a:cs typeface="Century Gothic"/>
              </a:rPr>
              <a:t>doesn’t</a:t>
            </a:r>
            <a:r>
              <a:rPr sz="1800" spc="-85" dirty="0">
                <a:solidFill>
                  <a:srgbClr val="3A3838"/>
                </a:solidFill>
                <a:latin typeface="Century Gothic"/>
                <a:cs typeface="Century Gothic"/>
              </a:rPr>
              <a:t> </a:t>
            </a:r>
            <a:r>
              <a:rPr sz="1800" spc="-10" dirty="0">
                <a:solidFill>
                  <a:srgbClr val="3A3838"/>
                </a:solidFill>
                <a:latin typeface="Century Gothic"/>
                <a:cs typeface="Century Gothic"/>
              </a:rPr>
              <a:t>depend</a:t>
            </a:r>
            <a:r>
              <a:rPr sz="1800" spc="-75" dirty="0">
                <a:solidFill>
                  <a:srgbClr val="3A3838"/>
                </a:solidFill>
                <a:latin typeface="Century Gothic"/>
                <a:cs typeface="Century Gothic"/>
              </a:rPr>
              <a:t> </a:t>
            </a:r>
            <a:r>
              <a:rPr sz="1800" spc="-25" dirty="0">
                <a:solidFill>
                  <a:srgbClr val="3A3838"/>
                </a:solidFill>
                <a:latin typeface="Century Gothic"/>
                <a:cs typeface="Century Gothic"/>
              </a:rPr>
              <a:t>on </a:t>
            </a:r>
            <a:r>
              <a:rPr sz="1800" dirty="0">
                <a:solidFill>
                  <a:srgbClr val="3A3838"/>
                </a:solidFill>
                <a:latin typeface="Century Gothic"/>
                <a:cs typeface="Century Gothic"/>
              </a:rPr>
              <a:t>income;</a:t>
            </a:r>
            <a:r>
              <a:rPr sz="1800" spc="35" dirty="0">
                <a:solidFill>
                  <a:srgbClr val="3A3838"/>
                </a:solidFill>
                <a:latin typeface="Century Gothic"/>
                <a:cs typeface="Century Gothic"/>
              </a:rPr>
              <a:t> </a:t>
            </a:r>
            <a:r>
              <a:rPr sz="1800" dirty="0">
                <a:solidFill>
                  <a:srgbClr val="3A3838"/>
                </a:solidFill>
                <a:latin typeface="Century Gothic"/>
                <a:cs typeface="Century Gothic"/>
              </a:rPr>
              <a:t>nearly</a:t>
            </a:r>
            <a:r>
              <a:rPr sz="1800" spc="10" dirty="0">
                <a:solidFill>
                  <a:srgbClr val="3A3838"/>
                </a:solidFill>
                <a:latin typeface="Century Gothic"/>
                <a:cs typeface="Century Gothic"/>
              </a:rPr>
              <a:t> </a:t>
            </a:r>
            <a:r>
              <a:rPr sz="1800" dirty="0">
                <a:solidFill>
                  <a:srgbClr val="3A3838"/>
                </a:solidFill>
                <a:latin typeface="Century Gothic"/>
                <a:cs typeface="Century Gothic"/>
              </a:rPr>
              <a:t>everyone</a:t>
            </a:r>
            <a:r>
              <a:rPr sz="1800" spc="10" dirty="0">
                <a:solidFill>
                  <a:srgbClr val="3A3838"/>
                </a:solidFill>
                <a:latin typeface="Century Gothic"/>
                <a:cs typeface="Century Gothic"/>
              </a:rPr>
              <a:t> </a:t>
            </a:r>
            <a:r>
              <a:rPr sz="1800" dirty="0">
                <a:solidFill>
                  <a:srgbClr val="3A3838"/>
                </a:solidFill>
                <a:latin typeface="Century Gothic"/>
                <a:cs typeface="Century Gothic"/>
              </a:rPr>
              <a:t>who</a:t>
            </a:r>
            <a:r>
              <a:rPr sz="1800" spc="15" dirty="0">
                <a:solidFill>
                  <a:srgbClr val="3A3838"/>
                </a:solidFill>
                <a:latin typeface="Century Gothic"/>
                <a:cs typeface="Century Gothic"/>
              </a:rPr>
              <a:t> </a:t>
            </a:r>
            <a:r>
              <a:rPr sz="1800" spc="140" dirty="0">
                <a:solidFill>
                  <a:srgbClr val="3A3838"/>
                </a:solidFill>
                <a:latin typeface="Century Gothic"/>
                <a:cs typeface="Century Gothic"/>
              </a:rPr>
              <a:t>is</a:t>
            </a:r>
            <a:r>
              <a:rPr sz="1800" spc="20" dirty="0">
                <a:solidFill>
                  <a:srgbClr val="3A3838"/>
                </a:solidFill>
                <a:latin typeface="Century Gothic"/>
                <a:cs typeface="Century Gothic"/>
              </a:rPr>
              <a:t> </a:t>
            </a:r>
            <a:r>
              <a:rPr sz="1800" dirty="0">
                <a:solidFill>
                  <a:srgbClr val="3A3838"/>
                </a:solidFill>
                <a:latin typeface="Century Gothic"/>
                <a:cs typeface="Century Gothic"/>
              </a:rPr>
              <a:t>at least</a:t>
            </a:r>
            <a:r>
              <a:rPr sz="1800" spc="15" dirty="0">
                <a:solidFill>
                  <a:srgbClr val="3A3838"/>
                </a:solidFill>
                <a:latin typeface="Century Gothic"/>
                <a:cs typeface="Century Gothic"/>
              </a:rPr>
              <a:t> </a:t>
            </a:r>
            <a:r>
              <a:rPr sz="1800" spc="25" dirty="0">
                <a:solidFill>
                  <a:srgbClr val="3A3838"/>
                </a:solidFill>
                <a:latin typeface="Century Gothic"/>
                <a:cs typeface="Century Gothic"/>
              </a:rPr>
              <a:t>65 </a:t>
            </a:r>
            <a:r>
              <a:rPr sz="1800" spc="145" dirty="0">
                <a:solidFill>
                  <a:srgbClr val="3A3838"/>
                </a:solidFill>
                <a:latin typeface="Century Gothic"/>
                <a:cs typeface="Century Gothic"/>
              </a:rPr>
              <a:t>is</a:t>
            </a:r>
            <a:r>
              <a:rPr sz="1800" spc="45" dirty="0">
                <a:solidFill>
                  <a:srgbClr val="3A3838"/>
                </a:solidFill>
                <a:latin typeface="Century Gothic"/>
                <a:cs typeface="Century Gothic"/>
              </a:rPr>
              <a:t> </a:t>
            </a:r>
            <a:r>
              <a:rPr sz="1800" dirty="0">
                <a:solidFill>
                  <a:srgbClr val="3A3838"/>
                </a:solidFill>
                <a:latin typeface="Century Gothic"/>
                <a:cs typeface="Century Gothic"/>
              </a:rPr>
              <a:t>entitled</a:t>
            </a:r>
            <a:r>
              <a:rPr sz="1800" spc="35" dirty="0">
                <a:solidFill>
                  <a:srgbClr val="3A3838"/>
                </a:solidFill>
                <a:latin typeface="Century Gothic"/>
                <a:cs typeface="Century Gothic"/>
              </a:rPr>
              <a:t> </a:t>
            </a:r>
            <a:r>
              <a:rPr sz="1800" dirty="0">
                <a:solidFill>
                  <a:srgbClr val="3A3838"/>
                </a:solidFill>
                <a:latin typeface="Century Gothic"/>
                <a:cs typeface="Century Gothic"/>
              </a:rPr>
              <a:t>to</a:t>
            </a:r>
            <a:r>
              <a:rPr sz="1800" spc="50" dirty="0">
                <a:solidFill>
                  <a:srgbClr val="3A3838"/>
                </a:solidFill>
                <a:latin typeface="Century Gothic"/>
                <a:cs typeface="Century Gothic"/>
              </a:rPr>
              <a:t> </a:t>
            </a:r>
            <a:r>
              <a:rPr sz="1800" spc="-50" dirty="0">
                <a:solidFill>
                  <a:srgbClr val="3A3838"/>
                </a:solidFill>
                <a:latin typeface="Century Gothic"/>
                <a:cs typeface="Century Gothic"/>
              </a:rPr>
              <a:t>coverage.</a:t>
            </a:r>
            <a:r>
              <a:rPr sz="1800" spc="65" dirty="0">
                <a:solidFill>
                  <a:srgbClr val="3A3838"/>
                </a:solidFill>
                <a:latin typeface="Century Gothic"/>
                <a:cs typeface="Century Gothic"/>
              </a:rPr>
              <a:t> </a:t>
            </a:r>
            <a:r>
              <a:rPr sz="1800" spc="95" dirty="0">
                <a:solidFill>
                  <a:srgbClr val="3A3838"/>
                </a:solidFill>
                <a:latin typeface="Century Gothic"/>
                <a:cs typeface="Century Gothic"/>
              </a:rPr>
              <a:t>Eligibility </a:t>
            </a:r>
            <a:r>
              <a:rPr sz="1800" spc="-20" dirty="0">
                <a:solidFill>
                  <a:srgbClr val="3A3838"/>
                </a:solidFill>
                <a:latin typeface="Century Gothic"/>
                <a:cs typeface="Century Gothic"/>
              </a:rPr>
              <a:t>also </a:t>
            </a:r>
            <a:r>
              <a:rPr sz="1800" dirty="0">
                <a:solidFill>
                  <a:srgbClr val="3A3838"/>
                </a:solidFill>
                <a:latin typeface="Century Gothic"/>
                <a:cs typeface="Century Gothic"/>
              </a:rPr>
              <a:t>doesn’t</a:t>
            </a:r>
            <a:r>
              <a:rPr sz="1800" spc="-45" dirty="0">
                <a:solidFill>
                  <a:srgbClr val="3A3838"/>
                </a:solidFill>
                <a:latin typeface="Century Gothic"/>
                <a:cs typeface="Century Gothic"/>
              </a:rPr>
              <a:t> </a:t>
            </a:r>
            <a:r>
              <a:rPr sz="1800" spc="-10" dirty="0">
                <a:solidFill>
                  <a:srgbClr val="3A3838"/>
                </a:solidFill>
                <a:latin typeface="Century Gothic"/>
                <a:cs typeface="Century Gothic"/>
              </a:rPr>
              <a:t>depend</a:t>
            </a:r>
            <a:r>
              <a:rPr sz="1800" spc="-45" dirty="0">
                <a:solidFill>
                  <a:srgbClr val="3A3838"/>
                </a:solidFill>
                <a:latin typeface="Century Gothic"/>
                <a:cs typeface="Century Gothic"/>
              </a:rPr>
              <a:t> </a:t>
            </a:r>
            <a:r>
              <a:rPr sz="1800" dirty="0">
                <a:solidFill>
                  <a:srgbClr val="3A3838"/>
                </a:solidFill>
                <a:latin typeface="Century Gothic"/>
                <a:cs typeface="Century Gothic"/>
              </a:rPr>
              <a:t>on</a:t>
            </a:r>
            <a:r>
              <a:rPr sz="1800" spc="-40" dirty="0">
                <a:solidFill>
                  <a:srgbClr val="3A3838"/>
                </a:solidFill>
                <a:latin typeface="Century Gothic"/>
                <a:cs typeface="Century Gothic"/>
              </a:rPr>
              <a:t> </a:t>
            </a:r>
            <a:r>
              <a:rPr sz="1800" spc="55" dirty="0">
                <a:solidFill>
                  <a:srgbClr val="3A3838"/>
                </a:solidFill>
                <a:latin typeface="Century Gothic"/>
                <a:cs typeface="Century Gothic"/>
              </a:rPr>
              <a:t>employment</a:t>
            </a:r>
            <a:r>
              <a:rPr sz="1800" spc="-35" dirty="0">
                <a:solidFill>
                  <a:srgbClr val="3A3838"/>
                </a:solidFill>
                <a:latin typeface="Century Gothic"/>
                <a:cs typeface="Century Gothic"/>
              </a:rPr>
              <a:t> </a:t>
            </a:r>
            <a:r>
              <a:rPr sz="1800" spc="45" dirty="0">
                <a:solidFill>
                  <a:srgbClr val="3A3838"/>
                </a:solidFill>
                <a:latin typeface="Century Gothic"/>
                <a:cs typeface="Century Gothic"/>
              </a:rPr>
              <a:t>status; </a:t>
            </a:r>
            <a:r>
              <a:rPr sz="1800" spc="90" dirty="0">
                <a:solidFill>
                  <a:srgbClr val="3A3838"/>
                </a:solidFill>
                <a:latin typeface="Century Gothic"/>
                <a:cs typeface="Century Gothic"/>
              </a:rPr>
              <a:t>workers</a:t>
            </a:r>
            <a:r>
              <a:rPr sz="1800" spc="-15" dirty="0">
                <a:solidFill>
                  <a:srgbClr val="3A3838"/>
                </a:solidFill>
                <a:latin typeface="Century Gothic"/>
                <a:cs typeface="Century Gothic"/>
              </a:rPr>
              <a:t> </a:t>
            </a:r>
            <a:r>
              <a:rPr sz="1800" dirty="0">
                <a:solidFill>
                  <a:srgbClr val="3A3838"/>
                </a:solidFill>
                <a:latin typeface="Century Gothic"/>
                <a:cs typeface="Century Gothic"/>
              </a:rPr>
              <a:t>are</a:t>
            </a:r>
            <a:r>
              <a:rPr sz="1800" spc="-25" dirty="0">
                <a:solidFill>
                  <a:srgbClr val="3A3838"/>
                </a:solidFill>
                <a:latin typeface="Century Gothic"/>
                <a:cs typeface="Century Gothic"/>
              </a:rPr>
              <a:t> </a:t>
            </a:r>
            <a:r>
              <a:rPr sz="1800" spc="55" dirty="0">
                <a:solidFill>
                  <a:srgbClr val="3A3838"/>
                </a:solidFill>
                <a:latin typeface="Century Gothic"/>
                <a:cs typeface="Century Gothic"/>
              </a:rPr>
              <a:t>not</a:t>
            </a:r>
            <a:r>
              <a:rPr sz="1800" spc="-35" dirty="0">
                <a:solidFill>
                  <a:srgbClr val="3A3838"/>
                </a:solidFill>
                <a:latin typeface="Century Gothic"/>
                <a:cs typeface="Century Gothic"/>
              </a:rPr>
              <a:t> </a:t>
            </a:r>
            <a:r>
              <a:rPr sz="1800" spc="50" dirty="0">
                <a:solidFill>
                  <a:srgbClr val="3A3838"/>
                </a:solidFill>
                <a:latin typeface="Century Gothic"/>
                <a:cs typeface="Century Gothic"/>
              </a:rPr>
              <a:t>required</a:t>
            </a:r>
            <a:r>
              <a:rPr sz="1800" spc="-15" dirty="0">
                <a:solidFill>
                  <a:srgbClr val="3A3838"/>
                </a:solidFill>
                <a:latin typeface="Century Gothic"/>
                <a:cs typeface="Century Gothic"/>
              </a:rPr>
              <a:t> </a:t>
            </a:r>
            <a:r>
              <a:rPr sz="1800" dirty="0">
                <a:solidFill>
                  <a:srgbClr val="3A3838"/>
                </a:solidFill>
                <a:latin typeface="Century Gothic"/>
                <a:cs typeface="Century Gothic"/>
              </a:rPr>
              <a:t>to</a:t>
            </a:r>
            <a:r>
              <a:rPr sz="1800" spc="-25" dirty="0">
                <a:solidFill>
                  <a:srgbClr val="3A3838"/>
                </a:solidFill>
                <a:latin typeface="Century Gothic"/>
                <a:cs typeface="Century Gothic"/>
              </a:rPr>
              <a:t> </a:t>
            </a:r>
            <a:r>
              <a:rPr sz="1800" spc="65" dirty="0">
                <a:solidFill>
                  <a:srgbClr val="3A3838"/>
                </a:solidFill>
                <a:latin typeface="Century Gothic"/>
                <a:cs typeface="Century Gothic"/>
              </a:rPr>
              <a:t>retire</a:t>
            </a:r>
            <a:r>
              <a:rPr sz="1800" spc="-20" dirty="0">
                <a:solidFill>
                  <a:srgbClr val="3A3838"/>
                </a:solidFill>
                <a:latin typeface="Century Gothic"/>
                <a:cs typeface="Century Gothic"/>
              </a:rPr>
              <a:t> </a:t>
            </a:r>
            <a:r>
              <a:rPr sz="1800" spc="30" dirty="0">
                <a:solidFill>
                  <a:srgbClr val="3A3838"/>
                </a:solidFill>
                <a:latin typeface="Century Gothic"/>
                <a:cs typeface="Century Gothic"/>
              </a:rPr>
              <a:t>when </a:t>
            </a:r>
            <a:r>
              <a:rPr sz="1800" dirty="0">
                <a:solidFill>
                  <a:srgbClr val="3A3838"/>
                </a:solidFill>
                <a:latin typeface="Century Gothic"/>
                <a:cs typeface="Century Gothic"/>
              </a:rPr>
              <a:t>they</a:t>
            </a:r>
            <a:r>
              <a:rPr sz="1800" spc="15" dirty="0">
                <a:solidFill>
                  <a:srgbClr val="3A3838"/>
                </a:solidFill>
                <a:latin typeface="Century Gothic"/>
                <a:cs typeface="Century Gothic"/>
              </a:rPr>
              <a:t> </a:t>
            </a:r>
            <a:r>
              <a:rPr sz="1800" spc="-20" dirty="0">
                <a:solidFill>
                  <a:srgbClr val="3A3838"/>
                </a:solidFill>
                <a:latin typeface="Century Gothic"/>
                <a:cs typeface="Century Gothic"/>
              </a:rPr>
              <a:t>reach</a:t>
            </a:r>
            <a:r>
              <a:rPr sz="1800" spc="20" dirty="0">
                <a:solidFill>
                  <a:srgbClr val="3A3838"/>
                </a:solidFill>
                <a:latin typeface="Century Gothic"/>
                <a:cs typeface="Century Gothic"/>
              </a:rPr>
              <a:t> </a:t>
            </a:r>
            <a:r>
              <a:rPr sz="1800" spc="-80" dirty="0">
                <a:solidFill>
                  <a:srgbClr val="3A3838"/>
                </a:solidFill>
                <a:latin typeface="Century Gothic"/>
                <a:cs typeface="Century Gothic"/>
              </a:rPr>
              <a:t>age</a:t>
            </a:r>
            <a:r>
              <a:rPr sz="1800" spc="35" dirty="0">
                <a:solidFill>
                  <a:srgbClr val="3A3838"/>
                </a:solidFill>
                <a:latin typeface="Century Gothic"/>
                <a:cs typeface="Century Gothic"/>
              </a:rPr>
              <a:t> </a:t>
            </a:r>
            <a:r>
              <a:rPr sz="1800" dirty="0">
                <a:solidFill>
                  <a:srgbClr val="3A3838"/>
                </a:solidFill>
                <a:latin typeface="Century Gothic"/>
                <a:cs typeface="Century Gothic"/>
              </a:rPr>
              <a:t>65</a:t>
            </a:r>
            <a:r>
              <a:rPr sz="1800" spc="55" dirty="0">
                <a:solidFill>
                  <a:srgbClr val="3A3838"/>
                </a:solidFill>
                <a:latin typeface="Century Gothic"/>
                <a:cs typeface="Century Gothic"/>
              </a:rPr>
              <a:t> </a:t>
            </a:r>
            <a:r>
              <a:rPr sz="1800" dirty="0">
                <a:solidFill>
                  <a:srgbClr val="3A3838"/>
                </a:solidFill>
                <a:latin typeface="Century Gothic"/>
                <a:cs typeface="Century Gothic"/>
              </a:rPr>
              <a:t>to</a:t>
            </a:r>
            <a:r>
              <a:rPr sz="1800" spc="35" dirty="0">
                <a:solidFill>
                  <a:srgbClr val="3A3838"/>
                </a:solidFill>
                <a:latin typeface="Century Gothic"/>
                <a:cs typeface="Century Gothic"/>
              </a:rPr>
              <a:t> </a:t>
            </a:r>
            <a:r>
              <a:rPr sz="1800" dirty="0">
                <a:solidFill>
                  <a:srgbClr val="3A3838"/>
                </a:solidFill>
                <a:latin typeface="Century Gothic"/>
                <a:cs typeface="Century Gothic"/>
              </a:rPr>
              <a:t>be</a:t>
            </a:r>
            <a:r>
              <a:rPr sz="1800" spc="40" dirty="0">
                <a:solidFill>
                  <a:srgbClr val="3A3838"/>
                </a:solidFill>
                <a:latin typeface="Century Gothic"/>
                <a:cs typeface="Century Gothic"/>
              </a:rPr>
              <a:t> </a:t>
            </a:r>
            <a:r>
              <a:rPr sz="1800" dirty="0">
                <a:solidFill>
                  <a:srgbClr val="3A3838"/>
                </a:solidFill>
                <a:latin typeface="Century Gothic"/>
                <a:cs typeface="Century Gothic"/>
              </a:rPr>
              <a:t>eligible</a:t>
            </a:r>
            <a:r>
              <a:rPr sz="1800" spc="70" dirty="0">
                <a:solidFill>
                  <a:srgbClr val="3A3838"/>
                </a:solidFill>
                <a:latin typeface="Century Gothic"/>
                <a:cs typeface="Century Gothic"/>
              </a:rPr>
              <a:t> </a:t>
            </a:r>
            <a:r>
              <a:rPr sz="1800" spc="35" dirty="0">
                <a:solidFill>
                  <a:srgbClr val="3A3838"/>
                </a:solidFill>
                <a:latin typeface="Century Gothic"/>
                <a:cs typeface="Century Gothic"/>
              </a:rPr>
              <a:t>for </a:t>
            </a:r>
            <a:r>
              <a:rPr sz="1800" spc="-10" dirty="0">
                <a:solidFill>
                  <a:srgbClr val="3A3838"/>
                </a:solidFill>
                <a:latin typeface="Century Gothic"/>
                <a:cs typeface="Century Gothic"/>
              </a:rPr>
              <a:t>Medicare.</a:t>
            </a:r>
            <a:endParaRPr sz="1800">
              <a:latin typeface="Century Gothic"/>
              <a:cs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7B7B7B"/>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5" name="object 5"/>
          <p:cNvSpPr/>
          <p:nvPr/>
        </p:nvSpPr>
        <p:spPr>
          <a:xfrm>
            <a:off x="0" y="304800"/>
            <a:ext cx="7062470" cy="668020"/>
          </a:xfrm>
          <a:custGeom>
            <a:avLst/>
            <a:gdLst/>
            <a:ahLst/>
            <a:cxnLst/>
            <a:rect l="l" t="t" r="r" b="b"/>
            <a:pathLst>
              <a:path w="7062470" h="668019">
                <a:moveTo>
                  <a:pt x="7062215" y="0"/>
                </a:moveTo>
                <a:lnTo>
                  <a:pt x="0" y="0"/>
                </a:lnTo>
                <a:lnTo>
                  <a:pt x="0" y="667512"/>
                </a:lnTo>
                <a:lnTo>
                  <a:pt x="7062215" y="667512"/>
                </a:lnTo>
                <a:lnTo>
                  <a:pt x="7062215" y="0"/>
                </a:lnTo>
                <a:close/>
              </a:path>
            </a:pathLst>
          </a:custGeom>
          <a:solidFill>
            <a:srgbClr val="AEABAB"/>
          </a:solidFill>
        </p:spPr>
        <p:txBody>
          <a:bodyPr wrap="square" lIns="0" tIns="0" rIns="0" bIns="0" rtlCol="0"/>
          <a:lstStyle/>
          <a:p>
            <a:endParaRPr/>
          </a:p>
        </p:txBody>
      </p:sp>
      <p:sp>
        <p:nvSpPr>
          <p:cNvPr id="6" name="object 6"/>
          <p:cNvSpPr txBox="1"/>
          <p:nvPr/>
        </p:nvSpPr>
        <p:spPr>
          <a:xfrm>
            <a:off x="1199489" y="434721"/>
            <a:ext cx="5712460" cy="391795"/>
          </a:xfrm>
          <a:prstGeom prst="rect">
            <a:avLst/>
          </a:prstGeom>
        </p:spPr>
        <p:txBody>
          <a:bodyPr vert="horz" wrap="square" lIns="0" tIns="12700" rIns="0" bIns="0" rtlCol="0">
            <a:spAutoFit/>
          </a:bodyPr>
          <a:lstStyle/>
          <a:p>
            <a:pPr algn="ctr">
              <a:lnSpc>
                <a:spcPct val="100000"/>
              </a:lnSpc>
              <a:spcBef>
                <a:spcPts val="100"/>
              </a:spcBef>
            </a:pPr>
            <a:r>
              <a:rPr sz="1200" spc="75" dirty="0">
                <a:solidFill>
                  <a:srgbClr val="FFFFFF"/>
                </a:solidFill>
                <a:latin typeface="Century Gothic"/>
                <a:cs typeface="Century Gothic"/>
              </a:rPr>
              <a:t>During</a:t>
            </a:r>
            <a:r>
              <a:rPr sz="1200" spc="50" dirty="0">
                <a:solidFill>
                  <a:srgbClr val="FFFFFF"/>
                </a:solidFill>
                <a:latin typeface="Century Gothic"/>
                <a:cs typeface="Century Gothic"/>
              </a:rPr>
              <a:t> </a:t>
            </a:r>
            <a:r>
              <a:rPr sz="1200" dirty="0">
                <a:solidFill>
                  <a:srgbClr val="FFFFFF"/>
                </a:solidFill>
                <a:latin typeface="Century Gothic"/>
                <a:cs typeface="Century Gothic"/>
              </a:rPr>
              <a:t>the</a:t>
            </a:r>
            <a:r>
              <a:rPr sz="1200" spc="60" dirty="0">
                <a:solidFill>
                  <a:srgbClr val="FFFFFF"/>
                </a:solidFill>
                <a:latin typeface="Century Gothic"/>
                <a:cs typeface="Century Gothic"/>
              </a:rPr>
              <a:t> </a:t>
            </a:r>
            <a:r>
              <a:rPr sz="1200" dirty="0">
                <a:solidFill>
                  <a:srgbClr val="FFFFFF"/>
                </a:solidFill>
                <a:latin typeface="Century Gothic"/>
                <a:cs typeface="Century Gothic"/>
              </a:rPr>
              <a:t>course</a:t>
            </a:r>
            <a:r>
              <a:rPr sz="1200" spc="55" dirty="0">
                <a:solidFill>
                  <a:srgbClr val="FFFFFF"/>
                </a:solidFill>
                <a:latin typeface="Century Gothic"/>
                <a:cs typeface="Century Gothic"/>
              </a:rPr>
              <a:t> </a:t>
            </a:r>
            <a:r>
              <a:rPr sz="1200" dirty="0">
                <a:solidFill>
                  <a:srgbClr val="FFFFFF"/>
                </a:solidFill>
                <a:latin typeface="Century Gothic"/>
                <a:cs typeface="Century Gothic"/>
              </a:rPr>
              <a:t>of</a:t>
            </a:r>
            <a:r>
              <a:rPr sz="1200" spc="65" dirty="0">
                <a:solidFill>
                  <a:srgbClr val="FFFFFF"/>
                </a:solidFill>
                <a:latin typeface="Century Gothic"/>
                <a:cs typeface="Century Gothic"/>
              </a:rPr>
              <a:t> </a:t>
            </a:r>
            <a:r>
              <a:rPr sz="1200" dirty="0">
                <a:solidFill>
                  <a:srgbClr val="FFFFFF"/>
                </a:solidFill>
                <a:latin typeface="Century Gothic"/>
                <a:cs typeface="Century Gothic"/>
              </a:rPr>
              <a:t>Member</a:t>
            </a:r>
            <a:r>
              <a:rPr sz="1200" spc="70" dirty="0">
                <a:solidFill>
                  <a:srgbClr val="FFFFFF"/>
                </a:solidFill>
                <a:latin typeface="Century Gothic"/>
                <a:cs typeface="Century Gothic"/>
              </a:rPr>
              <a:t> </a:t>
            </a:r>
            <a:r>
              <a:rPr sz="1200" dirty="0">
                <a:solidFill>
                  <a:srgbClr val="FFFFFF"/>
                </a:solidFill>
                <a:latin typeface="Century Gothic"/>
                <a:cs typeface="Century Gothic"/>
              </a:rPr>
              <a:t>transportation,</a:t>
            </a:r>
            <a:r>
              <a:rPr sz="1200" spc="-5" dirty="0">
                <a:solidFill>
                  <a:srgbClr val="FFFFFF"/>
                </a:solidFill>
                <a:latin typeface="Century Gothic"/>
                <a:cs typeface="Century Gothic"/>
              </a:rPr>
              <a:t> </a:t>
            </a:r>
            <a:r>
              <a:rPr sz="1200" dirty="0">
                <a:solidFill>
                  <a:srgbClr val="FFFFFF"/>
                </a:solidFill>
                <a:latin typeface="Century Gothic"/>
                <a:cs typeface="Century Gothic"/>
              </a:rPr>
              <a:t>you</a:t>
            </a:r>
            <a:r>
              <a:rPr sz="1200" spc="75" dirty="0">
                <a:solidFill>
                  <a:srgbClr val="FFFFFF"/>
                </a:solidFill>
                <a:latin typeface="Century Gothic"/>
                <a:cs typeface="Century Gothic"/>
              </a:rPr>
              <a:t> </a:t>
            </a:r>
            <a:r>
              <a:rPr sz="1200" dirty="0">
                <a:solidFill>
                  <a:srgbClr val="FFFFFF"/>
                </a:solidFill>
                <a:latin typeface="Century Gothic"/>
                <a:cs typeface="Century Gothic"/>
              </a:rPr>
              <a:t>may</a:t>
            </a:r>
            <a:r>
              <a:rPr sz="1200" spc="70" dirty="0">
                <a:solidFill>
                  <a:srgbClr val="FFFFFF"/>
                </a:solidFill>
                <a:latin typeface="Century Gothic"/>
                <a:cs typeface="Century Gothic"/>
              </a:rPr>
              <a:t> </a:t>
            </a:r>
            <a:r>
              <a:rPr sz="1200" spc="-20" dirty="0">
                <a:solidFill>
                  <a:srgbClr val="FFFFFF"/>
                </a:solidFill>
                <a:latin typeface="Century Gothic"/>
                <a:cs typeface="Century Gothic"/>
              </a:rPr>
              <a:t>become</a:t>
            </a:r>
            <a:r>
              <a:rPr sz="1200" spc="55" dirty="0">
                <a:solidFill>
                  <a:srgbClr val="FFFFFF"/>
                </a:solidFill>
                <a:latin typeface="Century Gothic"/>
                <a:cs typeface="Century Gothic"/>
              </a:rPr>
              <a:t> </a:t>
            </a:r>
            <a:r>
              <a:rPr sz="1200" spc="-20" dirty="0">
                <a:solidFill>
                  <a:srgbClr val="FFFFFF"/>
                </a:solidFill>
                <a:latin typeface="Century Gothic"/>
                <a:cs typeface="Century Gothic"/>
              </a:rPr>
              <a:t>aware</a:t>
            </a:r>
            <a:r>
              <a:rPr sz="1200" spc="65" dirty="0">
                <a:solidFill>
                  <a:srgbClr val="FFFFFF"/>
                </a:solidFill>
                <a:latin typeface="Century Gothic"/>
                <a:cs typeface="Century Gothic"/>
              </a:rPr>
              <a:t> </a:t>
            </a:r>
            <a:r>
              <a:rPr sz="1200" spc="-25" dirty="0">
                <a:solidFill>
                  <a:srgbClr val="FFFFFF"/>
                </a:solidFill>
                <a:latin typeface="Century Gothic"/>
                <a:cs typeface="Century Gothic"/>
              </a:rPr>
              <a:t>of</a:t>
            </a:r>
            <a:endParaRPr sz="1200">
              <a:latin typeface="Century Gothic"/>
              <a:cs typeface="Century Gothic"/>
            </a:endParaRPr>
          </a:p>
          <a:p>
            <a:pPr algn="ctr">
              <a:lnSpc>
                <a:spcPct val="100000"/>
              </a:lnSpc>
            </a:pPr>
            <a:r>
              <a:rPr sz="1200" dirty="0">
                <a:solidFill>
                  <a:srgbClr val="FFFFFF"/>
                </a:solidFill>
                <a:latin typeface="Century Gothic"/>
                <a:cs typeface="Century Gothic"/>
              </a:rPr>
              <a:t>information</a:t>
            </a:r>
            <a:r>
              <a:rPr sz="1200" spc="120" dirty="0">
                <a:solidFill>
                  <a:srgbClr val="FFFFFF"/>
                </a:solidFill>
                <a:latin typeface="Century Gothic"/>
                <a:cs typeface="Century Gothic"/>
              </a:rPr>
              <a:t> </a:t>
            </a:r>
            <a:r>
              <a:rPr sz="1200" dirty="0">
                <a:solidFill>
                  <a:srgbClr val="FFFFFF"/>
                </a:solidFill>
                <a:latin typeface="Century Gothic"/>
                <a:cs typeface="Century Gothic"/>
              </a:rPr>
              <a:t>that</a:t>
            </a:r>
            <a:r>
              <a:rPr sz="1200" spc="125" dirty="0">
                <a:solidFill>
                  <a:srgbClr val="FFFFFF"/>
                </a:solidFill>
                <a:latin typeface="Century Gothic"/>
                <a:cs typeface="Century Gothic"/>
              </a:rPr>
              <a:t> </a:t>
            </a:r>
            <a:r>
              <a:rPr sz="1200" dirty="0">
                <a:solidFill>
                  <a:srgbClr val="FFFFFF"/>
                </a:solidFill>
                <a:latin typeface="Century Gothic"/>
                <a:cs typeface="Century Gothic"/>
              </a:rPr>
              <a:t>indicates</a:t>
            </a:r>
            <a:r>
              <a:rPr sz="1200" spc="145" dirty="0">
                <a:solidFill>
                  <a:srgbClr val="FFFFFF"/>
                </a:solidFill>
                <a:latin typeface="Century Gothic"/>
                <a:cs typeface="Century Gothic"/>
              </a:rPr>
              <a:t> </a:t>
            </a:r>
            <a:r>
              <a:rPr sz="1200" dirty="0">
                <a:solidFill>
                  <a:srgbClr val="FFFFFF"/>
                </a:solidFill>
                <a:latin typeface="Century Gothic"/>
                <a:cs typeface="Century Gothic"/>
              </a:rPr>
              <a:t>possible</a:t>
            </a:r>
            <a:r>
              <a:rPr sz="1200" spc="135" dirty="0">
                <a:solidFill>
                  <a:srgbClr val="FFFFFF"/>
                </a:solidFill>
                <a:latin typeface="Century Gothic"/>
                <a:cs typeface="Century Gothic"/>
              </a:rPr>
              <a:t> </a:t>
            </a:r>
            <a:r>
              <a:rPr sz="1200" dirty="0">
                <a:solidFill>
                  <a:srgbClr val="FFFFFF"/>
                </a:solidFill>
                <a:latin typeface="Century Gothic"/>
                <a:cs typeface="Century Gothic"/>
              </a:rPr>
              <a:t>Member</a:t>
            </a:r>
            <a:r>
              <a:rPr sz="1200" spc="135" dirty="0">
                <a:solidFill>
                  <a:srgbClr val="FFFFFF"/>
                </a:solidFill>
                <a:latin typeface="Century Gothic"/>
                <a:cs typeface="Century Gothic"/>
              </a:rPr>
              <a:t> </a:t>
            </a:r>
            <a:r>
              <a:rPr sz="1200" spc="-10" dirty="0">
                <a:solidFill>
                  <a:srgbClr val="FFFFFF"/>
                </a:solidFill>
                <a:latin typeface="Century Gothic"/>
                <a:cs typeface="Century Gothic"/>
              </a:rPr>
              <a:t>abuse,</a:t>
            </a:r>
            <a:r>
              <a:rPr sz="1200" spc="150" dirty="0">
                <a:solidFill>
                  <a:srgbClr val="FFFFFF"/>
                </a:solidFill>
                <a:latin typeface="Century Gothic"/>
                <a:cs typeface="Century Gothic"/>
              </a:rPr>
              <a:t> </a:t>
            </a:r>
            <a:r>
              <a:rPr sz="1200" spc="-10" dirty="0">
                <a:solidFill>
                  <a:srgbClr val="FFFFFF"/>
                </a:solidFill>
                <a:latin typeface="Century Gothic"/>
                <a:cs typeface="Century Gothic"/>
              </a:rPr>
              <a:t>neglect,</a:t>
            </a:r>
            <a:r>
              <a:rPr sz="1200" spc="135" dirty="0">
                <a:solidFill>
                  <a:srgbClr val="FFFFFF"/>
                </a:solidFill>
                <a:latin typeface="Century Gothic"/>
                <a:cs typeface="Century Gothic"/>
              </a:rPr>
              <a:t> </a:t>
            </a:r>
            <a:r>
              <a:rPr sz="1200" dirty="0">
                <a:solidFill>
                  <a:srgbClr val="FFFFFF"/>
                </a:solidFill>
                <a:latin typeface="Century Gothic"/>
                <a:cs typeface="Century Gothic"/>
              </a:rPr>
              <a:t>or</a:t>
            </a:r>
            <a:r>
              <a:rPr sz="1200" spc="120" dirty="0">
                <a:solidFill>
                  <a:srgbClr val="FFFFFF"/>
                </a:solidFill>
                <a:latin typeface="Century Gothic"/>
                <a:cs typeface="Century Gothic"/>
              </a:rPr>
              <a:t> </a:t>
            </a:r>
            <a:r>
              <a:rPr sz="1200" spc="-10" dirty="0">
                <a:solidFill>
                  <a:srgbClr val="FFFFFF"/>
                </a:solidFill>
                <a:latin typeface="Century Gothic"/>
                <a:cs typeface="Century Gothic"/>
              </a:rPr>
              <a:t>exploitation</a:t>
            </a:r>
            <a:endParaRPr sz="1200">
              <a:latin typeface="Century Gothic"/>
              <a:cs typeface="Century Gothic"/>
            </a:endParaRPr>
          </a:p>
        </p:txBody>
      </p:sp>
      <p:sp>
        <p:nvSpPr>
          <p:cNvPr id="7" name="object 7"/>
          <p:cNvSpPr/>
          <p:nvPr/>
        </p:nvSpPr>
        <p:spPr>
          <a:xfrm>
            <a:off x="156971" y="169163"/>
            <a:ext cx="928369" cy="927100"/>
          </a:xfrm>
          <a:custGeom>
            <a:avLst/>
            <a:gdLst/>
            <a:ahLst/>
            <a:cxnLst/>
            <a:rect l="l" t="t" r="r" b="b"/>
            <a:pathLst>
              <a:path w="928369" h="927100">
                <a:moveTo>
                  <a:pt x="464058" y="0"/>
                </a:moveTo>
                <a:lnTo>
                  <a:pt x="416611" y="2391"/>
                </a:lnTo>
                <a:lnTo>
                  <a:pt x="370535" y="9411"/>
                </a:lnTo>
                <a:lnTo>
                  <a:pt x="326063" y="20825"/>
                </a:lnTo>
                <a:lnTo>
                  <a:pt x="283428" y="36403"/>
                </a:lnTo>
                <a:lnTo>
                  <a:pt x="242863" y="55910"/>
                </a:lnTo>
                <a:lnTo>
                  <a:pt x="204601" y="79114"/>
                </a:lnTo>
                <a:lnTo>
                  <a:pt x="168876" y="105783"/>
                </a:lnTo>
                <a:lnTo>
                  <a:pt x="135921" y="135683"/>
                </a:lnTo>
                <a:lnTo>
                  <a:pt x="105970" y="168582"/>
                </a:lnTo>
                <a:lnTo>
                  <a:pt x="79255" y="204247"/>
                </a:lnTo>
                <a:lnTo>
                  <a:pt x="56010" y="242446"/>
                </a:lnTo>
                <a:lnTo>
                  <a:pt x="36468" y="282946"/>
                </a:lnTo>
                <a:lnTo>
                  <a:pt x="20863" y="325513"/>
                </a:lnTo>
                <a:lnTo>
                  <a:pt x="9428" y="369916"/>
                </a:lnTo>
                <a:lnTo>
                  <a:pt x="2395" y="415921"/>
                </a:lnTo>
                <a:lnTo>
                  <a:pt x="0" y="463295"/>
                </a:lnTo>
                <a:lnTo>
                  <a:pt x="2395" y="510670"/>
                </a:lnTo>
                <a:lnTo>
                  <a:pt x="9428" y="556675"/>
                </a:lnTo>
                <a:lnTo>
                  <a:pt x="20863" y="601078"/>
                </a:lnTo>
                <a:lnTo>
                  <a:pt x="36468" y="643645"/>
                </a:lnTo>
                <a:lnTo>
                  <a:pt x="56010" y="684145"/>
                </a:lnTo>
                <a:lnTo>
                  <a:pt x="79255" y="722344"/>
                </a:lnTo>
                <a:lnTo>
                  <a:pt x="105970" y="758009"/>
                </a:lnTo>
                <a:lnTo>
                  <a:pt x="135921" y="790908"/>
                </a:lnTo>
                <a:lnTo>
                  <a:pt x="168876" y="820808"/>
                </a:lnTo>
                <a:lnTo>
                  <a:pt x="204601" y="847477"/>
                </a:lnTo>
                <a:lnTo>
                  <a:pt x="242863" y="870681"/>
                </a:lnTo>
                <a:lnTo>
                  <a:pt x="283428" y="890188"/>
                </a:lnTo>
                <a:lnTo>
                  <a:pt x="326063" y="905766"/>
                </a:lnTo>
                <a:lnTo>
                  <a:pt x="370535" y="917180"/>
                </a:lnTo>
                <a:lnTo>
                  <a:pt x="416611" y="924200"/>
                </a:lnTo>
                <a:lnTo>
                  <a:pt x="464058" y="926591"/>
                </a:lnTo>
                <a:lnTo>
                  <a:pt x="511504" y="924200"/>
                </a:lnTo>
                <a:lnTo>
                  <a:pt x="557580" y="917180"/>
                </a:lnTo>
                <a:lnTo>
                  <a:pt x="602052" y="905766"/>
                </a:lnTo>
                <a:lnTo>
                  <a:pt x="644687" y="890188"/>
                </a:lnTo>
                <a:lnTo>
                  <a:pt x="685252" y="870681"/>
                </a:lnTo>
                <a:lnTo>
                  <a:pt x="723514" y="847477"/>
                </a:lnTo>
                <a:lnTo>
                  <a:pt x="759239" y="820808"/>
                </a:lnTo>
                <a:lnTo>
                  <a:pt x="792194" y="790908"/>
                </a:lnTo>
                <a:lnTo>
                  <a:pt x="822145" y="758009"/>
                </a:lnTo>
                <a:lnTo>
                  <a:pt x="848860" y="722344"/>
                </a:lnTo>
                <a:lnTo>
                  <a:pt x="872105" y="684145"/>
                </a:lnTo>
                <a:lnTo>
                  <a:pt x="891647" y="643645"/>
                </a:lnTo>
                <a:lnTo>
                  <a:pt x="907252" y="601078"/>
                </a:lnTo>
                <a:lnTo>
                  <a:pt x="918687" y="556675"/>
                </a:lnTo>
                <a:lnTo>
                  <a:pt x="925720" y="510670"/>
                </a:lnTo>
                <a:lnTo>
                  <a:pt x="928116" y="463295"/>
                </a:lnTo>
                <a:lnTo>
                  <a:pt x="925720" y="415921"/>
                </a:lnTo>
                <a:lnTo>
                  <a:pt x="918687" y="369916"/>
                </a:lnTo>
                <a:lnTo>
                  <a:pt x="907252" y="325513"/>
                </a:lnTo>
                <a:lnTo>
                  <a:pt x="891647" y="282946"/>
                </a:lnTo>
                <a:lnTo>
                  <a:pt x="872105" y="242446"/>
                </a:lnTo>
                <a:lnTo>
                  <a:pt x="848860" y="204247"/>
                </a:lnTo>
                <a:lnTo>
                  <a:pt x="822145" y="168582"/>
                </a:lnTo>
                <a:lnTo>
                  <a:pt x="792194" y="135683"/>
                </a:lnTo>
                <a:lnTo>
                  <a:pt x="759239" y="105783"/>
                </a:lnTo>
                <a:lnTo>
                  <a:pt x="723514" y="79114"/>
                </a:lnTo>
                <a:lnTo>
                  <a:pt x="685252" y="55910"/>
                </a:lnTo>
                <a:lnTo>
                  <a:pt x="644687" y="36403"/>
                </a:lnTo>
                <a:lnTo>
                  <a:pt x="602052" y="20825"/>
                </a:lnTo>
                <a:lnTo>
                  <a:pt x="557580" y="9411"/>
                </a:lnTo>
                <a:lnTo>
                  <a:pt x="511504" y="2391"/>
                </a:lnTo>
                <a:lnTo>
                  <a:pt x="464058" y="0"/>
                </a:lnTo>
                <a:close/>
              </a:path>
            </a:pathLst>
          </a:custGeom>
          <a:solidFill>
            <a:srgbClr val="D0CECE"/>
          </a:solidFill>
        </p:spPr>
        <p:txBody>
          <a:bodyPr wrap="square" lIns="0" tIns="0" rIns="0" bIns="0" rtlCol="0"/>
          <a:lstStyle/>
          <a:p>
            <a:endParaRPr/>
          </a:p>
        </p:txBody>
      </p:sp>
      <p:sp>
        <p:nvSpPr>
          <p:cNvPr id="8" name="object 8"/>
          <p:cNvSpPr txBox="1"/>
          <p:nvPr/>
        </p:nvSpPr>
        <p:spPr>
          <a:xfrm>
            <a:off x="486562" y="148285"/>
            <a:ext cx="218440" cy="1031875"/>
          </a:xfrm>
          <a:prstGeom prst="rect">
            <a:avLst/>
          </a:prstGeom>
        </p:spPr>
        <p:txBody>
          <a:bodyPr vert="horz" wrap="square" lIns="0" tIns="12700" rIns="0" bIns="0" rtlCol="0">
            <a:spAutoFit/>
          </a:bodyPr>
          <a:lstStyle/>
          <a:p>
            <a:pPr marL="12700">
              <a:lnSpc>
                <a:spcPct val="100000"/>
              </a:lnSpc>
              <a:spcBef>
                <a:spcPts val="100"/>
              </a:spcBef>
            </a:pPr>
            <a:r>
              <a:rPr sz="6600" spc="-50" dirty="0">
                <a:solidFill>
                  <a:srgbClr val="FFFFFF"/>
                </a:solidFill>
                <a:latin typeface="Calibri"/>
                <a:cs typeface="Calibri"/>
              </a:rPr>
              <a:t>i</a:t>
            </a:r>
            <a:endParaRPr sz="6600">
              <a:latin typeface="Calibri"/>
              <a:cs typeface="Calibri"/>
            </a:endParaRPr>
          </a:p>
        </p:txBody>
      </p:sp>
      <p:grpSp>
        <p:nvGrpSpPr>
          <p:cNvPr id="9" name="object 9"/>
          <p:cNvGrpSpPr/>
          <p:nvPr/>
        </p:nvGrpSpPr>
        <p:grpSpPr>
          <a:xfrm>
            <a:off x="760476" y="1295400"/>
            <a:ext cx="6918959" cy="2442845"/>
            <a:chOff x="760476" y="1295400"/>
            <a:chExt cx="6918959" cy="2442845"/>
          </a:xfrm>
        </p:grpSpPr>
        <p:sp>
          <p:nvSpPr>
            <p:cNvPr id="10" name="object 10"/>
            <p:cNvSpPr/>
            <p:nvPr/>
          </p:nvSpPr>
          <p:spPr>
            <a:xfrm>
              <a:off x="760476" y="1295399"/>
              <a:ext cx="6716395" cy="2185670"/>
            </a:xfrm>
            <a:custGeom>
              <a:avLst/>
              <a:gdLst/>
              <a:ahLst/>
              <a:cxnLst/>
              <a:rect l="l" t="t" r="r" b="b"/>
              <a:pathLst>
                <a:path w="6716395" h="2185670">
                  <a:moveTo>
                    <a:pt x="3223260" y="0"/>
                  </a:moveTo>
                  <a:lnTo>
                    <a:pt x="0" y="0"/>
                  </a:lnTo>
                  <a:lnTo>
                    <a:pt x="0" y="2185416"/>
                  </a:lnTo>
                  <a:lnTo>
                    <a:pt x="3223260" y="2185416"/>
                  </a:lnTo>
                  <a:lnTo>
                    <a:pt x="3223260" y="0"/>
                  </a:lnTo>
                  <a:close/>
                </a:path>
                <a:path w="6716395" h="2185670">
                  <a:moveTo>
                    <a:pt x="6716268" y="0"/>
                  </a:moveTo>
                  <a:lnTo>
                    <a:pt x="3494532" y="0"/>
                  </a:lnTo>
                  <a:lnTo>
                    <a:pt x="3494532" y="2185416"/>
                  </a:lnTo>
                  <a:lnTo>
                    <a:pt x="6716268" y="2185416"/>
                  </a:lnTo>
                  <a:lnTo>
                    <a:pt x="6716268" y="0"/>
                  </a:lnTo>
                  <a:close/>
                </a:path>
              </a:pathLst>
            </a:custGeom>
            <a:solidFill>
              <a:srgbClr val="DAE2F3"/>
            </a:solidFill>
          </p:spPr>
          <p:txBody>
            <a:bodyPr wrap="square" lIns="0" tIns="0" rIns="0" bIns="0" rtlCol="0"/>
            <a:lstStyle/>
            <a:p>
              <a:endParaRPr/>
            </a:p>
          </p:txBody>
        </p:sp>
        <p:sp>
          <p:nvSpPr>
            <p:cNvPr id="11" name="object 11"/>
            <p:cNvSpPr/>
            <p:nvPr/>
          </p:nvSpPr>
          <p:spPr>
            <a:xfrm>
              <a:off x="948690" y="1538477"/>
              <a:ext cx="6716395" cy="2185670"/>
            </a:xfrm>
            <a:custGeom>
              <a:avLst/>
              <a:gdLst/>
              <a:ahLst/>
              <a:cxnLst/>
              <a:rect l="l" t="t" r="r" b="b"/>
              <a:pathLst>
                <a:path w="6716395" h="2185670">
                  <a:moveTo>
                    <a:pt x="0" y="2185416"/>
                  </a:moveTo>
                  <a:lnTo>
                    <a:pt x="3221736" y="2185416"/>
                  </a:lnTo>
                  <a:lnTo>
                    <a:pt x="3221736" y="0"/>
                  </a:lnTo>
                  <a:lnTo>
                    <a:pt x="0" y="0"/>
                  </a:lnTo>
                  <a:lnTo>
                    <a:pt x="0" y="2185416"/>
                  </a:lnTo>
                  <a:close/>
                </a:path>
                <a:path w="6716395" h="2185670">
                  <a:moveTo>
                    <a:pt x="3493008" y="2185416"/>
                  </a:moveTo>
                  <a:lnTo>
                    <a:pt x="6716267" y="2185416"/>
                  </a:lnTo>
                  <a:lnTo>
                    <a:pt x="6716267" y="0"/>
                  </a:lnTo>
                  <a:lnTo>
                    <a:pt x="3493008" y="0"/>
                  </a:lnTo>
                  <a:lnTo>
                    <a:pt x="3493008" y="2185416"/>
                  </a:lnTo>
                  <a:close/>
                </a:path>
              </a:pathLst>
            </a:custGeom>
            <a:ln w="28575">
              <a:solidFill>
                <a:srgbClr val="2E5496"/>
              </a:solidFill>
              <a:prstDash val="sysDot"/>
            </a:ln>
          </p:spPr>
          <p:txBody>
            <a:bodyPr wrap="square" lIns="0" tIns="0" rIns="0" bIns="0" rtlCol="0"/>
            <a:lstStyle/>
            <a:p>
              <a:endParaRPr/>
            </a:p>
          </p:txBody>
        </p:sp>
      </p:grpSp>
      <p:sp>
        <p:nvSpPr>
          <p:cNvPr id="12" name="object 12"/>
          <p:cNvSpPr/>
          <p:nvPr/>
        </p:nvSpPr>
        <p:spPr>
          <a:xfrm>
            <a:off x="7748016" y="1295400"/>
            <a:ext cx="3223260" cy="2185670"/>
          </a:xfrm>
          <a:custGeom>
            <a:avLst/>
            <a:gdLst/>
            <a:ahLst/>
            <a:cxnLst/>
            <a:rect l="l" t="t" r="r" b="b"/>
            <a:pathLst>
              <a:path w="3223259" h="2185670">
                <a:moveTo>
                  <a:pt x="3223260" y="0"/>
                </a:moveTo>
                <a:lnTo>
                  <a:pt x="0" y="0"/>
                </a:lnTo>
                <a:lnTo>
                  <a:pt x="0" y="2185416"/>
                </a:lnTo>
                <a:lnTo>
                  <a:pt x="3223260" y="2185416"/>
                </a:lnTo>
                <a:lnTo>
                  <a:pt x="3223260" y="0"/>
                </a:lnTo>
                <a:close/>
              </a:path>
            </a:pathLst>
          </a:custGeom>
          <a:solidFill>
            <a:srgbClr val="DAE2F3"/>
          </a:solidFill>
        </p:spPr>
        <p:txBody>
          <a:bodyPr wrap="square" lIns="0" tIns="0" rIns="0" bIns="0" rtlCol="0"/>
          <a:lstStyle/>
          <a:p>
            <a:endParaRPr/>
          </a:p>
        </p:txBody>
      </p:sp>
      <p:sp>
        <p:nvSpPr>
          <p:cNvPr id="13" name="object 13"/>
          <p:cNvSpPr txBox="1"/>
          <p:nvPr/>
        </p:nvSpPr>
        <p:spPr>
          <a:xfrm>
            <a:off x="1163523" y="1814194"/>
            <a:ext cx="2778760" cy="1365250"/>
          </a:xfrm>
          <a:prstGeom prst="rect">
            <a:avLst/>
          </a:prstGeom>
        </p:spPr>
        <p:txBody>
          <a:bodyPr vert="horz" wrap="square" lIns="0" tIns="41910" rIns="0" bIns="0" rtlCol="0">
            <a:spAutoFit/>
          </a:bodyPr>
          <a:lstStyle/>
          <a:p>
            <a:pPr marL="17780" algn="ctr">
              <a:lnSpc>
                <a:spcPct val="100000"/>
              </a:lnSpc>
              <a:spcBef>
                <a:spcPts val="330"/>
              </a:spcBef>
            </a:pPr>
            <a:r>
              <a:rPr sz="1200" b="1" spc="180" dirty="0">
                <a:solidFill>
                  <a:srgbClr val="3A3838"/>
                </a:solidFill>
                <a:latin typeface="Calibri"/>
                <a:cs typeface="Calibri"/>
              </a:rPr>
              <a:t>NEGLECT</a:t>
            </a:r>
            <a:endParaRPr sz="1200">
              <a:latin typeface="Calibri"/>
              <a:cs typeface="Calibri"/>
            </a:endParaRPr>
          </a:p>
          <a:p>
            <a:pPr marL="12065" marR="5080" algn="ctr">
              <a:lnSpc>
                <a:spcPct val="100000"/>
              </a:lnSpc>
              <a:spcBef>
                <a:spcPts val="235"/>
              </a:spcBef>
            </a:pPr>
            <a:r>
              <a:rPr sz="1200" spc="100" dirty="0">
                <a:solidFill>
                  <a:srgbClr val="3A3838"/>
                </a:solidFill>
                <a:latin typeface="Century Gothic"/>
                <a:cs typeface="Century Gothic"/>
              </a:rPr>
              <a:t>is</a:t>
            </a:r>
            <a:r>
              <a:rPr sz="1200" spc="55" dirty="0">
                <a:solidFill>
                  <a:srgbClr val="3A3838"/>
                </a:solidFill>
                <a:latin typeface="Century Gothic"/>
                <a:cs typeface="Century Gothic"/>
              </a:rPr>
              <a:t> </a:t>
            </a:r>
            <a:r>
              <a:rPr sz="1200" spc="10" dirty="0">
                <a:solidFill>
                  <a:srgbClr val="3A3838"/>
                </a:solidFill>
                <a:latin typeface="Century Gothic"/>
                <a:cs typeface="Century Gothic"/>
              </a:rPr>
              <a:t>the</a:t>
            </a:r>
            <a:r>
              <a:rPr sz="1200" spc="50" dirty="0">
                <a:solidFill>
                  <a:srgbClr val="3A3838"/>
                </a:solidFill>
                <a:latin typeface="Century Gothic"/>
                <a:cs typeface="Century Gothic"/>
              </a:rPr>
              <a:t> </a:t>
            </a:r>
            <a:r>
              <a:rPr sz="1200" spc="10" dirty="0">
                <a:solidFill>
                  <a:srgbClr val="3A3838"/>
                </a:solidFill>
                <a:latin typeface="Century Gothic"/>
                <a:cs typeface="Century Gothic"/>
              </a:rPr>
              <a:t>failure</a:t>
            </a:r>
            <a:r>
              <a:rPr sz="1200" spc="70" dirty="0">
                <a:solidFill>
                  <a:srgbClr val="3A3838"/>
                </a:solidFill>
                <a:latin typeface="Century Gothic"/>
                <a:cs typeface="Century Gothic"/>
              </a:rPr>
              <a:t> </a:t>
            </a:r>
            <a:r>
              <a:rPr sz="1200" spc="10" dirty="0">
                <a:solidFill>
                  <a:srgbClr val="3A3838"/>
                </a:solidFill>
                <a:latin typeface="Century Gothic"/>
                <a:cs typeface="Century Gothic"/>
              </a:rPr>
              <a:t>of</a:t>
            </a:r>
            <a:r>
              <a:rPr sz="1200" spc="35" dirty="0">
                <a:solidFill>
                  <a:srgbClr val="3A3838"/>
                </a:solidFill>
                <a:latin typeface="Century Gothic"/>
                <a:cs typeface="Century Gothic"/>
              </a:rPr>
              <a:t> </a:t>
            </a:r>
            <a:r>
              <a:rPr sz="1200" spc="10" dirty="0">
                <a:solidFill>
                  <a:srgbClr val="3A3838"/>
                </a:solidFill>
                <a:latin typeface="Century Gothic"/>
                <a:cs typeface="Century Gothic"/>
              </a:rPr>
              <a:t>another</a:t>
            </a:r>
            <a:r>
              <a:rPr sz="1200" spc="40" dirty="0">
                <a:solidFill>
                  <a:srgbClr val="3A3838"/>
                </a:solidFill>
                <a:latin typeface="Century Gothic"/>
                <a:cs typeface="Century Gothic"/>
              </a:rPr>
              <a:t> </a:t>
            </a:r>
            <a:r>
              <a:rPr sz="1200" spc="10" dirty="0">
                <a:solidFill>
                  <a:srgbClr val="3A3838"/>
                </a:solidFill>
                <a:latin typeface="Century Gothic"/>
                <a:cs typeface="Century Gothic"/>
              </a:rPr>
              <a:t>individual</a:t>
            </a:r>
            <a:r>
              <a:rPr sz="1200" spc="60" dirty="0">
                <a:solidFill>
                  <a:srgbClr val="3A3838"/>
                </a:solidFill>
                <a:latin typeface="Century Gothic"/>
                <a:cs typeface="Century Gothic"/>
              </a:rPr>
              <a:t> </a:t>
            </a:r>
            <a:r>
              <a:rPr sz="1200" spc="-25" dirty="0">
                <a:solidFill>
                  <a:srgbClr val="3A3838"/>
                </a:solidFill>
                <a:latin typeface="Century Gothic"/>
                <a:cs typeface="Century Gothic"/>
              </a:rPr>
              <a:t>to </a:t>
            </a:r>
            <a:r>
              <a:rPr sz="1200" dirty="0">
                <a:solidFill>
                  <a:srgbClr val="3A3838"/>
                </a:solidFill>
                <a:latin typeface="Century Gothic"/>
                <a:cs typeface="Century Gothic"/>
              </a:rPr>
              <a:t>provide</a:t>
            </a:r>
            <a:r>
              <a:rPr sz="1200" spc="20" dirty="0">
                <a:solidFill>
                  <a:srgbClr val="3A3838"/>
                </a:solidFill>
                <a:latin typeface="Century Gothic"/>
                <a:cs typeface="Century Gothic"/>
              </a:rPr>
              <a:t> </a:t>
            </a:r>
            <a:r>
              <a:rPr sz="1200" spc="-130" dirty="0">
                <a:solidFill>
                  <a:srgbClr val="3A3838"/>
                </a:solidFill>
                <a:latin typeface="Century Gothic"/>
                <a:cs typeface="Century Gothic"/>
              </a:rPr>
              <a:t>a</a:t>
            </a:r>
            <a:r>
              <a:rPr sz="1200" spc="60" dirty="0">
                <a:solidFill>
                  <a:srgbClr val="3A3838"/>
                </a:solidFill>
                <a:latin typeface="Century Gothic"/>
                <a:cs typeface="Century Gothic"/>
              </a:rPr>
              <a:t> </a:t>
            </a:r>
            <a:r>
              <a:rPr sz="1200" dirty="0">
                <a:solidFill>
                  <a:srgbClr val="3A3838"/>
                </a:solidFill>
                <a:latin typeface="Century Gothic"/>
                <a:cs typeface="Century Gothic"/>
              </a:rPr>
              <a:t>Member</a:t>
            </a:r>
            <a:r>
              <a:rPr sz="1200" spc="40" dirty="0">
                <a:solidFill>
                  <a:srgbClr val="3A3838"/>
                </a:solidFill>
                <a:latin typeface="Century Gothic"/>
                <a:cs typeface="Century Gothic"/>
              </a:rPr>
              <a:t> </a:t>
            </a:r>
            <a:r>
              <a:rPr sz="1200" spc="70" dirty="0">
                <a:solidFill>
                  <a:srgbClr val="3A3838"/>
                </a:solidFill>
                <a:latin typeface="Century Gothic"/>
                <a:cs typeface="Century Gothic"/>
              </a:rPr>
              <a:t>with</a:t>
            </a:r>
            <a:r>
              <a:rPr sz="1200" spc="35" dirty="0">
                <a:solidFill>
                  <a:srgbClr val="3A3838"/>
                </a:solidFill>
                <a:latin typeface="Century Gothic"/>
                <a:cs typeface="Century Gothic"/>
              </a:rPr>
              <a:t> </a:t>
            </a:r>
            <a:r>
              <a:rPr sz="1200" dirty="0">
                <a:solidFill>
                  <a:srgbClr val="3A3838"/>
                </a:solidFill>
                <a:latin typeface="Century Gothic"/>
                <a:cs typeface="Century Gothic"/>
              </a:rPr>
              <a:t>(or</a:t>
            </a:r>
            <a:r>
              <a:rPr sz="1200" spc="25" dirty="0">
                <a:solidFill>
                  <a:srgbClr val="3A3838"/>
                </a:solidFill>
                <a:latin typeface="Century Gothic"/>
                <a:cs typeface="Century Gothic"/>
              </a:rPr>
              <a:t> </a:t>
            </a:r>
            <a:r>
              <a:rPr sz="1200" spc="-25" dirty="0">
                <a:solidFill>
                  <a:srgbClr val="3A3838"/>
                </a:solidFill>
                <a:latin typeface="Century Gothic"/>
                <a:cs typeface="Century Gothic"/>
              </a:rPr>
              <a:t>the </a:t>
            </a:r>
            <a:r>
              <a:rPr sz="1200" spc="70" dirty="0">
                <a:solidFill>
                  <a:srgbClr val="3A3838"/>
                </a:solidFill>
                <a:latin typeface="Century Gothic"/>
                <a:cs typeface="Century Gothic"/>
              </a:rPr>
              <a:t>willful</a:t>
            </a:r>
            <a:r>
              <a:rPr sz="1200" spc="-10" dirty="0">
                <a:solidFill>
                  <a:srgbClr val="3A3838"/>
                </a:solidFill>
                <a:latin typeface="Century Gothic"/>
                <a:cs typeface="Century Gothic"/>
              </a:rPr>
              <a:t> </a:t>
            </a:r>
            <a:r>
              <a:rPr sz="1200" spc="50" dirty="0">
                <a:solidFill>
                  <a:srgbClr val="3A3838"/>
                </a:solidFill>
                <a:latin typeface="Century Gothic"/>
                <a:cs typeface="Century Gothic"/>
              </a:rPr>
              <a:t>withholding</a:t>
            </a:r>
            <a:r>
              <a:rPr sz="1200" spc="-50" dirty="0">
                <a:solidFill>
                  <a:srgbClr val="3A3838"/>
                </a:solidFill>
                <a:latin typeface="Century Gothic"/>
                <a:cs typeface="Century Gothic"/>
              </a:rPr>
              <a:t> </a:t>
            </a:r>
            <a:r>
              <a:rPr sz="1200" spc="60" dirty="0">
                <a:solidFill>
                  <a:srgbClr val="3A3838"/>
                </a:solidFill>
                <a:latin typeface="Century Gothic"/>
                <a:cs typeface="Century Gothic"/>
              </a:rPr>
              <a:t>from</a:t>
            </a:r>
            <a:r>
              <a:rPr sz="1200" spc="-15" dirty="0">
                <a:solidFill>
                  <a:srgbClr val="3A3838"/>
                </a:solidFill>
                <a:latin typeface="Century Gothic"/>
                <a:cs typeface="Century Gothic"/>
              </a:rPr>
              <a:t> </a:t>
            </a:r>
            <a:r>
              <a:rPr sz="1200" spc="-130" dirty="0">
                <a:solidFill>
                  <a:srgbClr val="3A3838"/>
                </a:solidFill>
                <a:latin typeface="Century Gothic"/>
                <a:cs typeface="Century Gothic"/>
              </a:rPr>
              <a:t>a</a:t>
            </a:r>
            <a:r>
              <a:rPr sz="1200" dirty="0">
                <a:solidFill>
                  <a:srgbClr val="3A3838"/>
                </a:solidFill>
                <a:latin typeface="Century Gothic"/>
                <a:cs typeface="Century Gothic"/>
              </a:rPr>
              <a:t> </a:t>
            </a:r>
            <a:r>
              <a:rPr sz="1200" spc="-10" dirty="0">
                <a:solidFill>
                  <a:srgbClr val="3A3838"/>
                </a:solidFill>
                <a:latin typeface="Century Gothic"/>
                <a:cs typeface="Century Gothic"/>
              </a:rPr>
              <a:t>Member) </a:t>
            </a:r>
            <a:r>
              <a:rPr sz="1200" spc="10" dirty="0">
                <a:solidFill>
                  <a:srgbClr val="3A3838"/>
                </a:solidFill>
                <a:latin typeface="Century Gothic"/>
                <a:cs typeface="Century Gothic"/>
              </a:rPr>
              <a:t>the</a:t>
            </a:r>
            <a:r>
              <a:rPr sz="1200" spc="90" dirty="0">
                <a:solidFill>
                  <a:srgbClr val="3A3838"/>
                </a:solidFill>
                <a:latin typeface="Century Gothic"/>
                <a:cs typeface="Century Gothic"/>
              </a:rPr>
              <a:t> </a:t>
            </a:r>
            <a:r>
              <a:rPr sz="1200" spc="10" dirty="0">
                <a:solidFill>
                  <a:srgbClr val="3A3838"/>
                </a:solidFill>
                <a:latin typeface="Century Gothic"/>
                <a:cs typeface="Century Gothic"/>
              </a:rPr>
              <a:t>necessities</a:t>
            </a:r>
            <a:r>
              <a:rPr sz="1200" spc="110" dirty="0">
                <a:solidFill>
                  <a:srgbClr val="3A3838"/>
                </a:solidFill>
                <a:latin typeface="Century Gothic"/>
                <a:cs typeface="Century Gothic"/>
              </a:rPr>
              <a:t> </a:t>
            </a:r>
            <a:r>
              <a:rPr sz="1200" spc="10" dirty="0">
                <a:solidFill>
                  <a:srgbClr val="3A3838"/>
                </a:solidFill>
                <a:latin typeface="Century Gothic"/>
                <a:cs typeface="Century Gothic"/>
              </a:rPr>
              <a:t>of</a:t>
            </a:r>
            <a:r>
              <a:rPr sz="1200" spc="100" dirty="0">
                <a:solidFill>
                  <a:srgbClr val="3A3838"/>
                </a:solidFill>
                <a:latin typeface="Century Gothic"/>
                <a:cs typeface="Century Gothic"/>
              </a:rPr>
              <a:t> </a:t>
            </a:r>
            <a:r>
              <a:rPr sz="1200" spc="10" dirty="0">
                <a:solidFill>
                  <a:srgbClr val="3A3838"/>
                </a:solidFill>
                <a:latin typeface="Century Gothic"/>
                <a:cs typeface="Century Gothic"/>
              </a:rPr>
              <a:t>life</a:t>
            </a:r>
            <a:r>
              <a:rPr sz="1200" spc="105" dirty="0">
                <a:solidFill>
                  <a:srgbClr val="3A3838"/>
                </a:solidFill>
                <a:latin typeface="Century Gothic"/>
                <a:cs typeface="Century Gothic"/>
              </a:rPr>
              <a:t> </a:t>
            </a:r>
            <a:r>
              <a:rPr sz="1200" spc="10" dirty="0">
                <a:solidFill>
                  <a:srgbClr val="3A3838"/>
                </a:solidFill>
                <a:latin typeface="Century Gothic"/>
                <a:cs typeface="Century Gothic"/>
              </a:rPr>
              <a:t>including,</a:t>
            </a:r>
            <a:r>
              <a:rPr sz="1200" spc="95" dirty="0">
                <a:solidFill>
                  <a:srgbClr val="3A3838"/>
                </a:solidFill>
                <a:latin typeface="Century Gothic"/>
                <a:cs typeface="Century Gothic"/>
              </a:rPr>
              <a:t> </a:t>
            </a:r>
            <a:r>
              <a:rPr sz="1200" spc="25" dirty="0">
                <a:solidFill>
                  <a:srgbClr val="3A3838"/>
                </a:solidFill>
                <a:latin typeface="Century Gothic"/>
                <a:cs typeface="Century Gothic"/>
              </a:rPr>
              <a:t>but </a:t>
            </a:r>
            <a:r>
              <a:rPr sz="1200" dirty="0">
                <a:solidFill>
                  <a:srgbClr val="3A3838"/>
                </a:solidFill>
                <a:latin typeface="Century Gothic"/>
                <a:cs typeface="Century Gothic"/>
              </a:rPr>
              <a:t>not</a:t>
            </a:r>
            <a:r>
              <a:rPr sz="1200" spc="-5" dirty="0">
                <a:solidFill>
                  <a:srgbClr val="3A3838"/>
                </a:solidFill>
                <a:latin typeface="Century Gothic"/>
                <a:cs typeface="Century Gothic"/>
              </a:rPr>
              <a:t> </a:t>
            </a:r>
            <a:r>
              <a:rPr sz="1200" spc="55" dirty="0">
                <a:solidFill>
                  <a:srgbClr val="3A3838"/>
                </a:solidFill>
                <a:latin typeface="Century Gothic"/>
                <a:cs typeface="Century Gothic"/>
              </a:rPr>
              <a:t>limited</a:t>
            </a:r>
            <a:r>
              <a:rPr sz="1200" spc="5" dirty="0">
                <a:solidFill>
                  <a:srgbClr val="3A3838"/>
                </a:solidFill>
                <a:latin typeface="Century Gothic"/>
                <a:cs typeface="Century Gothic"/>
              </a:rPr>
              <a:t> </a:t>
            </a:r>
            <a:r>
              <a:rPr sz="1200" spc="-10" dirty="0">
                <a:solidFill>
                  <a:srgbClr val="3A3838"/>
                </a:solidFill>
                <a:latin typeface="Century Gothic"/>
                <a:cs typeface="Century Gothic"/>
              </a:rPr>
              <a:t>to, </a:t>
            </a:r>
            <a:r>
              <a:rPr sz="1200" spc="-30" dirty="0">
                <a:solidFill>
                  <a:srgbClr val="3A3838"/>
                </a:solidFill>
                <a:latin typeface="Century Gothic"/>
                <a:cs typeface="Century Gothic"/>
              </a:rPr>
              <a:t>food,</a:t>
            </a:r>
            <a:r>
              <a:rPr sz="1200" spc="-10" dirty="0">
                <a:solidFill>
                  <a:srgbClr val="3A3838"/>
                </a:solidFill>
                <a:latin typeface="Century Gothic"/>
                <a:cs typeface="Century Gothic"/>
              </a:rPr>
              <a:t> clothing,</a:t>
            </a:r>
            <a:r>
              <a:rPr sz="1200" spc="500" dirty="0">
                <a:solidFill>
                  <a:srgbClr val="3A3838"/>
                </a:solidFill>
                <a:latin typeface="Century Gothic"/>
                <a:cs typeface="Century Gothic"/>
              </a:rPr>
              <a:t>  </a:t>
            </a:r>
            <a:r>
              <a:rPr sz="1200" dirty="0">
                <a:solidFill>
                  <a:srgbClr val="3A3838"/>
                </a:solidFill>
                <a:latin typeface="Century Gothic"/>
                <a:cs typeface="Century Gothic"/>
              </a:rPr>
              <a:t>shelter,</a:t>
            </a:r>
            <a:r>
              <a:rPr sz="1200" spc="90" dirty="0">
                <a:solidFill>
                  <a:srgbClr val="3A3838"/>
                </a:solidFill>
                <a:latin typeface="Century Gothic"/>
                <a:cs typeface="Century Gothic"/>
              </a:rPr>
              <a:t> </a:t>
            </a:r>
            <a:r>
              <a:rPr sz="1200" dirty="0">
                <a:solidFill>
                  <a:srgbClr val="3A3838"/>
                </a:solidFill>
                <a:latin typeface="Century Gothic"/>
                <a:cs typeface="Century Gothic"/>
              </a:rPr>
              <a:t>or</a:t>
            </a:r>
            <a:r>
              <a:rPr sz="1200" spc="75" dirty="0">
                <a:solidFill>
                  <a:srgbClr val="3A3838"/>
                </a:solidFill>
                <a:latin typeface="Century Gothic"/>
                <a:cs typeface="Century Gothic"/>
              </a:rPr>
              <a:t> </a:t>
            </a:r>
            <a:r>
              <a:rPr sz="1200" dirty="0">
                <a:solidFill>
                  <a:srgbClr val="3A3838"/>
                </a:solidFill>
                <a:latin typeface="Century Gothic"/>
                <a:cs typeface="Century Gothic"/>
              </a:rPr>
              <a:t>medical</a:t>
            </a:r>
            <a:r>
              <a:rPr sz="1200" spc="114" dirty="0">
                <a:solidFill>
                  <a:srgbClr val="3A3838"/>
                </a:solidFill>
                <a:latin typeface="Century Gothic"/>
                <a:cs typeface="Century Gothic"/>
              </a:rPr>
              <a:t> </a:t>
            </a:r>
            <a:r>
              <a:rPr sz="1200" spc="-20" dirty="0">
                <a:solidFill>
                  <a:srgbClr val="3A3838"/>
                </a:solidFill>
                <a:latin typeface="Century Gothic"/>
                <a:cs typeface="Century Gothic"/>
              </a:rPr>
              <a:t>care</a:t>
            </a:r>
            <a:endParaRPr sz="1200">
              <a:latin typeface="Century Gothic"/>
              <a:cs typeface="Century Gothic"/>
            </a:endParaRPr>
          </a:p>
        </p:txBody>
      </p:sp>
      <p:sp>
        <p:nvSpPr>
          <p:cNvPr id="14" name="object 14"/>
          <p:cNvSpPr txBox="1"/>
          <p:nvPr/>
        </p:nvSpPr>
        <p:spPr>
          <a:xfrm>
            <a:off x="4701921" y="1897125"/>
            <a:ext cx="2693670" cy="1163955"/>
          </a:xfrm>
          <a:prstGeom prst="rect">
            <a:avLst/>
          </a:prstGeom>
        </p:spPr>
        <p:txBody>
          <a:bodyPr vert="horz" wrap="square" lIns="0" tIns="33020" rIns="0" bIns="0" rtlCol="0">
            <a:spAutoFit/>
          </a:bodyPr>
          <a:lstStyle/>
          <a:p>
            <a:pPr marL="13335" algn="ctr">
              <a:lnSpc>
                <a:spcPct val="100000"/>
              </a:lnSpc>
              <a:spcBef>
                <a:spcPts val="260"/>
              </a:spcBef>
            </a:pPr>
            <a:r>
              <a:rPr sz="1200" b="1" spc="190" dirty="0">
                <a:solidFill>
                  <a:srgbClr val="3A3838"/>
                </a:solidFill>
                <a:latin typeface="Calibri"/>
                <a:cs typeface="Calibri"/>
              </a:rPr>
              <a:t>ABUSE</a:t>
            </a:r>
            <a:endParaRPr sz="1200">
              <a:latin typeface="Calibri"/>
              <a:cs typeface="Calibri"/>
            </a:endParaRPr>
          </a:p>
          <a:p>
            <a:pPr marL="12700" marR="5080" indent="-2540" algn="ctr">
              <a:lnSpc>
                <a:spcPct val="100000"/>
              </a:lnSpc>
              <a:spcBef>
                <a:spcPts val="160"/>
              </a:spcBef>
            </a:pPr>
            <a:r>
              <a:rPr sz="1200" spc="100" dirty="0">
                <a:solidFill>
                  <a:srgbClr val="3A3838"/>
                </a:solidFill>
                <a:latin typeface="Century Gothic"/>
                <a:cs typeface="Century Gothic"/>
              </a:rPr>
              <a:t>is</a:t>
            </a:r>
            <a:r>
              <a:rPr sz="1200" spc="160" dirty="0">
                <a:solidFill>
                  <a:srgbClr val="3A3838"/>
                </a:solidFill>
                <a:latin typeface="Century Gothic"/>
                <a:cs typeface="Century Gothic"/>
              </a:rPr>
              <a:t> </a:t>
            </a:r>
            <a:r>
              <a:rPr sz="1200" dirty="0">
                <a:solidFill>
                  <a:srgbClr val="3A3838"/>
                </a:solidFill>
                <a:latin typeface="Century Gothic"/>
                <a:cs typeface="Century Gothic"/>
              </a:rPr>
              <a:t>the</a:t>
            </a:r>
            <a:r>
              <a:rPr sz="1200" spc="150" dirty="0">
                <a:solidFill>
                  <a:srgbClr val="3A3838"/>
                </a:solidFill>
                <a:latin typeface="Century Gothic"/>
                <a:cs typeface="Century Gothic"/>
              </a:rPr>
              <a:t> </a:t>
            </a:r>
            <a:r>
              <a:rPr sz="1200" dirty="0">
                <a:solidFill>
                  <a:srgbClr val="3A3838"/>
                </a:solidFill>
                <a:latin typeface="Century Gothic"/>
                <a:cs typeface="Century Gothic"/>
              </a:rPr>
              <a:t>non-</a:t>
            </a:r>
            <a:r>
              <a:rPr sz="1200" spc="-25" dirty="0">
                <a:solidFill>
                  <a:srgbClr val="3A3838"/>
                </a:solidFill>
                <a:latin typeface="Century Gothic"/>
                <a:cs typeface="Century Gothic"/>
              </a:rPr>
              <a:t>accidental</a:t>
            </a:r>
            <a:r>
              <a:rPr sz="1200" spc="160" dirty="0">
                <a:solidFill>
                  <a:srgbClr val="3A3838"/>
                </a:solidFill>
                <a:latin typeface="Century Gothic"/>
                <a:cs typeface="Century Gothic"/>
              </a:rPr>
              <a:t> </a:t>
            </a:r>
            <a:r>
              <a:rPr sz="1200" dirty="0">
                <a:solidFill>
                  <a:srgbClr val="3A3838"/>
                </a:solidFill>
                <a:latin typeface="Century Gothic"/>
                <a:cs typeface="Century Gothic"/>
              </a:rPr>
              <a:t>infliction</a:t>
            </a:r>
            <a:r>
              <a:rPr sz="1200" spc="160" dirty="0">
                <a:solidFill>
                  <a:srgbClr val="3A3838"/>
                </a:solidFill>
                <a:latin typeface="Century Gothic"/>
                <a:cs typeface="Century Gothic"/>
              </a:rPr>
              <a:t> </a:t>
            </a:r>
            <a:r>
              <a:rPr sz="1200" spc="-25" dirty="0">
                <a:solidFill>
                  <a:srgbClr val="3A3838"/>
                </a:solidFill>
                <a:latin typeface="Century Gothic"/>
                <a:cs typeface="Century Gothic"/>
              </a:rPr>
              <a:t>of </a:t>
            </a:r>
            <a:r>
              <a:rPr sz="1200" dirty="0">
                <a:solidFill>
                  <a:srgbClr val="3A3838"/>
                </a:solidFill>
                <a:latin typeface="Century Gothic"/>
                <a:cs typeface="Century Gothic"/>
              </a:rPr>
              <a:t>physical</a:t>
            </a:r>
            <a:r>
              <a:rPr sz="1200" spc="95" dirty="0">
                <a:solidFill>
                  <a:srgbClr val="3A3838"/>
                </a:solidFill>
                <a:latin typeface="Century Gothic"/>
                <a:cs typeface="Century Gothic"/>
              </a:rPr>
              <a:t> </a:t>
            </a:r>
            <a:r>
              <a:rPr sz="1200" spc="-20" dirty="0">
                <a:solidFill>
                  <a:srgbClr val="3A3838"/>
                </a:solidFill>
                <a:latin typeface="Century Gothic"/>
                <a:cs typeface="Century Gothic"/>
              </a:rPr>
              <a:t>and/or</a:t>
            </a:r>
            <a:r>
              <a:rPr sz="1200" spc="80" dirty="0">
                <a:solidFill>
                  <a:srgbClr val="3A3838"/>
                </a:solidFill>
                <a:latin typeface="Century Gothic"/>
                <a:cs typeface="Century Gothic"/>
              </a:rPr>
              <a:t> </a:t>
            </a:r>
            <a:r>
              <a:rPr sz="1200" dirty="0">
                <a:solidFill>
                  <a:srgbClr val="3A3838"/>
                </a:solidFill>
                <a:latin typeface="Century Gothic"/>
                <a:cs typeface="Century Gothic"/>
              </a:rPr>
              <a:t>emotional</a:t>
            </a:r>
            <a:r>
              <a:rPr sz="1200" spc="75" dirty="0">
                <a:solidFill>
                  <a:srgbClr val="3A3838"/>
                </a:solidFill>
                <a:latin typeface="Century Gothic"/>
                <a:cs typeface="Century Gothic"/>
              </a:rPr>
              <a:t> </a:t>
            </a:r>
            <a:r>
              <a:rPr sz="1200" spc="-10" dirty="0">
                <a:solidFill>
                  <a:srgbClr val="3A3838"/>
                </a:solidFill>
                <a:latin typeface="Century Gothic"/>
                <a:cs typeface="Century Gothic"/>
              </a:rPr>
              <a:t>harm. </a:t>
            </a:r>
            <a:r>
              <a:rPr sz="1200" dirty="0">
                <a:solidFill>
                  <a:srgbClr val="3A3838"/>
                </a:solidFill>
                <a:latin typeface="Century Gothic"/>
                <a:cs typeface="Century Gothic"/>
              </a:rPr>
              <a:t>Abuse</a:t>
            </a:r>
            <a:r>
              <a:rPr sz="1200" spc="5" dirty="0">
                <a:solidFill>
                  <a:srgbClr val="3A3838"/>
                </a:solidFill>
                <a:latin typeface="Century Gothic"/>
                <a:cs typeface="Century Gothic"/>
              </a:rPr>
              <a:t> </a:t>
            </a:r>
            <a:r>
              <a:rPr sz="1200" spc="-45" dirty="0">
                <a:solidFill>
                  <a:srgbClr val="3A3838"/>
                </a:solidFill>
                <a:latin typeface="Century Gothic"/>
                <a:cs typeface="Century Gothic"/>
              </a:rPr>
              <a:t>can</a:t>
            </a:r>
            <a:r>
              <a:rPr sz="1200" spc="5" dirty="0">
                <a:solidFill>
                  <a:srgbClr val="3A3838"/>
                </a:solidFill>
                <a:latin typeface="Century Gothic"/>
                <a:cs typeface="Century Gothic"/>
              </a:rPr>
              <a:t> </a:t>
            </a:r>
            <a:r>
              <a:rPr sz="1200" spc="-10" dirty="0">
                <a:solidFill>
                  <a:srgbClr val="3A3838"/>
                </a:solidFill>
                <a:latin typeface="Century Gothic"/>
                <a:cs typeface="Century Gothic"/>
              </a:rPr>
              <a:t>be</a:t>
            </a:r>
            <a:r>
              <a:rPr sz="1200" spc="5" dirty="0">
                <a:solidFill>
                  <a:srgbClr val="3A3838"/>
                </a:solidFill>
                <a:latin typeface="Century Gothic"/>
                <a:cs typeface="Century Gothic"/>
              </a:rPr>
              <a:t> </a:t>
            </a:r>
            <a:r>
              <a:rPr sz="1200" dirty="0">
                <a:solidFill>
                  <a:srgbClr val="3A3838"/>
                </a:solidFill>
                <a:latin typeface="Century Gothic"/>
                <a:cs typeface="Century Gothic"/>
              </a:rPr>
              <a:t>physical,</a:t>
            </a:r>
            <a:r>
              <a:rPr sz="1200" spc="5" dirty="0">
                <a:solidFill>
                  <a:srgbClr val="3A3838"/>
                </a:solidFill>
                <a:latin typeface="Century Gothic"/>
                <a:cs typeface="Century Gothic"/>
              </a:rPr>
              <a:t> </a:t>
            </a:r>
            <a:r>
              <a:rPr sz="1200" dirty="0">
                <a:solidFill>
                  <a:srgbClr val="3A3838"/>
                </a:solidFill>
                <a:latin typeface="Century Gothic"/>
                <a:cs typeface="Century Gothic"/>
              </a:rPr>
              <a:t>sexual,</a:t>
            </a:r>
            <a:r>
              <a:rPr sz="1200" spc="30" dirty="0">
                <a:solidFill>
                  <a:srgbClr val="3A3838"/>
                </a:solidFill>
                <a:latin typeface="Century Gothic"/>
                <a:cs typeface="Century Gothic"/>
              </a:rPr>
              <a:t> </a:t>
            </a:r>
            <a:r>
              <a:rPr sz="1200" spc="-25" dirty="0">
                <a:solidFill>
                  <a:srgbClr val="3A3838"/>
                </a:solidFill>
                <a:latin typeface="Century Gothic"/>
                <a:cs typeface="Century Gothic"/>
              </a:rPr>
              <a:t>or </a:t>
            </a:r>
            <a:r>
              <a:rPr sz="1200" spc="-10" dirty="0">
                <a:solidFill>
                  <a:srgbClr val="3A3838"/>
                </a:solidFill>
                <a:latin typeface="Century Gothic"/>
                <a:cs typeface="Century Gothic"/>
              </a:rPr>
              <a:t>psychological.</a:t>
            </a:r>
            <a:r>
              <a:rPr sz="1200" spc="90" dirty="0">
                <a:solidFill>
                  <a:srgbClr val="3A3838"/>
                </a:solidFill>
                <a:latin typeface="Century Gothic"/>
                <a:cs typeface="Century Gothic"/>
              </a:rPr>
              <a:t> </a:t>
            </a:r>
            <a:r>
              <a:rPr sz="1200" dirty="0">
                <a:solidFill>
                  <a:srgbClr val="3A3838"/>
                </a:solidFill>
                <a:latin typeface="Century Gothic"/>
                <a:cs typeface="Century Gothic"/>
              </a:rPr>
              <a:t>Psychological</a:t>
            </a:r>
            <a:r>
              <a:rPr sz="1200" spc="125" dirty="0">
                <a:solidFill>
                  <a:srgbClr val="3A3838"/>
                </a:solidFill>
                <a:latin typeface="Century Gothic"/>
                <a:cs typeface="Century Gothic"/>
              </a:rPr>
              <a:t> </a:t>
            </a:r>
            <a:r>
              <a:rPr sz="1200" spc="-10" dirty="0">
                <a:solidFill>
                  <a:srgbClr val="3A3838"/>
                </a:solidFill>
                <a:latin typeface="Century Gothic"/>
                <a:cs typeface="Century Gothic"/>
              </a:rPr>
              <a:t>abuse </a:t>
            </a:r>
            <a:r>
              <a:rPr sz="1200" spc="-45" dirty="0">
                <a:solidFill>
                  <a:srgbClr val="3A3838"/>
                </a:solidFill>
                <a:latin typeface="Century Gothic"/>
                <a:cs typeface="Century Gothic"/>
              </a:rPr>
              <a:t>can</a:t>
            </a:r>
            <a:r>
              <a:rPr sz="1200" spc="-25" dirty="0">
                <a:solidFill>
                  <a:srgbClr val="3A3838"/>
                </a:solidFill>
                <a:latin typeface="Century Gothic"/>
                <a:cs typeface="Century Gothic"/>
              </a:rPr>
              <a:t> </a:t>
            </a:r>
            <a:r>
              <a:rPr sz="1200" dirty="0">
                <a:solidFill>
                  <a:srgbClr val="3A3838"/>
                </a:solidFill>
                <a:latin typeface="Century Gothic"/>
                <a:cs typeface="Century Gothic"/>
              </a:rPr>
              <a:t>be</a:t>
            </a:r>
            <a:r>
              <a:rPr sz="1200" spc="-20" dirty="0">
                <a:solidFill>
                  <a:srgbClr val="3A3838"/>
                </a:solidFill>
                <a:latin typeface="Century Gothic"/>
                <a:cs typeface="Century Gothic"/>
              </a:rPr>
              <a:t> </a:t>
            </a:r>
            <a:r>
              <a:rPr sz="1200" dirty="0">
                <a:solidFill>
                  <a:srgbClr val="3A3838"/>
                </a:solidFill>
                <a:latin typeface="Century Gothic"/>
                <a:cs typeface="Century Gothic"/>
              </a:rPr>
              <a:t>verbal</a:t>
            </a:r>
            <a:r>
              <a:rPr sz="1200" spc="-25" dirty="0">
                <a:solidFill>
                  <a:srgbClr val="3A3838"/>
                </a:solidFill>
                <a:latin typeface="Century Gothic"/>
                <a:cs typeface="Century Gothic"/>
              </a:rPr>
              <a:t> </a:t>
            </a:r>
            <a:r>
              <a:rPr sz="1200" dirty="0">
                <a:solidFill>
                  <a:srgbClr val="3A3838"/>
                </a:solidFill>
                <a:latin typeface="Century Gothic"/>
                <a:cs typeface="Century Gothic"/>
              </a:rPr>
              <a:t>or</a:t>
            </a:r>
            <a:r>
              <a:rPr sz="1200" spc="-35" dirty="0">
                <a:solidFill>
                  <a:srgbClr val="3A3838"/>
                </a:solidFill>
                <a:latin typeface="Century Gothic"/>
                <a:cs typeface="Century Gothic"/>
              </a:rPr>
              <a:t> </a:t>
            </a:r>
            <a:r>
              <a:rPr sz="1200" spc="-10" dirty="0">
                <a:solidFill>
                  <a:srgbClr val="3A3838"/>
                </a:solidFill>
                <a:latin typeface="Century Gothic"/>
                <a:cs typeface="Century Gothic"/>
              </a:rPr>
              <a:t>emotional</a:t>
            </a:r>
            <a:endParaRPr sz="1200">
              <a:latin typeface="Century Gothic"/>
              <a:cs typeface="Century Gothic"/>
            </a:endParaRPr>
          </a:p>
        </p:txBody>
      </p:sp>
      <p:sp>
        <p:nvSpPr>
          <p:cNvPr id="15" name="object 15"/>
          <p:cNvSpPr txBox="1"/>
          <p:nvPr/>
        </p:nvSpPr>
        <p:spPr>
          <a:xfrm>
            <a:off x="7936230" y="1538477"/>
            <a:ext cx="3221990" cy="2185670"/>
          </a:xfrm>
          <a:prstGeom prst="rect">
            <a:avLst/>
          </a:prstGeom>
          <a:solidFill>
            <a:srgbClr val="DAE2F3"/>
          </a:solidFill>
          <a:ln w="28575">
            <a:solidFill>
              <a:srgbClr val="2E5496"/>
            </a:solidFill>
          </a:ln>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325"/>
              </a:spcBef>
            </a:pPr>
            <a:endParaRPr sz="1200">
              <a:latin typeface="Times New Roman"/>
              <a:cs typeface="Times New Roman"/>
            </a:endParaRPr>
          </a:p>
          <a:p>
            <a:pPr marR="70485" algn="ctr">
              <a:lnSpc>
                <a:spcPct val="100000"/>
              </a:lnSpc>
            </a:pPr>
            <a:r>
              <a:rPr sz="1200" b="1" spc="155" dirty="0">
                <a:solidFill>
                  <a:srgbClr val="3A3838"/>
                </a:solidFill>
                <a:latin typeface="Calibri"/>
                <a:cs typeface="Calibri"/>
              </a:rPr>
              <a:t>EXPLOITATION</a:t>
            </a:r>
            <a:endParaRPr sz="1200">
              <a:latin typeface="Calibri"/>
              <a:cs typeface="Calibri"/>
            </a:endParaRPr>
          </a:p>
          <a:p>
            <a:pPr marL="216535" marR="302895" indent="1270" algn="ctr">
              <a:lnSpc>
                <a:spcPct val="100000"/>
              </a:lnSpc>
              <a:spcBef>
                <a:spcPts val="160"/>
              </a:spcBef>
            </a:pPr>
            <a:r>
              <a:rPr sz="1200" spc="100" dirty="0">
                <a:solidFill>
                  <a:srgbClr val="3A3838"/>
                </a:solidFill>
                <a:latin typeface="Century Gothic"/>
                <a:cs typeface="Century Gothic"/>
              </a:rPr>
              <a:t>is</a:t>
            </a:r>
            <a:r>
              <a:rPr sz="1200" spc="45" dirty="0">
                <a:solidFill>
                  <a:srgbClr val="3A3838"/>
                </a:solidFill>
                <a:latin typeface="Century Gothic"/>
                <a:cs typeface="Century Gothic"/>
              </a:rPr>
              <a:t> </a:t>
            </a:r>
            <a:r>
              <a:rPr sz="1200" dirty="0">
                <a:solidFill>
                  <a:srgbClr val="3A3838"/>
                </a:solidFill>
                <a:latin typeface="Century Gothic"/>
                <a:cs typeface="Century Gothic"/>
              </a:rPr>
              <a:t>the</a:t>
            </a:r>
            <a:r>
              <a:rPr sz="1200" spc="40" dirty="0">
                <a:solidFill>
                  <a:srgbClr val="3A3838"/>
                </a:solidFill>
                <a:latin typeface="Century Gothic"/>
                <a:cs typeface="Century Gothic"/>
              </a:rPr>
              <a:t> </a:t>
            </a:r>
            <a:r>
              <a:rPr sz="1200" dirty="0">
                <a:solidFill>
                  <a:srgbClr val="3A3838"/>
                </a:solidFill>
                <a:latin typeface="Century Gothic"/>
                <a:cs typeface="Century Gothic"/>
              </a:rPr>
              <a:t>illegal</a:t>
            </a:r>
            <a:r>
              <a:rPr sz="1200" spc="55" dirty="0">
                <a:solidFill>
                  <a:srgbClr val="3A3838"/>
                </a:solidFill>
                <a:latin typeface="Century Gothic"/>
                <a:cs typeface="Century Gothic"/>
              </a:rPr>
              <a:t> </a:t>
            </a:r>
            <a:r>
              <a:rPr sz="1200" dirty="0">
                <a:solidFill>
                  <a:srgbClr val="3A3838"/>
                </a:solidFill>
                <a:latin typeface="Century Gothic"/>
                <a:cs typeface="Century Gothic"/>
              </a:rPr>
              <a:t>use</a:t>
            </a:r>
            <a:r>
              <a:rPr sz="1200" spc="45" dirty="0">
                <a:solidFill>
                  <a:srgbClr val="3A3838"/>
                </a:solidFill>
                <a:latin typeface="Century Gothic"/>
                <a:cs typeface="Century Gothic"/>
              </a:rPr>
              <a:t> </a:t>
            </a:r>
            <a:r>
              <a:rPr sz="1200" dirty="0">
                <a:solidFill>
                  <a:srgbClr val="3A3838"/>
                </a:solidFill>
                <a:latin typeface="Century Gothic"/>
                <a:cs typeface="Century Gothic"/>
              </a:rPr>
              <a:t>of</a:t>
            </a:r>
            <a:r>
              <a:rPr sz="1200" spc="45" dirty="0">
                <a:solidFill>
                  <a:srgbClr val="3A3838"/>
                </a:solidFill>
                <a:latin typeface="Century Gothic"/>
                <a:cs typeface="Century Gothic"/>
              </a:rPr>
              <a:t> </a:t>
            </a:r>
            <a:r>
              <a:rPr sz="1200" spc="-130" dirty="0">
                <a:solidFill>
                  <a:srgbClr val="3A3838"/>
                </a:solidFill>
                <a:latin typeface="Century Gothic"/>
                <a:cs typeface="Century Gothic"/>
              </a:rPr>
              <a:t>a</a:t>
            </a:r>
            <a:r>
              <a:rPr sz="1200" spc="50" dirty="0">
                <a:solidFill>
                  <a:srgbClr val="3A3838"/>
                </a:solidFill>
                <a:latin typeface="Century Gothic"/>
                <a:cs typeface="Century Gothic"/>
              </a:rPr>
              <a:t> </a:t>
            </a:r>
            <a:r>
              <a:rPr sz="1200" spc="-10" dirty="0">
                <a:solidFill>
                  <a:srgbClr val="3A3838"/>
                </a:solidFill>
                <a:latin typeface="Century Gothic"/>
                <a:cs typeface="Century Gothic"/>
              </a:rPr>
              <a:t>Member’s </a:t>
            </a:r>
            <a:r>
              <a:rPr sz="1200" dirty="0">
                <a:solidFill>
                  <a:srgbClr val="3A3838"/>
                </a:solidFill>
                <a:latin typeface="Century Gothic"/>
                <a:cs typeface="Century Gothic"/>
              </a:rPr>
              <a:t>assets</a:t>
            </a:r>
            <a:r>
              <a:rPr sz="1200" spc="165" dirty="0">
                <a:solidFill>
                  <a:srgbClr val="3A3838"/>
                </a:solidFill>
                <a:latin typeface="Century Gothic"/>
                <a:cs typeface="Century Gothic"/>
              </a:rPr>
              <a:t> </a:t>
            </a:r>
            <a:r>
              <a:rPr sz="1200" dirty="0">
                <a:solidFill>
                  <a:srgbClr val="3A3838"/>
                </a:solidFill>
                <a:latin typeface="Century Gothic"/>
                <a:cs typeface="Century Gothic"/>
              </a:rPr>
              <a:t>or</a:t>
            </a:r>
            <a:r>
              <a:rPr sz="1200" spc="145" dirty="0">
                <a:solidFill>
                  <a:srgbClr val="3A3838"/>
                </a:solidFill>
                <a:latin typeface="Century Gothic"/>
                <a:cs typeface="Century Gothic"/>
              </a:rPr>
              <a:t> </a:t>
            </a:r>
            <a:r>
              <a:rPr sz="1200" dirty="0">
                <a:solidFill>
                  <a:srgbClr val="3A3838"/>
                </a:solidFill>
                <a:latin typeface="Century Gothic"/>
                <a:cs typeface="Century Gothic"/>
              </a:rPr>
              <a:t>resources,</a:t>
            </a:r>
            <a:r>
              <a:rPr sz="1200" spc="175" dirty="0">
                <a:solidFill>
                  <a:srgbClr val="3A3838"/>
                </a:solidFill>
                <a:latin typeface="Century Gothic"/>
                <a:cs typeface="Century Gothic"/>
              </a:rPr>
              <a:t> </a:t>
            </a:r>
            <a:r>
              <a:rPr sz="1200" dirty="0">
                <a:solidFill>
                  <a:srgbClr val="3A3838"/>
                </a:solidFill>
                <a:latin typeface="Century Gothic"/>
                <a:cs typeface="Century Gothic"/>
              </a:rPr>
              <a:t>which</a:t>
            </a:r>
            <a:r>
              <a:rPr sz="1200" spc="145" dirty="0">
                <a:solidFill>
                  <a:srgbClr val="3A3838"/>
                </a:solidFill>
                <a:latin typeface="Century Gothic"/>
                <a:cs typeface="Century Gothic"/>
              </a:rPr>
              <a:t> </a:t>
            </a:r>
            <a:r>
              <a:rPr sz="1200" spc="-10" dirty="0">
                <a:solidFill>
                  <a:srgbClr val="3A3838"/>
                </a:solidFill>
                <a:latin typeface="Century Gothic"/>
                <a:cs typeface="Century Gothic"/>
              </a:rPr>
              <a:t>includes, </a:t>
            </a:r>
            <a:r>
              <a:rPr sz="1200" dirty="0">
                <a:solidFill>
                  <a:srgbClr val="3A3838"/>
                </a:solidFill>
                <a:latin typeface="Century Gothic"/>
                <a:cs typeface="Century Gothic"/>
              </a:rPr>
              <a:t>but</a:t>
            </a:r>
            <a:r>
              <a:rPr sz="1200" spc="45" dirty="0">
                <a:solidFill>
                  <a:srgbClr val="3A3838"/>
                </a:solidFill>
                <a:latin typeface="Century Gothic"/>
                <a:cs typeface="Century Gothic"/>
              </a:rPr>
              <a:t> </a:t>
            </a:r>
            <a:r>
              <a:rPr sz="1200" spc="100" dirty="0">
                <a:solidFill>
                  <a:srgbClr val="3A3838"/>
                </a:solidFill>
                <a:latin typeface="Century Gothic"/>
                <a:cs typeface="Century Gothic"/>
              </a:rPr>
              <a:t>is</a:t>
            </a:r>
            <a:r>
              <a:rPr sz="1200" spc="50" dirty="0">
                <a:solidFill>
                  <a:srgbClr val="3A3838"/>
                </a:solidFill>
                <a:latin typeface="Century Gothic"/>
                <a:cs typeface="Century Gothic"/>
              </a:rPr>
              <a:t> </a:t>
            </a:r>
            <a:r>
              <a:rPr sz="1200" dirty="0">
                <a:solidFill>
                  <a:srgbClr val="3A3838"/>
                </a:solidFill>
                <a:latin typeface="Century Gothic"/>
                <a:cs typeface="Century Gothic"/>
              </a:rPr>
              <a:t>not</a:t>
            </a:r>
            <a:r>
              <a:rPr sz="1200" spc="35" dirty="0">
                <a:solidFill>
                  <a:srgbClr val="3A3838"/>
                </a:solidFill>
                <a:latin typeface="Century Gothic"/>
                <a:cs typeface="Century Gothic"/>
              </a:rPr>
              <a:t> </a:t>
            </a:r>
            <a:r>
              <a:rPr sz="1200" spc="55" dirty="0">
                <a:solidFill>
                  <a:srgbClr val="3A3838"/>
                </a:solidFill>
                <a:latin typeface="Century Gothic"/>
                <a:cs typeface="Century Gothic"/>
              </a:rPr>
              <a:t>limited</a:t>
            </a:r>
            <a:r>
              <a:rPr sz="1200" spc="50" dirty="0">
                <a:solidFill>
                  <a:srgbClr val="3A3838"/>
                </a:solidFill>
                <a:latin typeface="Century Gothic"/>
                <a:cs typeface="Century Gothic"/>
              </a:rPr>
              <a:t> </a:t>
            </a:r>
            <a:r>
              <a:rPr sz="1200" spc="-25" dirty="0">
                <a:solidFill>
                  <a:srgbClr val="3A3838"/>
                </a:solidFill>
                <a:latin typeface="Century Gothic"/>
                <a:cs typeface="Century Gothic"/>
              </a:rPr>
              <a:t>to, </a:t>
            </a:r>
            <a:r>
              <a:rPr sz="1200" spc="20" dirty="0">
                <a:solidFill>
                  <a:srgbClr val="3A3838"/>
                </a:solidFill>
                <a:latin typeface="Century Gothic"/>
                <a:cs typeface="Century Gothic"/>
              </a:rPr>
              <a:t>misappropriation</a:t>
            </a:r>
            <a:r>
              <a:rPr sz="1200" spc="30" dirty="0">
                <a:solidFill>
                  <a:srgbClr val="3A3838"/>
                </a:solidFill>
                <a:latin typeface="Century Gothic"/>
                <a:cs typeface="Century Gothic"/>
              </a:rPr>
              <a:t> </a:t>
            </a:r>
            <a:r>
              <a:rPr sz="1200" spc="20" dirty="0">
                <a:solidFill>
                  <a:srgbClr val="3A3838"/>
                </a:solidFill>
                <a:latin typeface="Century Gothic"/>
                <a:cs typeface="Century Gothic"/>
              </a:rPr>
              <a:t>of</a:t>
            </a:r>
            <a:r>
              <a:rPr sz="1200" spc="60" dirty="0">
                <a:solidFill>
                  <a:srgbClr val="3A3838"/>
                </a:solidFill>
                <a:latin typeface="Century Gothic"/>
                <a:cs typeface="Century Gothic"/>
              </a:rPr>
              <a:t> </a:t>
            </a:r>
            <a:r>
              <a:rPr sz="1200" spc="20" dirty="0">
                <a:solidFill>
                  <a:srgbClr val="3A3838"/>
                </a:solidFill>
                <a:latin typeface="Century Gothic"/>
                <a:cs typeface="Century Gothic"/>
              </a:rPr>
              <a:t>assets,</a:t>
            </a:r>
            <a:r>
              <a:rPr sz="1200" spc="65" dirty="0">
                <a:solidFill>
                  <a:srgbClr val="3A3838"/>
                </a:solidFill>
                <a:latin typeface="Century Gothic"/>
                <a:cs typeface="Century Gothic"/>
              </a:rPr>
              <a:t> </a:t>
            </a:r>
            <a:r>
              <a:rPr sz="1200" spc="-10" dirty="0">
                <a:solidFill>
                  <a:srgbClr val="3A3838"/>
                </a:solidFill>
                <a:latin typeface="Century Gothic"/>
                <a:cs typeface="Century Gothic"/>
              </a:rPr>
              <a:t>breach </a:t>
            </a:r>
            <a:r>
              <a:rPr sz="1200" spc="10" dirty="0">
                <a:solidFill>
                  <a:srgbClr val="3A3838"/>
                </a:solidFill>
                <a:latin typeface="Century Gothic"/>
                <a:cs typeface="Century Gothic"/>
              </a:rPr>
              <a:t>of</a:t>
            </a:r>
            <a:r>
              <a:rPr sz="1200" spc="75" dirty="0">
                <a:solidFill>
                  <a:srgbClr val="3A3838"/>
                </a:solidFill>
                <a:latin typeface="Century Gothic"/>
                <a:cs typeface="Century Gothic"/>
              </a:rPr>
              <a:t> </a:t>
            </a:r>
            <a:r>
              <a:rPr sz="1200" spc="10" dirty="0">
                <a:solidFill>
                  <a:srgbClr val="3A3838"/>
                </a:solidFill>
                <a:latin typeface="Century Gothic"/>
                <a:cs typeface="Century Gothic"/>
              </a:rPr>
              <a:t>fiduciary</a:t>
            </a:r>
            <a:r>
              <a:rPr sz="1200" spc="85" dirty="0">
                <a:solidFill>
                  <a:srgbClr val="3A3838"/>
                </a:solidFill>
                <a:latin typeface="Century Gothic"/>
                <a:cs typeface="Century Gothic"/>
              </a:rPr>
              <a:t> </a:t>
            </a:r>
            <a:r>
              <a:rPr sz="1200" spc="10" dirty="0">
                <a:solidFill>
                  <a:srgbClr val="3A3838"/>
                </a:solidFill>
                <a:latin typeface="Century Gothic"/>
                <a:cs typeface="Century Gothic"/>
              </a:rPr>
              <a:t>relationship,</a:t>
            </a:r>
            <a:r>
              <a:rPr sz="1200" spc="55" dirty="0">
                <a:solidFill>
                  <a:srgbClr val="3A3838"/>
                </a:solidFill>
                <a:latin typeface="Century Gothic"/>
                <a:cs typeface="Century Gothic"/>
              </a:rPr>
              <a:t> </a:t>
            </a:r>
            <a:r>
              <a:rPr sz="1200" spc="-10" dirty="0">
                <a:solidFill>
                  <a:srgbClr val="3A3838"/>
                </a:solidFill>
                <a:latin typeface="Century Gothic"/>
                <a:cs typeface="Century Gothic"/>
              </a:rPr>
              <a:t>fraud, deception,</a:t>
            </a:r>
            <a:r>
              <a:rPr sz="1200" spc="-5" dirty="0">
                <a:solidFill>
                  <a:srgbClr val="3A3838"/>
                </a:solidFill>
                <a:latin typeface="Century Gothic"/>
                <a:cs typeface="Century Gothic"/>
              </a:rPr>
              <a:t> </a:t>
            </a:r>
            <a:r>
              <a:rPr sz="1200" dirty="0">
                <a:solidFill>
                  <a:srgbClr val="3A3838"/>
                </a:solidFill>
                <a:latin typeface="Century Gothic"/>
                <a:cs typeface="Century Gothic"/>
              </a:rPr>
              <a:t>or</a:t>
            </a:r>
            <a:r>
              <a:rPr sz="1200" spc="-5" dirty="0">
                <a:solidFill>
                  <a:srgbClr val="3A3838"/>
                </a:solidFill>
                <a:latin typeface="Century Gothic"/>
                <a:cs typeface="Century Gothic"/>
              </a:rPr>
              <a:t> </a:t>
            </a:r>
            <a:r>
              <a:rPr sz="1200" spc="-10" dirty="0">
                <a:solidFill>
                  <a:srgbClr val="3A3838"/>
                </a:solidFill>
                <a:latin typeface="Century Gothic"/>
                <a:cs typeface="Century Gothic"/>
              </a:rPr>
              <a:t>extortion</a:t>
            </a:r>
            <a:endParaRPr sz="1200">
              <a:latin typeface="Century Gothic"/>
              <a:cs typeface="Century Gothic"/>
            </a:endParaRPr>
          </a:p>
        </p:txBody>
      </p:sp>
      <p:sp>
        <p:nvSpPr>
          <p:cNvPr id="16" name="object 16"/>
          <p:cNvSpPr/>
          <p:nvPr/>
        </p:nvSpPr>
        <p:spPr>
          <a:xfrm>
            <a:off x="729996" y="4166615"/>
            <a:ext cx="6880859" cy="1400810"/>
          </a:xfrm>
          <a:custGeom>
            <a:avLst/>
            <a:gdLst/>
            <a:ahLst/>
            <a:cxnLst/>
            <a:rect l="l" t="t" r="r" b="b"/>
            <a:pathLst>
              <a:path w="6880859" h="1400810">
                <a:moveTo>
                  <a:pt x="2043671" y="0"/>
                </a:moveTo>
                <a:lnTo>
                  <a:pt x="0" y="0"/>
                </a:lnTo>
                <a:lnTo>
                  <a:pt x="0" y="1386840"/>
                </a:lnTo>
                <a:lnTo>
                  <a:pt x="2043671" y="1386840"/>
                </a:lnTo>
                <a:lnTo>
                  <a:pt x="2043671" y="0"/>
                </a:lnTo>
                <a:close/>
              </a:path>
              <a:path w="6880859" h="1400810">
                <a:moveTo>
                  <a:pt x="4462272" y="0"/>
                </a:moveTo>
                <a:lnTo>
                  <a:pt x="2418588" y="0"/>
                </a:lnTo>
                <a:lnTo>
                  <a:pt x="2418588" y="1386840"/>
                </a:lnTo>
                <a:lnTo>
                  <a:pt x="4462272" y="1386840"/>
                </a:lnTo>
                <a:lnTo>
                  <a:pt x="4462272" y="0"/>
                </a:lnTo>
                <a:close/>
              </a:path>
              <a:path w="6880859" h="1400810">
                <a:moveTo>
                  <a:pt x="6880860" y="15240"/>
                </a:moveTo>
                <a:lnTo>
                  <a:pt x="4837176" y="15240"/>
                </a:lnTo>
                <a:lnTo>
                  <a:pt x="4837176" y="1400556"/>
                </a:lnTo>
                <a:lnTo>
                  <a:pt x="6880860" y="1400556"/>
                </a:lnTo>
                <a:lnTo>
                  <a:pt x="6880860" y="15240"/>
                </a:lnTo>
                <a:close/>
              </a:path>
            </a:pathLst>
          </a:custGeom>
          <a:solidFill>
            <a:srgbClr val="FAE4D5"/>
          </a:solidFill>
        </p:spPr>
        <p:txBody>
          <a:bodyPr wrap="square" lIns="0" tIns="0" rIns="0" bIns="0" rtlCol="0"/>
          <a:lstStyle/>
          <a:p>
            <a:endParaRPr/>
          </a:p>
        </p:txBody>
      </p:sp>
      <p:sp>
        <p:nvSpPr>
          <p:cNvPr id="17" name="object 17"/>
          <p:cNvSpPr txBox="1"/>
          <p:nvPr/>
        </p:nvSpPr>
        <p:spPr>
          <a:xfrm>
            <a:off x="918210" y="4409694"/>
            <a:ext cx="2044064" cy="1386840"/>
          </a:xfrm>
          <a:prstGeom prst="rect">
            <a:avLst/>
          </a:prstGeom>
          <a:solidFill>
            <a:srgbClr val="FAE4D5"/>
          </a:solidFill>
          <a:ln w="28575">
            <a:solidFill>
              <a:srgbClr val="C55A11"/>
            </a:solidFill>
          </a:ln>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204"/>
              </a:spcBef>
            </a:pPr>
            <a:endParaRPr sz="1200">
              <a:latin typeface="Times New Roman"/>
              <a:cs typeface="Times New Roman"/>
            </a:endParaRPr>
          </a:p>
          <a:p>
            <a:pPr marL="720090" marR="634365" indent="-125095">
              <a:lnSpc>
                <a:spcPct val="100000"/>
              </a:lnSpc>
            </a:pPr>
            <a:r>
              <a:rPr sz="1200" b="1" spc="180" dirty="0">
                <a:solidFill>
                  <a:srgbClr val="3A3838"/>
                </a:solidFill>
                <a:latin typeface="Calibri"/>
                <a:cs typeface="Calibri"/>
              </a:rPr>
              <a:t>PHYSICAL </a:t>
            </a:r>
            <a:r>
              <a:rPr sz="1200" b="1" spc="190" dirty="0">
                <a:solidFill>
                  <a:srgbClr val="3A3838"/>
                </a:solidFill>
                <a:latin typeface="Calibri"/>
                <a:cs typeface="Calibri"/>
              </a:rPr>
              <a:t>ABUSE</a:t>
            </a:r>
            <a:endParaRPr sz="1200">
              <a:latin typeface="Calibri"/>
              <a:cs typeface="Calibri"/>
            </a:endParaRPr>
          </a:p>
        </p:txBody>
      </p:sp>
      <p:sp>
        <p:nvSpPr>
          <p:cNvPr id="18" name="object 18"/>
          <p:cNvSpPr txBox="1"/>
          <p:nvPr/>
        </p:nvSpPr>
        <p:spPr>
          <a:xfrm>
            <a:off x="3336797" y="4409694"/>
            <a:ext cx="2044064" cy="1386840"/>
          </a:xfrm>
          <a:prstGeom prst="rect">
            <a:avLst/>
          </a:prstGeom>
          <a:solidFill>
            <a:srgbClr val="FAE4D5"/>
          </a:solidFill>
          <a:ln w="28575">
            <a:solidFill>
              <a:srgbClr val="C55A11"/>
            </a:solidFill>
          </a:ln>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204"/>
              </a:spcBef>
            </a:pPr>
            <a:endParaRPr sz="1200">
              <a:latin typeface="Times New Roman"/>
              <a:cs typeface="Times New Roman"/>
            </a:endParaRPr>
          </a:p>
          <a:p>
            <a:pPr marL="701675" marR="695960" algn="ctr">
              <a:lnSpc>
                <a:spcPct val="100000"/>
              </a:lnSpc>
            </a:pPr>
            <a:r>
              <a:rPr sz="1200" b="1" spc="180" dirty="0">
                <a:solidFill>
                  <a:srgbClr val="3A3838"/>
                </a:solidFill>
                <a:latin typeface="Calibri"/>
                <a:cs typeface="Calibri"/>
              </a:rPr>
              <a:t>SEXUAL </a:t>
            </a:r>
            <a:r>
              <a:rPr sz="1200" b="1" spc="190" dirty="0">
                <a:solidFill>
                  <a:srgbClr val="3A3838"/>
                </a:solidFill>
                <a:latin typeface="Calibri"/>
                <a:cs typeface="Calibri"/>
              </a:rPr>
              <a:t>ABUSE</a:t>
            </a:r>
            <a:endParaRPr sz="1200">
              <a:latin typeface="Calibri"/>
              <a:cs typeface="Calibri"/>
            </a:endParaRPr>
          </a:p>
        </p:txBody>
      </p:sp>
      <p:sp>
        <p:nvSpPr>
          <p:cNvPr id="19" name="object 19"/>
          <p:cNvSpPr txBox="1"/>
          <p:nvPr/>
        </p:nvSpPr>
        <p:spPr>
          <a:xfrm>
            <a:off x="5755385" y="4424934"/>
            <a:ext cx="2044064" cy="1385570"/>
          </a:xfrm>
          <a:prstGeom prst="rect">
            <a:avLst/>
          </a:prstGeom>
          <a:solidFill>
            <a:srgbClr val="FAE4D5"/>
          </a:solidFill>
          <a:ln w="28575">
            <a:solidFill>
              <a:srgbClr val="C55A11"/>
            </a:solidFill>
          </a:ln>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spcBef>
                <a:spcPts val="204"/>
              </a:spcBef>
            </a:pPr>
            <a:endParaRPr sz="1200">
              <a:latin typeface="Times New Roman"/>
              <a:cs typeface="Times New Roman"/>
            </a:endParaRPr>
          </a:p>
          <a:p>
            <a:pPr marL="708660" marR="357505" indent="-413384">
              <a:lnSpc>
                <a:spcPct val="100000"/>
              </a:lnSpc>
            </a:pPr>
            <a:r>
              <a:rPr sz="1200" b="1" spc="180" dirty="0">
                <a:solidFill>
                  <a:srgbClr val="3A3838"/>
                </a:solidFill>
                <a:latin typeface="Calibri"/>
                <a:cs typeface="Calibri"/>
              </a:rPr>
              <a:t>PSYCHOLOGICAL </a:t>
            </a:r>
            <a:r>
              <a:rPr sz="1200" b="1" spc="190" dirty="0">
                <a:solidFill>
                  <a:srgbClr val="3A3838"/>
                </a:solidFill>
                <a:latin typeface="Calibri"/>
                <a:cs typeface="Calibri"/>
              </a:rPr>
              <a:t>ABUSE</a:t>
            </a:r>
            <a:endParaRPr sz="1200">
              <a:latin typeface="Calibri"/>
              <a:cs typeface="Calibri"/>
            </a:endParaRPr>
          </a:p>
        </p:txBody>
      </p:sp>
      <p:sp>
        <p:nvSpPr>
          <p:cNvPr id="20" name="object 20"/>
          <p:cNvSpPr/>
          <p:nvPr/>
        </p:nvSpPr>
        <p:spPr>
          <a:xfrm>
            <a:off x="2180082" y="3458463"/>
            <a:ext cx="4200525" cy="900430"/>
          </a:xfrm>
          <a:custGeom>
            <a:avLst/>
            <a:gdLst/>
            <a:ahLst/>
            <a:cxnLst/>
            <a:rect l="l" t="t" r="r" b="b"/>
            <a:pathLst>
              <a:path w="4200525" h="900429">
                <a:moveTo>
                  <a:pt x="127000" y="860298"/>
                </a:moveTo>
                <a:lnTo>
                  <a:pt x="118491" y="823087"/>
                </a:lnTo>
                <a:lnTo>
                  <a:pt x="107086" y="825754"/>
                </a:lnTo>
                <a:lnTo>
                  <a:pt x="98552" y="788670"/>
                </a:lnTo>
                <a:lnTo>
                  <a:pt x="0" y="870077"/>
                </a:lnTo>
                <a:lnTo>
                  <a:pt x="124206" y="900049"/>
                </a:lnTo>
                <a:lnTo>
                  <a:pt x="116624" y="867156"/>
                </a:lnTo>
                <a:lnTo>
                  <a:pt x="115646" y="862901"/>
                </a:lnTo>
                <a:lnTo>
                  <a:pt x="127000" y="860298"/>
                </a:lnTo>
                <a:close/>
              </a:path>
              <a:path w="4200525" h="900429">
                <a:moveTo>
                  <a:pt x="201295" y="843153"/>
                </a:moveTo>
                <a:lnTo>
                  <a:pt x="192659" y="805942"/>
                </a:lnTo>
                <a:lnTo>
                  <a:pt x="155575" y="814578"/>
                </a:lnTo>
                <a:lnTo>
                  <a:pt x="164084" y="851662"/>
                </a:lnTo>
                <a:lnTo>
                  <a:pt x="201295" y="843153"/>
                </a:lnTo>
                <a:close/>
              </a:path>
              <a:path w="4200525" h="900429">
                <a:moveTo>
                  <a:pt x="275463" y="826008"/>
                </a:moveTo>
                <a:lnTo>
                  <a:pt x="266954" y="788797"/>
                </a:lnTo>
                <a:lnTo>
                  <a:pt x="229743" y="797433"/>
                </a:lnTo>
                <a:lnTo>
                  <a:pt x="238379" y="834517"/>
                </a:lnTo>
                <a:lnTo>
                  <a:pt x="275463" y="826008"/>
                </a:lnTo>
                <a:close/>
              </a:path>
              <a:path w="4200525" h="900429">
                <a:moveTo>
                  <a:pt x="349758" y="808863"/>
                </a:moveTo>
                <a:lnTo>
                  <a:pt x="341122" y="771652"/>
                </a:lnTo>
                <a:lnTo>
                  <a:pt x="304038" y="780288"/>
                </a:lnTo>
                <a:lnTo>
                  <a:pt x="312674" y="817372"/>
                </a:lnTo>
                <a:lnTo>
                  <a:pt x="349758" y="808863"/>
                </a:lnTo>
                <a:close/>
              </a:path>
              <a:path w="4200525" h="900429">
                <a:moveTo>
                  <a:pt x="424053" y="791718"/>
                </a:moveTo>
                <a:lnTo>
                  <a:pt x="415417" y="754507"/>
                </a:lnTo>
                <a:lnTo>
                  <a:pt x="378333" y="763143"/>
                </a:lnTo>
                <a:lnTo>
                  <a:pt x="386842" y="800227"/>
                </a:lnTo>
                <a:lnTo>
                  <a:pt x="424053" y="791718"/>
                </a:lnTo>
                <a:close/>
              </a:path>
              <a:path w="4200525" h="900429">
                <a:moveTo>
                  <a:pt x="498221" y="774573"/>
                </a:moveTo>
                <a:lnTo>
                  <a:pt x="489712" y="737362"/>
                </a:lnTo>
                <a:lnTo>
                  <a:pt x="452501" y="745998"/>
                </a:lnTo>
                <a:lnTo>
                  <a:pt x="461137" y="783082"/>
                </a:lnTo>
                <a:lnTo>
                  <a:pt x="498221" y="774573"/>
                </a:lnTo>
                <a:close/>
              </a:path>
              <a:path w="4200525" h="900429">
                <a:moveTo>
                  <a:pt x="572516" y="757428"/>
                </a:moveTo>
                <a:lnTo>
                  <a:pt x="563880" y="720217"/>
                </a:lnTo>
                <a:lnTo>
                  <a:pt x="526796" y="728853"/>
                </a:lnTo>
                <a:lnTo>
                  <a:pt x="535305" y="765937"/>
                </a:lnTo>
                <a:lnTo>
                  <a:pt x="572516" y="757428"/>
                </a:lnTo>
                <a:close/>
              </a:path>
              <a:path w="4200525" h="900429">
                <a:moveTo>
                  <a:pt x="646684" y="740156"/>
                </a:moveTo>
                <a:lnTo>
                  <a:pt x="638175" y="703072"/>
                </a:lnTo>
                <a:lnTo>
                  <a:pt x="601091" y="711708"/>
                </a:lnTo>
                <a:lnTo>
                  <a:pt x="609600" y="748792"/>
                </a:lnTo>
                <a:lnTo>
                  <a:pt x="646684" y="740156"/>
                </a:lnTo>
                <a:close/>
              </a:path>
              <a:path w="4200525" h="900429">
                <a:moveTo>
                  <a:pt x="720979" y="723011"/>
                </a:moveTo>
                <a:lnTo>
                  <a:pt x="712343" y="685927"/>
                </a:lnTo>
                <a:lnTo>
                  <a:pt x="675259" y="694563"/>
                </a:lnTo>
                <a:lnTo>
                  <a:pt x="683895" y="731647"/>
                </a:lnTo>
                <a:lnTo>
                  <a:pt x="720979" y="723011"/>
                </a:lnTo>
                <a:close/>
              </a:path>
              <a:path w="4200525" h="900429">
                <a:moveTo>
                  <a:pt x="795274" y="705866"/>
                </a:moveTo>
                <a:lnTo>
                  <a:pt x="786638" y="668782"/>
                </a:lnTo>
                <a:lnTo>
                  <a:pt x="749554" y="677418"/>
                </a:lnTo>
                <a:lnTo>
                  <a:pt x="758063" y="714502"/>
                </a:lnTo>
                <a:lnTo>
                  <a:pt x="795274" y="705866"/>
                </a:lnTo>
                <a:close/>
              </a:path>
              <a:path w="4200525" h="900429">
                <a:moveTo>
                  <a:pt x="869442" y="688721"/>
                </a:moveTo>
                <a:lnTo>
                  <a:pt x="860933" y="651637"/>
                </a:lnTo>
                <a:lnTo>
                  <a:pt x="823722" y="660273"/>
                </a:lnTo>
                <a:lnTo>
                  <a:pt x="832358" y="697357"/>
                </a:lnTo>
                <a:lnTo>
                  <a:pt x="869442" y="688721"/>
                </a:lnTo>
                <a:close/>
              </a:path>
              <a:path w="4200525" h="900429">
                <a:moveTo>
                  <a:pt x="943737" y="671576"/>
                </a:moveTo>
                <a:lnTo>
                  <a:pt x="935101" y="634492"/>
                </a:lnTo>
                <a:lnTo>
                  <a:pt x="898017" y="643128"/>
                </a:lnTo>
                <a:lnTo>
                  <a:pt x="906653" y="680212"/>
                </a:lnTo>
                <a:lnTo>
                  <a:pt x="943737" y="671576"/>
                </a:lnTo>
                <a:close/>
              </a:path>
              <a:path w="4200525" h="900429">
                <a:moveTo>
                  <a:pt x="1017905" y="654431"/>
                </a:moveTo>
                <a:lnTo>
                  <a:pt x="1009396" y="617347"/>
                </a:lnTo>
                <a:lnTo>
                  <a:pt x="972312" y="625983"/>
                </a:lnTo>
                <a:lnTo>
                  <a:pt x="980821" y="663067"/>
                </a:lnTo>
                <a:lnTo>
                  <a:pt x="1017905" y="654431"/>
                </a:lnTo>
                <a:close/>
              </a:path>
              <a:path w="4200525" h="900429">
                <a:moveTo>
                  <a:pt x="1092200" y="637286"/>
                </a:moveTo>
                <a:lnTo>
                  <a:pt x="1083564" y="600202"/>
                </a:lnTo>
                <a:lnTo>
                  <a:pt x="1046480" y="608838"/>
                </a:lnTo>
                <a:lnTo>
                  <a:pt x="1055116" y="645922"/>
                </a:lnTo>
                <a:lnTo>
                  <a:pt x="1092200" y="637286"/>
                </a:lnTo>
                <a:close/>
              </a:path>
              <a:path w="4200525" h="900429">
                <a:moveTo>
                  <a:pt x="1166495" y="620141"/>
                </a:moveTo>
                <a:lnTo>
                  <a:pt x="1157859" y="583057"/>
                </a:lnTo>
                <a:lnTo>
                  <a:pt x="1120775" y="591566"/>
                </a:lnTo>
                <a:lnTo>
                  <a:pt x="1129271" y="628777"/>
                </a:lnTo>
                <a:lnTo>
                  <a:pt x="1166495" y="620141"/>
                </a:lnTo>
                <a:close/>
              </a:path>
              <a:path w="4200525" h="900429">
                <a:moveTo>
                  <a:pt x="1240663" y="602996"/>
                </a:moveTo>
                <a:lnTo>
                  <a:pt x="1232154" y="565912"/>
                </a:lnTo>
                <a:lnTo>
                  <a:pt x="1194943" y="574421"/>
                </a:lnTo>
                <a:lnTo>
                  <a:pt x="1203579" y="611632"/>
                </a:lnTo>
                <a:lnTo>
                  <a:pt x="1240663" y="602996"/>
                </a:lnTo>
                <a:close/>
              </a:path>
              <a:path w="4200525" h="900429">
                <a:moveTo>
                  <a:pt x="1314958" y="585851"/>
                </a:moveTo>
                <a:lnTo>
                  <a:pt x="1306322" y="548767"/>
                </a:lnTo>
                <a:lnTo>
                  <a:pt x="1269238" y="557276"/>
                </a:lnTo>
                <a:lnTo>
                  <a:pt x="1277874" y="594487"/>
                </a:lnTo>
                <a:lnTo>
                  <a:pt x="1314958" y="585851"/>
                </a:lnTo>
                <a:close/>
              </a:path>
              <a:path w="4200525" h="900429">
                <a:moveTo>
                  <a:pt x="1389126" y="568706"/>
                </a:moveTo>
                <a:lnTo>
                  <a:pt x="1380617" y="531622"/>
                </a:lnTo>
                <a:lnTo>
                  <a:pt x="1343533" y="540131"/>
                </a:lnTo>
                <a:lnTo>
                  <a:pt x="1352042" y="577342"/>
                </a:lnTo>
                <a:lnTo>
                  <a:pt x="1389126" y="568706"/>
                </a:lnTo>
                <a:close/>
              </a:path>
              <a:path w="4200525" h="900429">
                <a:moveTo>
                  <a:pt x="1463421" y="551561"/>
                </a:moveTo>
                <a:lnTo>
                  <a:pt x="1454912" y="514477"/>
                </a:lnTo>
                <a:lnTo>
                  <a:pt x="1417701" y="522986"/>
                </a:lnTo>
                <a:lnTo>
                  <a:pt x="1426337" y="560197"/>
                </a:lnTo>
                <a:lnTo>
                  <a:pt x="1463421" y="551561"/>
                </a:lnTo>
                <a:close/>
              </a:path>
              <a:path w="4200525" h="900429">
                <a:moveTo>
                  <a:pt x="1537716" y="534416"/>
                </a:moveTo>
                <a:lnTo>
                  <a:pt x="1529080" y="497332"/>
                </a:lnTo>
                <a:lnTo>
                  <a:pt x="1491996" y="505841"/>
                </a:lnTo>
                <a:lnTo>
                  <a:pt x="1500505" y="543052"/>
                </a:lnTo>
                <a:lnTo>
                  <a:pt x="1537716" y="534416"/>
                </a:lnTo>
                <a:close/>
              </a:path>
              <a:path w="4200525" h="900429">
                <a:moveTo>
                  <a:pt x="1611884" y="517271"/>
                </a:moveTo>
                <a:lnTo>
                  <a:pt x="1603375" y="480187"/>
                </a:lnTo>
                <a:lnTo>
                  <a:pt x="1566164" y="488696"/>
                </a:lnTo>
                <a:lnTo>
                  <a:pt x="1574800" y="525907"/>
                </a:lnTo>
                <a:lnTo>
                  <a:pt x="1611884" y="517271"/>
                </a:lnTo>
                <a:close/>
              </a:path>
              <a:path w="4200525" h="900429">
                <a:moveTo>
                  <a:pt x="1686179" y="500126"/>
                </a:moveTo>
                <a:lnTo>
                  <a:pt x="1677543" y="463042"/>
                </a:lnTo>
                <a:lnTo>
                  <a:pt x="1640459" y="471551"/>
                </a:lnTo>
                <a:lnTo>
                  <a:pt x="1649095" y="508762"/>
                </a:lnTo>
                <a:lnTo>
                  <a:pt x="1686179" y="500126"/>
                </a:lnTo>
                <a:close/>
              </a:path>
              <a:path w="4200525" h="900429">
                <a:moveTo>
                  <a:pt x="1760347" y="482981"/>
                </a:moveTo>
                <a:lnTo>
                  <a:pt x="1751838" y="445897"/>
                </a:lnTo>
                <a:lnTo>
                  <a:pt x="1714754" y="454406"/>
                </a:lnTo>
                <a:lnTo>
                  <a:pt x="1723263" y="491617"/>
                </a:lnTo>
                <a:lnTo>
                  <a:pt x="1760347" y="482981"/>
                </a:lnTo>
                <a:close/>
              </a:path>
              <a:path w="4200525" h="900429">
                <a:moveTo>
                  <a:pt x="1834642" y="465836"/>
                </a:moveTo>
                <a:lnTo>
                  <a:pt x="1826133" y="428752"/>
                </a:lnTo>
                <a:lnTo>
                  <a:pt x="1788922" y="437261"/>
                </a:lnTo>
                <a:lnTo>
                  <a:pt x="1797558" y="474345"/>
                </a:lnTo>
                <a:lnTo>
                  <a:pt x="1834642" y="465836"/>
                </a:lnTo>
                <a:close/>
              </a:path>
              <a:path w="4200525" h="900429">
                <a:moveTo>
                  <a:pt x="1908937" y="448691"/>
                </a:moveTo>
                <a:lnTo>
                  <a:pt x="1900301" y="411607"/>
                </a:lnTo>
                <a:lnTo>
                  <a:pt x="1863217" y="420116"/>
                </a:lnTo>
                <a:lnTo>
                  <a:pt x="1871726" y="457200"/>
                </a:lnTo>
                <a:lnTo>
                  <a:pt x="1908937" y="448691"/>
                </a:lnTo>
                <a:close/>
              </a:path>
              <a:path w="4200525" h="900429">
                <a:moveTo>
                  <a:pt x="1983105" y="431546"/>
                </a:moveTo>
                <a:lnTo>
                  <a:pt x="1974596" y="394462"/>
                </a:lnTo>
                <a:lnTo>
                  <a:pt x="1937385" y="402971"/>
                </a:lnTo>
                <a:lnTo>
                  <a:pt x="1946021" y="440055"/>
                </a:lnTo>
                <a:lnTo>
                  <a:pt x="1983105" y="431546"/>
                </a:lnTo>
                <a:close/>
              </a:path>
              <a:path w="4200525" h="900429">
                <a:moveTo>
                  <a:pt x="2057400" y="414401"/>
                </a:moveTo>
                <a:lnTo>
                  <a:pt x="2048764" y="377317"/>
                </a:lnTo>
                <a:lnTo>
                  <a:pt x="2011680" y="385826"/>
                </a:lnTo>
                <a:lnTo>
                  <a:pt x="2020316" y="422910"/>
                </a:lnTo>
                <a:lnTo>
                  <a:pt x="2057400" y="414401"/>
                </a:lnTo>
                <a:close/>
              </a:path>
              <a:path w="4200525" h="900429">
                <a:moveTo>
                  <a:pt x="2131695" y="397256"/>
                </a:moveTo>
                <a:lnTo>
                  <a:pt x="2123059" y="360172"/>
                </a:lnTo>
                <a:lnTo>
                  <a:pt x="2085975" y="368681"/>
                </a:lnTo>
                <a:lnTo>
                  <a:pt x="2094484" y="405765"/>
                </a:lnTo>
                <a:lnTo>
                  <a:pt x="2131695" y="397256"/>
                </a:lnTo>
                <a:close/>
              </a:path>
              <a:path w="4200525" h="900429">
                <a:moveTo>
                  <a:pt x="2205863" y="380111"/>
                </a:moveTo>
                <a:lnTo>
                  <a:pt x="2197354" y="342900"/>
                </a:lnTo>
                <a:lnTo>
                  <a:pt x="2160143" y="351536"/>
                </a:lnTo>
                <a:lnTo>
                  <a:pt x="2168779" y="388620"/>
                </a:lnTo>
                <a:lnTo>
                  <a:pt x="2205863" y="380111"/>
                </a:lnTo>
                <a:close/>
              </a:path>
              <a:path w="4200525" h="900429">
                <a:moveTo>
                  <a:pt x="2280158" y="362966"/>
                </a:moveTo>
                <a:lnTo>
                  <a:pt x="2271522" y="325755"/>
                </a:lnTo>
                <a:lnTo>
                  <a:pt x="2234438" y="334391"/>
                </a:lnTo>
                <a:lnTo>
                  <a:pt x="2242947" y="371475"/>
                </a:lnTo>
                <a:lnTo>
                  <a:pt x="2280158" y="362966"/>
                </a:lnTo>
                <a:close/>
              </a:path>
              <a:path w="4200525" h="900429">
                <a:moveTo>
                  <a:pt x="2354326" y="345821"/>
                </a:moveTo>
                <a:lnTo>
                  <a:pt x="2345817" y="308610"/>
                </a:lnTo>
                <a:lnTo>
                  <a:pt x="2308733" y="317246"/>
                </a:lnTo>
                <a:lnTo>
                  <a:pt x="2317242" y="354330"/>
                </a:lnTo>
                <a:lnTo>
                  <a:pt x="2354326" y="345821"/>
                </a:lnTo>
                <a:close/>
              </a:path>
              <a:path w="4200525" h="900429">
                <a:moveTo>
                  <a:pt x="2428621" y="328676"/>
                </a:moveTo>
                <a:lnTo>
                  <a:pt x="2419985" y="291465"/>
                </a:lnTo>
                <a:lnTo>
                  <a:pt x="2382901" y="300101"/>
                </a:lnTo>
                <a:lnTo>
                  <a:pt x="2391537" y="337185"/>
                </a:lnTo>
                <a:lnTo>
                  <a:pt x="2428621" y="328676"/>
                </a:lnTo>
                <a:close/>
              </a:path>
              <a:path w="4200525" h="900429">
                <a:moveTo>
                  <a:pt x="2502916" y="311531"/>
                </a:moveTo>
                <a:lnTo>
                  <a:pt x="2494280" y="274320"/>
                </a:lnTo>
                <a:lnTo>
                  <a:pt x="2457196" y="282956"/>
                </a:lnTo>
                <a:lnTo>
                  <a:pt x="2465705" y="320040"/>
                </a:lnTo>
                <a:lnTo>
                  <a:pt x="2502916" y="311531"/>
                </a:lnTo>
                <a:close/>
              </a:path>
              <a:path w="4200525" h="900429">
                <a:moveTo>
                  <a:pt x="2532888" y="812673"/>
                </a:moveTo>
                <a:lnTo>
                  <a:pt x="2513457" y="779907"/>
                </a:lnTo>
                <a:lnTo>
                  <a:pt x="2487384" y="795375"/>
                </a:lnTo>
                <a:lnTo>
                  <a:pt x="2467864" y="762508"/>
                </a:lnTo>
                <a:lnTo>
                  <a:pt x="2398776" y="870077"/>
                </a:lnTo>
                <a:lnTo>
                  <a:pt x="2526284" y="860806"/>
                </a:lnTo>
                <a:lnTo>
                  <a:pt x="2509215" y="832104"/>
                </a:lnTo>
                <a:lnTo>
                  <a:pt x="2506853" y="828116"/>
                </a:lnTo>
                <a:lnTo>
                  <a:pt x="2532888" y="812673"/>
                </a:lnTo>
                <a:close/>
              </a:path>
              <a:path w="4200525" h="900429">
                <a:moveTo>
                  <a:pt x="2577084" y="294386"/>
                </a:moveTo>
                <a:lnTo>
                  <a:pt x="2568575" y="257175"/>
                </a:lnTo>
                <a:lnTo>
                  <a:pt x="2531364" y="265811"/>
                </a:lnTo>
                <a:lnTo>
                  <a:pt x="2540000" y="302895"/>
                </a:lnTo>
                <a:lnTo>
                  <a:pt x="2577084" y="294386"/>
                </a:lnTo>
                <a:close/>
              </a:path>
              <a:path w="4200525" h="900429">
                <a:moveTo>
                  <a:pt x="2598420" y="773811"/>
                </a:moveTo>
                <a:lnTo>
                  <a:pt x="2578989" y="741045"/>
                </a:lnTo>
                <a:lnTo>
                  <a:pt x="2546223" y="760476"/>
                </a:lnTo>
                <a:lnTo>
                  <a:pt x="2565654" y="793242"/>
                </a:lnTo>
                <a:lnTo>
                  <a:pt x="2598420" y="773811"/>
                </a:lnTo>
                <a:close/>
              </a:path>
              <a:path w="4200525" h="900429">
                <a:moveTo>
                  <a:pt x="2651379" y="277241"/>
                </a:moveTo>
                <a:lnTo>
                  <a:pt x="2642743" y="240030"/>
                </a:lnTo>
                <a:lnTo>
                  <a:pt x="2605659" y="248666"/>
                </a:lnTo>
                <a:lnTo>
                  <a:pt x="2614168" y="285750"/>
                </a:lnTo>
                <a:lnTo>
                  <a:pt x="2651379" y="277241"/>
                </a:lnTo>
                <a:close/>
              </a:path>
              <a:path w="4200525" h="900429">
                <a:moveTo>
                  <a:pt x="2663952" y="734822"/>
                </a:moveTo>
                <a:lnTo>
                  <a:pt x="2644521" y="702056"/>
                </a:lnTo>
                <a:lnTo>
                  <a:pt x="2611755" y="721487"/>
                </a:lnTo>
                <a:lnTo>
                  <a:pt x="2631186" y="754253"/>
                </a:lnTo>
                <a:lnTo>
                  <a:pt x="2663952" y="734822"/>
                </a:lnTo>
                <a:close/>
              </a:path>
              <a:path w="4200525" h="900429">
                <a:moveTo>
                  <a:pt x="2725547" y="260096"/>
                </a:moveTo>
                <a:lnTo>
                  <a:pt x="2717038" y="222885"/>
                </a:lnTo>
                <a:lnTo>
                  <a:pt x="2679954" y="231521"/>
                </a:lnTo>
                <a:lnTo>
                  <a:pt x="2688463" y="268605"/>
                </a:lnTo>
                <a:lnTo>
                  <a:pt x="2725547" y="260096"/>
                </a:lnTo>
                <a:close/>
              </a:path>
              <a:path w="4200525" h="900429">
                <a:moveTo>
                  <a:pt x="2729484" y="695960"/>
                </a:moveTo>
                <a:lnTo>
                  <a:pt x="2710053" y="663194"/>
                </a:lnTo>
                <a:lnTo>
                  <a:pt x="2677287" y="682625"/>
                </a:lnTo>
                <a:lnTo>
                  <a:pt x="2696718" y="715391"/>
                </a:lnTo>
                <a:lnTo>
                  <a:pt x="2729484" y="695960"/>
                </a:lnTo>
                <a:close/>
              </a:path>
              <a:path w="4200525" h="900429">
                <a:moveTo>
                  <a:pt x="2795016" y="657098"/>
                </a:moveTo>
                <a:lnTo>
                  <a:pt x="2775585" y="624332"/>
                </a:lnTo>
                <a:lnTo>
                  <a:pt x="2742819" y="643763"/>
                </a:lnTo>
                <a:lnTo>
                  <a:pt x="2762250" y="676529"/>
                </a:lnTo>
                <a:lnTo>
                  <a:pt x="2795016" y="657098"/>
                </a:lnTo>
                <a:close/>
              </a:path>
              <a:path w="4200525" h="900429">
                <a:moveTo>
                  <a:pt x="2799842" y="242951"/>
                </a:moveTo>
                <a:lnTo>
                  <a:pt x="2791206" y="205740"/>
                </a:lnTo>
                <a:lnTo>
                  <a:pt x="2754122" y="214376"/>
                </a:lnTo>
                <a:lnTo>
                  <a:pt x="2762758" y="251460"/>
                </a:lnTo>
                <a:lnTo>
                  <a:pt x="2799842" y="242951"/>
                </a:lnTo>
                <a:close/>
              </a:path>
              <a:path w="4200525" h="900429">
                <a:moveTo>
                  <a:pt x="2860548" y="618236"/>
                </a:moveTo>
                <a:lnTo>
                  <a:pt x="2841117" y="585470"/>
                </a:lnTo>
                <a:lnTo>
                  <a:pt x="2808351" y="604901"/>
                </a:lnTo>
                <a:lnTo>
                  <a:pt x="2827782" y="637667"/>
                </a:lnTo>
                <a:lnTo>
                  <a:pt x="2860548" y="618236"/>
                </a:lnTo>
                <a:close/>
              </a:path>
              <a:path w="4200525" h="900429">
                <a:moveTo>
                  <a:pt x="2874137" y="225679"/>
                </a:moveTo>
                <a:lnTo>
                  <a:pt x="2865501" y="188595"/>
                </a:lnTo>
                <a:lnTo>
                  <a:pt x="2828417" y="197231"/>
                </a:lnTo>
                <a:lnTo>
                  <a:pt x="2836926" y="234315"/>
                </a:lnTo>
                <a:lnTo>
                  <a:pt x="2874137" y="225679"/>
                </a:lnTo>
                <a:close/>
              </a:path>
              <a:path w="4200525" h="900429">
                <a:moveTo>
                  <a:pt x="2926080" y="579374"/>
                </a:moveTo>
                <a:lnTo>
                  <a:pt x="2906522" y="546608"/>
                </a:lnTo>
                <a:lnTo>
                  <a:pt x="2873756" y="566039"/>
                </a:lnTo>
                <a:lnTo>
                  <a:pt x="2893314" y="598805"/>
                </a:lnTo>
                <a:lnTo>
                  <a:pt x="2926080" y="579374"/>
                </a:lnTo>
                <a:close/>
              </a:path>
              <a:path w="4200525" h="900429">
                <a:moveTo>
                  <a:pt x="2948305" y="208534"/>
                </a:moveTo>
                <a:lnTo>
                  <a:pt x="2939796" y="171450"/>
                </a:lnTo>
                <a:lnTo>
                  <a:pt x="2902585" y="180086"/>
                </a:lnTo>
                <a:lnTo>
                  <a:pt x="2911221" y="217170"/>
                </a:lnTo>
                <a:lnTo>
                  <a:pt x="2948305" y="208534"/>
                </a:lnTo>
                <a:close/>
              </a:path>
              <a:path w="4200525" h="900429">
                <a:moveTo>
                  <a:pt x="2991612" y="540385"/>
                </a:moveTo>
                <a:lnTo>
                  <a:pt x="2972054" y="507619"/>
                </a:lnTo>
                <a:lnTo>
                  <a:pt x="2939288" y="527177"/>
                </a:lnTo>
                <a:lnTo>
                  <a:pt x="2958846" y="559943"/>
                </a:lnTo>
                <a:lnTo>
                  <a:pt x="2991612" y="540385"/>
                </a:lnTo>
                <a:close/>
              </a:path>
              <a:path w="4200525" h="900429">
                <a:moveTo>
                  <a:pt x="3022600" y="191389"/>
                </a:moveTo>
                <a:lnTo>
                  <a:pt x="3013964" y="154305"/>
                </a:lnTo>
                <a:lnTo>
                  <a:pt x="2976880" y="162941"/>
                </a:lnTo>
                <a:lnTo>
                  <a:pt x="2985389" y="200025"/>
                </a:lnTo>
                <a:lnTo>
                  <a:pt x="3022600" y="191389"/>
                </a:lnTo>
                <a:close/>
              </a:path>
              <a:path w="4200525" h="900429">
                <a:moveTo>
                  <a:pt x="3057144" y="501523"/>
                </a:moveTo>
                <a:lnTo>
                  <a:pt x="3037586" y="468757"/>
                </a:lnTo>
                <a:lnTo>
                  <a:pt x="3004820" y="488188"/>
                </a:lnTo>
                <a:lnTo>
                  <a:pt x="3024378" y="520954"/>
                </a:lnTo>
                <a:lnTo>
                  <a:pt x="3057144" y="501523"/>
                </a:lnTo>
                <a:close/>
              </a:path>
              <a:path w="4200525" h="900429">
                <a:moveTo>
                  <a:pt x="3096768" y="174244"/>
                </a:moveTo>
                <a:lnTo>
                  <a:pt x="3088259" y="137160"/>
                </a:lnTo>
                <a:lnTo>
                  <a:pt x="3051175" y="145796"/>
                </a:lnTo>
                <a:lnTo>
                  <a:pt x="3059684" y="182880"/>
                </a:lnTo>
                <a:lnTo>
                  <a:pt x="3096768" y="174244"/>
                </a:lnTo>
                <a:close/>
              </a:path>
              <a:path w="4200525" h="900429">
                <a:moveTo>
                  <a:pt x="3122676" y="462661"/>
                </a:moveTo>
                <a:lnTo>
                  <a:pt x="3103118" y="429895"/>
                </a:lnTo>
                <a:lnTo>
                  <a:pt x="3070352" y="449326"/>
                </a:lnTo>
                <a:lnTo>
                  <a:pt x="3089910" y="482092"/>
                </a:lnTo>
                <a:lnTo>
                  <a:pt x="3122676" y="462661"/>
                </a:lnTo>
                <a:close/>
              </a:path>
              <a:path w="4200525" h="900429">
                <a:moveTo>
                  <a:pt x="3171063" y="157099"/>
                </a:moveTo>
                <a:lnTo>
                  <a:pt x="3162427" y="120015"/>
                </a:lnTo>
                <a:lnTo>
                  <a:pt x="3125343" y="128651"/>
                </a:lnTo>
                <a:lnTo>
                  <a:pt x="3133979" y="165735"/>
                </a:lnTo>
                <a:lnTo>
                  <a:pt x="3171063" y="157099"/>
                </a:lnTo>
                <a:close/>
              </a:path>
              <a:path w="4200525" h="900429">
                <a:moveTo>
                  <a:pt x="3188208" y="423799"/>
                </a:moveTo>
                <a:lnTo>
                  <a:pt x="3168650" y="391033"/>
                </a:lnTo>
                <a:lnTo>
                  <a:pt x="3135884" y="410464"/>
                </a:lnTo>
                <a:lnTo>
                  <a:pt x="3155442" y="443230"/>
                </a:lnTo>
                <a:lnTo>
                  <a:pt x="3188208" y="423799"/>
                </a:lnTo>
                <a:close/>
              </a:path>
              <a:path w="4200525" h="900429">
                <a:moveTo>
                  <a:pt x="3245358" y="139954"/>
                </a:moveTo>
                <a:lnTo>
                  <a:pt x="3236722" y="102882"/>
                </a:lnTo>
                <a:lnTo>
                  <a:pt x="3199638" y="111518"/>
                </a:lnTo>
                <a:lnTo>
                  <a:pt x="3208147" y="148590"/>
                </a:lnTo>
                <a:lnTo>
                  <a:pt x="3245358" y="139954"/>
                </a:lnTo>
                <a:close/>
              </a:path>
              <a:path w="4200525" h="900429">
                <a:moveTo>
                  <a:pt x="3253740" y="384937"/>
                </a:moveTo>
                <a:lnTo>
                  <a:pt x="3234182" y="352171"/>
                </a:lnTo>
                <a:lnTo>
                  <a:pt x="3201416" y="371602"/>
                </a:lnTo>
                <a:lnTo>
                  <a:pt x="3220974" y="404368"/>
                </a:lnTo>
                <a:lnTo>
                  <a:pt x="3253740" y="384937"/>
                </a:lnTo>
                <a:close/>
              </a:path>
              <a:path w="4200525" h="900429">
                <a:moveTo>
                  <a:pt x="3319272" y="345948"/>
                </a:moveTo>
                <a:lnTo>
                  <a:pt x="3299714" y="313309"/>
                </a:lnTo>
                <a:lnTo>
                  <a:pt x="3266948" y="332740"/>
                </a:lnTo>
                <a:lnTo>
                  <a:pt x="3286506" y="365506"/>
                </a:lnTo>
                <a:lnTo>
                  <a:pt x="3319272" y="345948"/>
                </a:lnTo>
                <a:close/>
              </a:path>
              <a:path w="4200525" h="900429">
                <a:moveTo>
                  <a:pt x="3319526" y="122809"/>
                </a:moveTo>
                <a:lnTo>
                  <a:pt x="3311017" y="85725"/>
                </a:lnTo>
                <a:lnTo>
                  <a:pt x="3273806" y="94361"/>
                </a:lnTo>
                <a:lnTo>
                  <a:pt x="3282442" y="131457"/>
                </a:lnTo>
                <a:lnTo>
                  <a:pt x="3319526" y="122809"/>
                </a:lnTo>
                <a:close/>
              </a:path>
              <a:path w="4200525" h="900429">
                <a:moveTo>
                  <a:pt x="3384804" y="307086"/>
                </a:moveTo>
                <a:lnTo>
                  <a:pt x="3365246" y="274320"/>
                </a:lnTo>
                <a:lnTo>
                  <a:pt x="3332480" y="293751"/>
                </a:lnTo>
                <a:lnTo>
                  <a:pt x="3352038" y="326517"/>
                </a:lnTo>
                <a:lnTo>
                  <a:pt x="3384804" y="307086"/>
                </a:lnTo>
                <a:close/>
              </a:path>
              <a:path w="4200525" h="900429">
                <a:moveTo>
                  <a:pt x="3393821" y="105664"/>
                </a:moveTo>
                <a:lnTo>
                  <a:pt x="3385185" y="68580"/>
                </a:lnTo>
                <a:lnTo>
                  <a:pt x="3348101" y="77089"/>
                </a:lnTo>
                <a:lnTo>
                  <a:pt x="3356737" y="114300"/>
                </a:lnTo>
                <a:lnTo>
                  <a:pt x="3393821" y="105664"/>
                </a:lnTo>
                <a:close/>
              </a:path>
              <a:path w="4200525" h="900429">
                <a:moveTo>
                  <a:pt x="3450336" y="268224"/>
                </a:moveTo>
                <a:lnTo>
                  <a:pt x="3430778" y="235458"/>
                </a:lnTo>
                <a:lnTo>
                  <a:pt x="3398012" y="254889"/>
                </a:lnTo>
                <a:lnTo>
                  <a:pt x="3417570" y="287655"/>
                </a:lnTo>
                <a:lnTo>
                  <a:pt x="3450336" y="268224"/>
                </a:lnTo>
                <a:close/>
              </a:path>
              <a:path w="4200525" h="900429">
                <a:moveTo>
                  <a:pt x="3467989" y="88531"/>
                </a:moveTo>
                <a:lnTo>
                  <a:pt x="3459480" y="51435"/>
                </a:lnTo>
                <a:lnTo>
                  <a:pt x="3422396" y="59944"/>
                </a:lnTo>
                <a:lnTo>
                  <a:pt x="3430905" y="97167"/>
                </a:lnTo>
                <a:lnTo>
                  <a:pt x="3467989" y="88531"/>
                </a:lnTo>
                <a:close/>
              </a:path>
              <a:path w="4200525" h="900429">
                <a:moveTo>
                  <a:pt x="3515868" y="229362"/>
                </a:moveTo>
                <a:lnTo>
                  <a:pt x="3496310" y="196596"/>
                </a:lnTo>
                <a:lnTo>
                  <a:pt x="3463544" y="216027"/>
                </a:lnTo>
                <a:lnTo>
                  <a:pt x="3483102" y="248793"/>
                </a:lnTo>
                <a:lnTo>
                  <a:pt x="3515868" y="229362"/>
                </a:lnTo>
                <a:close/>
              </a:path>
              <a:path w="4200525" h="900429">
                <a:moveTo>
                  <a:pt x="3542284" y="71374"/>
                </a:moveTo>
                <a:lnTo>
                  <a:pt x="3533775" y="34290"/>
                </a:lnTo>
                <a:lnTo>
                  <a:pt x="3496564" y="42799"/>
                </a:lnTo>
                <a:lnTo>
                  <a:pt x="3505200" y="80010"/>
                </a:lnTo>
                <a:lnTo>
                  <a:pt x="3542284" y="71374"/>
                </a:lnTo>
                <a:close/>
              </a:path>
              <a:path w="4200525" h="900429">
                <a:moveTo>
                  <a:pt x="3581400" y="190500"/>
                </a:moveTo>
                <a:lnTo>
                  <a:pt x="3561842" y="157734"/>
                </a:lnTo>
                <a:lnTo>
                  <a:pt x="3529076" y="177165"/>
                </a:lnTo>
                <a:lnTo>
                  <a:pt x="3548634" y="209931"/>
                </a:lnTo>
                <a:lnTo>
                  <a:pt x="3581400" y="190500"/>
                </a:lnTo>
                <a:close/>
              </a:path>
              <a:path w="4200525" h="900429">
                <a:moveTo>
                  <a:pt x="3616579" y="54229"/>
                </a:moveTo>
                <a:lnTo>
                  <a:pt x="3607943" y="17145"/>
                </a:lnTo>
                <a:lnTo>
                  <a:pt x="3570859" y="25654"/>
                </a:lnTo>
                <a:lnTo>
                  <a:pt x="3579368" y="62865"/>
                </a:lnTo>
                <a:lnTo>
                  <a:pt x="3616579" y="54229"/>
                </a:lnTo>
                <a:close/>
              </a:path>
              <a:path w="4200525" h="900429">
                <a:moveTo>
                  <a:pt x="3646805" y="151638"/>
                </a:moveTo>
                <a:lnTo>
                  <a:pt x="3627374" y="118872"/>
                </a:lnTo>
                <a:lnTo>
                  <a:pt x="3594608" y="138303"/>
                </a:lnTo>
                <a:lnTo>
                  <a:pt x="3614166" y="171069"/>
                </a:lnTo>
                <a:lnTo>
                  <a:pt x="3646805" y="151638"/>
                </a:lnTo>
                <a:close/>
              </a:path>
              <a:path w="4200525" h="900429">
                <a:moveTo>
                  <a:pt x="3690747" y="37084"/>
                </a:moveTo>
                <a:lnTo>
                  <a:pt x="3682238" y="0"/>
                </a:lnTo>
                <a:lnTo>
                  <a:pt x="3645027" y="8509"/>
                </a:lnTo>
                <a:lnTo>
                  <a:pt x="3653663" y="45720"/>
                </a:lnTo>
                <a:lnTo>
                  <a:pt x="3690747" y="37084"/>
                </a:lnTo>
                <a:close/>
              </a:path>
              <a:path w="4200525" h="900429">
                <a:moveTo>
                  <a:pt x="3712337" y="112649"/>
                </a:moveTo>
                <a:lnTo>
                  <a:pt x="3692906" y="79883"/>
                </a:lnTo>
                <a:lnTo>
                  <a:pt x="3660140" y="99314"/>
                </a:lnTo>
                <a:lnTo>
                  <a:pt x="3679571" y="132092"/>
                </a:lnTo>
                <a:lnTo>
                  <a:pt x="3712337" y="112649"/>
                </a:lnTo>
                <a:close/>
              </a:path>
              <a:path w="4200525" h="900429">
                <a:moveTo>
                  <a:pt x="3777869" y="73787"/>
                </a:moveTo>
                <a:lnTo>
                  <a:pt x="3758438" y="41021"/>
                </a:lnTo>
                <a:lnTo>
                  <a:pt x="3725672" y="60452"/>
                </a:lnTo>
                <a:lnTo>
                  <a:pt x="3745103" y="93230"/>
                </a:lnTo>
                <a:lnTo>
                  <a:pt x="3777869" y="73787"/>
                </a:lnTo>
                <a:close/>
              </a:path>
              <a:path w="4200525" h="900429">
                <a:moveTo>
                  <a:pt x="3843401" y="34925"/>
                </a:moveTo>
                <a:lnTo>
                  <a:pt x="3823970" y="2159"/>
                </a:lnTo>
                <a:lnTo>
                  <a:pt x="3791204" y="21590"/>
                </a:lnTo>
                <a:lnTo>
                  <a:pt x="3810635" y="54356"/>
                </a:lnTo>
                <a:lnTo>
                  <a:pt x="3843401" y="34925"/>
                </a:lnTo>
                <a:close/>
              </a:path>
              <a:path w="4200525" h="900429">
                <a:moveTo>
                  <a:pt x="3985387" y="44958"/>
                </a:moveTo>
                <a:lnTo>
                  <a:pt x="3976370" y="7874"/>
                </a:lnTo>
                <a:lnTo>
                  <a:pt x="3939286" y="17018"/>
                </a:lnTo>
                <a:lnTo>
                  <a:pt x="3948430" y="53975"/>
                </a:lnTo>
                <a:lnTo>
                  <a:pt x="3985387" y="44958"/>
                </a:lnTo>
                <a:close/>
              </a:path>
              <a:path w="4200525" h="900429">
                <a:moveTo>
                  <a:pt x="4003548" y="118872"/>
                </a:moveTo>
                <a:lnTo>
                  <a:pt x="3994531" y="81915"/>
                </a:lnTo>
                <a:lnTo>
                  <a:pt x="3957447" y="90944"/>
                </a:lnTo>
                <a:lnTo>
                  <a:pt x="3966591" y="128016"/>
                </a:lnTo>
                <a:lnTo>
                  <a:pt x="4003548" y="118872"/>
                </a:lnTo>
                <a:close/>
              </a:path>
              <a:path w="4200525" h="900429">
                <a:moveTo>
                  <a:pt x="4021709" y="192913"/>
                </a:moveTo>
                <a:lnTo>
                  <a:pt x="4012692" y="155956"/>
                </a:lnTo>
                <a:lnTo>
                  <a:pt x="3975735" y="164973"/>
                </a:lnTo>
                <a:lnTo>
                  <a:pt x="3984752" y="201930"/>
                </a:lnTo>
                <a:lnTo>
                  <a:pt x="4021709" y="192913"/>
                </a:lnTo>
                <a:close/>
              </a:path>
              <a:path w="4200525" h="900429">
                <a:moveTo>
                  <a:pt x="4039997" y="266954"/>
                </a:moveTo>
                <a:lnTo>
                  <a:pt x="4030853" y="229870"/>
                </a:lnTo>
                <a:lnTo>
                  <a:pt x="3993896" y="239014"/>
                </a:lnTo>
                <a:lnTo>
                  <a:pt x="4002913" y="275971"/>
                </a:lnTo>
                <a:lnTo>
                  <a:pt x="4039997" y="266954"/>
                </a:lnTo>
                <a:close/>
              </a:path>
              <a:path w="4200525" h="900429">
                <a:moveTo>
                  <a:pt x="4058158" y="340868"/>
                </a:moveTo>
                <a:lnTo>
                  <a:pt x="4049014" y="303911"/>
                </a:lnTo>
                <a:lnTo>
                  <a:pt x="4012057" y="312928"/>
                </a:lnTo>
                <a:lnTo>
                  <a:pt x="4021074" y="350012"/>
                </a:lnTo>
                <a:lnTo>
                  <a:pt x="4058158" y="340868"/>
                </a:lnTo>
                <a:close/>
              </a:path>
              <a:path w="4200525" h="900429">
                <a:moveTo>
                  <a:pt x="4076319" y="414909"/>
                </a:moveTo>
                <a:lnTo>
                  <a:pt x="4067175" y="377952"/>
                </a:lnTo>
                <a:lnTo>
                  <a:pt x="4030218" y="386969"/>
                </a:lnTo>
                <a:lnTo>
                  <a:pt x="4039235" y="424053"/>
                </a:lnTo>
                <a:lnTo>
                  <a:pt x="4076319" y="414909"/>
                </a:lnTo>
                <a:close/>
              </a:path>
              <a:path w="4200525" h="900429">
                <a:moveTo>
                  <a:pt x="4094480" y="488950"/>
                </a:moveTo>
                <a:lnTo>
                  <a:pt x="4085336" y="451866"/>
                </a:lnTo>
                <a:lnTo>
                  <a:pt x="4048379" y="461010"/>
                </a:lnTo>
                <a:lnTo>
                  <a:pt x="4057523" y="497967"/>
                </a:lnTo>
                <a:lnTo>
                  <a:pt x="4094480" y="488950"/>
                </a:lnTo>
                <a:close/>
              </a:path>
              <a:path w="4200525" h="900429">
                <a:moveTo>
                  <a:pt x="4112641" y="562864"/>
                </a:moveTo>
                <a:lnTo>
                  <a:pt x="4103497" y="525907"/>
                </a:lnTo>
                <a:lnTo>
                  <a:pt x="4066540" y="535051"/>
                </a:lnTo>
                <a:lnTo>
                  <a:pt x="4075684" y="572008"/>
                </a:lnTo>
                <a:lnTo>
                  <a:pt x="4112641" y="562864"/>
                </a:lnTo>
                <a:close/>
              </a:path>
              <a:path w="4200525" h="900429">
                <a:moveTo>
                  <a:pt x="4130802" y="636905"/>
                </a:moveTo>
                <a:lnTo>
                  <a:pt x="4121785" y="599948"/>
                </a:lnTo>
                <a:lnTo>
                  <a:pt x="4084701" y="608965"/>
                </a:lnTo>
                <a:lnTo>
                  <a:pt x="4093845" y="646049"/>
                </a:lnTo>
                <a:lnTo>
                  <a:pt x="4130802" y="636905"/>
                </a:lnTo>
                <a:close/>
              </a:path>
              <a:path w="4200525" h="900429">
                <a:moveTo>
                  <a:pt x="4148963" y="710946"/>
                </a:moveTo>
                <a:lnTo>
                  <a:pt x="4139946" y="673862"/>
                </a:lnTo>
                <a:lnTo>
                  <a:pt x="4102862" y="683006"/>
                </a:lnTo>
                <a:lnTo>
                  <a:pt x="4112006" y="719963"/>
                </a:lnTo>
                <a:lnTo>
                  <a:pt x="4148963" y="710946"/>
                </a:lnTo>
                <a:close/>
              </a:path>
              <a:path w="4200525" h="900429">
                <a:moveTo>
                  <a:pt x="4200525" y="760857"/>
                </a:moveTo>
                <a:lnTo>
                  <a:pt x="4163479" y="769975"/>
                </a:lnTo>
                <a:lnTo>
                  <a:pt x="4158107" y="747903"/>
                </a:lnTo>
                <a:lnTo>
                  <a:pt x="4121023" y="757047"/>
                </a:lnTo>
                <a:lnTo>
                  <a:pt x="4126471" y="779081"/>
                </a:lnTo>
                <a:lnTo>
                  <a:pt x="4089527" y="788162"/>
                </a:lnTo>
                <a:lnTo>
                  <a:pt x="4172204" y="885444"/>
                </a:lnTo>
                <a:lnTo>
                  <a:pt x="4192981" y="794004"/>
                </a:lnTo>
                <a:lnTo>
                  <a:pt x="4200525" y="760857"/>
                </a:lnTo>
                <a:close/>
              </a:path>
            </a:pathLst>
          </a:custGeom>
          <a:solidFill>
            <a:srgbClr val="C55A11"/>
          </a:solidFill>
        </p:spPr>
        <p:txBody>
          <a:bodyPr wrap="square" lIns="0" tIns="0" rIns="0" bIns="0" rtlCol="0"/>
          <a:lstStyle/>
          <a:p>
            <a:endParaRPr/>
          </a:p>
        </p:txBody>
      </p:sp>
      <p:grpSp>
        <p:nvGrpSpPr>
          <p:cNvPr id="21" name="object 21"/>
          <p:cNvGrpSpPr/>
          <p:nvPr/>
        </p:nvGrpSpPr>
        <p:grpSpPr>
          <a:xfrm>
            <a:off x="7841106" y="3895344"/>
            <a:ext cx="3173095" cy="1746885"/>
            <a:chOff x="7841106" y="3895344"/>
            <a:chExt cx="3173095" cy="1746885"/>
          </a:xfrm>
        </p:grpSpPr>
        <p:sp>
          <p:nvSpPr>
            <p:cNvPr id="22" name="object 22"/>
            <p:cNvSpPr/>
            <p:nvPr/>
          </p:nvSpPr>
          <p:spPr>
            <a:xfrm>
              <a:off x="9108948" y="3895343"/>
              <a:ext cx="1905000" cy="1746885"/>
            </a:xfrm>
            <a:custGeom>
              <a:avLst/>
              <a:gdLst/>
              <a:ahLst/>
              <a:cxnLst/>
              <a:rect l="l" t="t" r="r" b="b"/>
              <a:pathLst>
                <a:path w="1905000" h="1746885">
                  <a:moveTo>
                    <a:pt x="1905000" y="1007364"/>
                  </a:moveTo>
                  <a:lnTo>
                    <a:pt x="0" y="1007364"/>
                  </a:lnTo>
                  <a:lnTo>
                    <a:pt x="0" y="1746504"/>
                  </a:lnTo>
                  <a:lnTo>
                    <a:pt x="1905000" y="1746504"/>
                  </a:lnTo>
                  <a:lnTo>
                    <a:pt x="1905000" y="1007364"/>
                  </a:lnTo>
                  <a:close/>
                </a:path>
                <a:path w="1905000" h="1746885">
                  <a:moveTo>
                    <a:pt x="1905000" y="0"/>
                  </a:moveTo>
                  <a:lnTo>
                    <a:pt x="0" y="0"/>
                  </a:lnTo>
                  <a:lnTo>
                    <a:pt x="0" y="739140"/>
                  </a:lnTo>
                  <a:lnTo>
                    <a:pt x="1905000" y="739140"/>
                  </a:lnTo>
                  <a:lnTo>
                    <a:pt x="1905000" y="0"/>
                  </a:lnTo>
                  <a:close/>
                </a:path>
              </a:pathLst>
            </a:custGeom>
            <a:solidFill>
              <a:srgbClr val="E1EFD9"/>
            </a:solidFill>
          </p:spPr>
          <p:txBody>
            <a:bodyPr wrap="square" lIns="0" tIns="0" rIns="0" bIns="0" rtlCol="0"/>
            <a:lstStyle/>
            <a:p>
              <a:endParaRPr/>
            </a:p>
          </p:txBody>
        </p:sp>
        <p:sp>
          <p:nvSpPr>
            <p:cNvPr id="23" name="object 23"/>
            <p:cNvSpPr/>
            <p:nvPr/>
          </p:nvSpPr>
          <p:spPr>
            <a:xfrm>
              <a:off x="7841107" y="4264913"/>
              <a:ext cx="1270000" cy="1047115"/>
            </a:xfrm>
            <a:custGeom>
              <a:avLst/>
              <a:gdLst/>
              <a:ahLst/>
              <a:cxnLst/>
              <a:rect l="l" t="t" r="r" b="b"/>
              <a:pathLst>
                <a:path w="1270000" h="1047114">
                  <a:moveTo>
                    <a:pt x="48768" y="805180"/>
                  </a:moveTo>
                  <a:lnTo>
                    <a:pt x="11049" y="799592"/>
                  </a:lnTo>
                  <a:lnTo>
                    <a:pt x="5461" y="837184"/>
                  </a:lnTo>
                  <a:lnTo>
                    <a:pt x="43053" y="842899"/>
                  </a:lnTo>
                  <a:lnTo>
                    <a:pt x="48768" y="805180"/>
                  </a:lnTo>
                  <a:close/>
                </a:path>
                <a:path w="1270000" h="1047114">
                  <a:moveTo>
                    <a:pt x="52324" y="743331"/>
                  </a:moveTo>
                  <a:lnTo>
                    <a:pt x="32893" y="710565"/>
                  </a:lnTo>
                  <a:lnTo>
                    <a:pt x="0" y="729996"/>
                  </a:lnTo>
                  <a:lnTo>
                    <a:pt x="19431" y="762762"/>
                  </a:lnTo>
                  <a:lnTo>
                    <a:pt x="52324" y="743331"/>
                  </a:lnTo>
                  <a:close/>
                </a:path>
                <a:path w="1270000" h="1047114">
                  <a:moveTo>
                    <a:pt x="117856" y="704469"/>
                  </a:moveTo>
                  <a:lnTo>
                    <a:pt x="98425" y="671703"/>
                  </a:lnTo>
                  <a:lnTo>
                    <a:pt x="65659" y="691134"/>
                  </a:lnTo>
                  <a:lnTo>
                    <a:pt x="85090" y="723900"/>
                  </a:lnTo>
                  <a:lnTo>
                    <a:pt x="117856" y="704469"/>
                  </a:lnTo>
                  <a:close/>
                </a:path>
                <a:path w="1270000" h="1047114">
                  <a:moveTo>
                    <a:pt x="124079" y="816483"/>
                  </a:moveTo>
                  <a:lnTo>
                    <a:pt x="86487" y="810895"/>
                  </a:lnTo>
                  <a:lnTo>
                    <a:pt x="80772" y="848487"/>
                  </a:lnTo>
                  <a:lnTo>
                    <a:pt x="118491" y="854202"/>
                  </a:lnTo>
                  <a:lnTo>
                    <a:pt x="124079" y="816483"/>
                  </a:lnTo>
                  <a:close/>
                </a:path>
                <a:path w="1270000" h="1047114">
                  <a:moveTo>
                    <a:pt x="183388" y="665607"/>
                  </a:moveTo>
                  <a:lnTo>
                    <a:pt x="163957" y="632841"/>
                  </a:lnTo>
                  <a:lnTo>
                    <a:pt x="131191" y="652272"/>
                  </a:lnTo>
                  <a:lnTo>
                    <a:pt x="150622" y="685038"/>
                  </a:lnTo>
                  <a:lnTo>
                    <a:pt x="183388" y="665607"/>
                  </a:lnTo>
                  <a:close/>
                </a:path>
                <a:path w="1270000" h="1047114">
                  <a:moveTo>
                    <a:pt x="199517" y="827786"/>
                  </a:moveTo>
                  <a:lnTo>
                    <a:pt x="161798" y="822071"/>
                  </a:lnTo>
                  <a:lnTo>
                    <a:pt x="156210" y="859790"/>
                  </a:lnTo>
                  <a:lnTo>
                    <a:pt x="193802" y="865505"/>
                  </a:lnTo>
                  <a:lnTo>
                    <a:pt x="199517" y="827786"/>
                  </a:lnTo>
                  <a:close/>
                </a:path>
                <a:path w="1270000" h="1047114">
                  <a:moveTo>
                    <a:pt x="248920" y="626745"/>
                  </a:moveTo>
                  <a:lnTo>
                    <a:pt x="229489" y="593979"/>
                  </a:lnTo>
                  <a:lnTo>
                    <a:pt x="196723" y="613410"/>
                  </a:lnTo>
                  <a:lnTo>
                    <a:pt x="216154" y="646176"/>
                  </a:lnTo>
                  <a:lnTo>
                    <a:pt x="248920" y="626745"/>
                  </a:lnTo>
                  <a:close/>
                </a:path>
                <a:path w="1270000" h="1047114">
                  <a:moveTo>
                    <a:pt x="274828" y="839089"/>
                  </a:moveTo>
                  <a:lnTo>
                    <a:pt x="237109" y="833374"/>
                  </a:lnTo>
                  <a:lnTo>
                    <a:pt x="231521" y="871093"/>
                  </a:lnTo>
                  <a:lnTo>
                    <a:pt x="269240" y="876681"/>
                  </a:lnTo>
                  <a:lnTo>
                    <a:pt x="274828" y="839089"/>
                  </a:lnTo>
                  <a:close/>
                </a:path>
                <a:path w="1270000" h="1047114">
                  <a:moveTo>
                    <a:pt x="314452" y="587883"/>
                  </a:moveTo>
                  <a:lnTo>
                    <a:pt x="295021" y="555117"/>
                  </a:lnTo>
                  <a:lnTo>
                    <a:pt x="262255" y="574548"/>
                  </a:lnTo>
                  <a:lnTo>
                    <a:pt x="281686" y="607314"/>
                  </a:lnTo>
                  <a:lnTo>
                    <a:pt x="314452" y="587883"/>
                  </a:lnTo>
                  <a:close/>
                </a:path>
                <a:path w="1270000" h="1047114">
                  <a:moveTo>
                    <a:pt x="350139" y="850392"/>
                  </a:moveTo>
                  <a:lnTo>
                    <a:pt x="312547" y="844677"/>
                  </a:lnTo>
                  <a:lnTo>
                    <a:pt x="306832" y="882396"/>
                  </a:lnTo>
                  <a:lnTo>
                    <a:pt x="344551" y="887984"/>
                  </a:lnTo>
                  <a:lnTo>
                    <a:pt x="350139" y="850392"/>
                  </a:lnTo>
                  <a:close/>
                </a:path>
                <a:path w="1270000" h="1047114">
                  <a:moveTo>
                    <a:pt x="379984" y="549021"/>
                  </a:moveTo>
                  <a:lnTo>
                    <a:pt x="360553" y="516255"/>
                  </a:lnTo>
                  <a:lnTo>
                    <a:pt x="327787" y="535686"/>
                  </a:lnTo>
                  <a:lnTo>
                    <a:pt x="347218" y="568452"/>
                  </a:lnTo>
                  <a:lnTo>
                    <a:pt x="379984" y="549021"/>
                  </a:lnTo>
                  <a:close/>
                </a:path>
                <a:path w="1270000" h="1047114">
                  <a:moveTo>
                    <a:pt x="425577" y="861568"/>
                  </a:moveTo>
                  <a:lnTo>
                    <a:pt x="387858" y="855980"/>
                  </a:lnTo>
                  <a:lnTo>
                    <a:pt x="382270" y="893699"/>
                  </a:lnTo>
                  <a:lnTo>
                    <a:pt x="419862" y="899287"/>
                  </a:lnTo>
                  <a:lnTo>
                    <a:pt x="425577" y="861568"/>
                  </a:lnTo>
                  <a:close/>
                </a:path>
                <a:path w="1270000" h="1047114">
                  <a:moveTo>
                    <a:pt x="445516" y="510159"/>
                  </a:moveTo>
                  <a:lnTo>
                    <a:pt x="426085" y="477393"/>
                  </a:lnTo>
                  <a:lnTo>
                    <a:pt x="393319" y="496824"/>
                  </a:lnTo>
                  <a:lnTo>
                    <a:pt x="412750" y="529590"/>
                  </a:lnTo>
                  <a:lnTo>
                    <a:pt x="445516" y="510159"/>
                  </a:lnTo>
                  <a:close/>
                </a:path>
                <a:path w="1270000" h="1047114">
                  <a:moveTo>
                    <a:pt x="500888" y="872871"/>
                  </a:moveTo>
                  <a:lnTo>
                    <a:pt x="463169" y="867283"/>
                  </a:lnTo>
                  <a:lnTo>
                    <a:pt x="457581" y="905002"/>
                  </a:lnTo>
                  <a:lnTo>
                    <a:pt x="495300" y="910590"/>
                  </a:lnTo>
                  <a:lnTo>
                    <a:pt x="500888" y="872871"/>
                  </a:lnTo>
                  <a:close/>
                </a:path>
                <a:path w="1270000" h="1047114">
                  <a:moveTo>
                    <a:pt x="511048" y="471297"/>
                  </a:moveTo>
                  <a:lnTo>
                    <a:pt x="491617" y="438531"/>
                  </a:lnTo>
                  <a:lnTo>
                    <a:pt x="458851" y="457962"/>
                  </a:lnTo>
                  <a:lnTo>
                    <a:pt x="478282" y="490728"/>
                  </a:lnTo>
                  <a:lnTo>
                    <a:pt x="511048" y="471297"/>
                  </a:lnTo>
                  <a:close/>
                </a:path>
                <a:path w="1270000" h="1047114">
                  <a:moveTo>
                    <a:pt x="576326" y="884174"/>
                  </a:moveTo>
                  <a:lnTo>
                    <a:pt x="538607" y="878586"/>
                  </a:lnTo>
                  <a:lnTo>
                    <a:pt x="532892" y="916178"/>
                  </a:lnTo>
                  <a:lnTo>
                    <a:pt x="570611" y="921893"/>
                  </a:lnTo>
                  <a:lnTo>
                    <a:pt x="576326" y="884174"/>
                  </a:lnTo>
                  <a:close/>
                </a:path>
                <a:path w="1270000" h="1047114">
                  <a:moveTo>
                    <a:pt x="576707" y="432435"/>
                  </a:moveTo>
                  <a:lnTo>
                    <a:pt x="557276" y="399669"/>
                  </a:lnTo>
                  <a:lnTo>
                    <a:pt x="524383" y="419100"/>
                  </a:lnTo>
                  <a:lnTo>
                    <a:pt x="543814" y="451866"/>
                  </a:lnTo>
                  <a:lnTo>
                    <a:pt x="576707" y="432435"/>
                  </a:lnTo>
                  <a:close/>
                </a:path>
                <a:path w="1270000" h="1047114">
                  <a:moveTo>
                    <a:pt x="642239" y="393700"/>
                  </a:moveTo>
                  <a:lnTo>
                    <a:pt x="622808" y="360807"/>
                  </a:lnTo>
                  <a:lnTo>
                    <a:pt x="590042" y="380238"/>
                  </a:lnTo>
                  <a:lnTo>
                    <a:pt x="609473" y="413004"/>
                  </a:lnTo>
                  <a:lnTo>
                    <a:pt x="642239" y="393700"/>
                  </a:lnTo>
                  <a:close/>
                </a:path>
                <a:path w="1270000" h="1047114">
                  <a:moveTo>
                    <a:pt x="651637" y="895477"/>
                  </a:moveTo>
                  <a:lnTo>
                    <a:pt x="613918" y="889889"/>
                  </a:lnTo>
                  <a:lnTo>
                    <a:pt x="608330" y="927481"/>
                  </a:lnTo>
                  <a:lnTo>
                    <a:pt x="645922" y="933208"/>
                  </a:lnTo>
                  <a:lnTo>
                    <a:pt x="651637" y="895477"/>
                  </a:lnTo>
                  <a:close/>
                </a:path>
                <a:path w="1270000" h="1047114">
                  <a:moveTo>
                    <a:pt x="707771" y="354838"/>
                  </a:moveTo>
                  <a:lnTo>
                    <a:pt x="688340" y="321945"/>
                  </a:lnTo>
                  <a:lnTo>
                    <a:pt x="655574" y="341376"/>
                  </a:lnTo>
                  <a:lnTo>
                    <a:pt x="675005" y="374269"/>
                  </a:lnTo>
                  <a:lnTo>
                    <a:pt x="707771" y="354838"/>
                  </a:lnTo>
                  <a:close/>
                </a:path>
                <a:path w="1270000" h="1047114">
                  <a:moveTo>
                    <a:pt x="726948" y="906780"/>
                  </a:moveTo>
                  <a:lnTo>
                    <a:pt x="689356" y="901192"/>
                  </a:lnTo>
                  <a:lnTo>
                    <a:pt x="683641" y="938796"/>
                  </a:lnTo>
                  <a:lnTo>
                    <a:pt x="721360" y="944499"/>
                  </a:lnTo>
                  <a:lnTo>
                    <a:pt x="726948" y="906780"/>
                  </a:lnTo>
                  <a:close/>
                </a:path>
                <a:path w="1270000" h="1047114">
                  <a:moveTo>
                    <a:pt x="773303" y="315976"/>
                  </a:moveTo>
                  <a:lnTo>
                    <a:pt x="753872" y="283210"/>
                  </a:lnTo>
                  <a:lnTo>
                    <a:pt x="721106" y="302641"/>
                  </a:lnTo>
                  <a:lnTo>
                    <a:pt x="740537" y="335407"/>
                  </a:lnTo>
                  <a:lnTo>
                    <a:pt x="773303" y="315976"/>
                  </a:lnTo>
                  <a:close/>
                </a:path>
                <a:path w="1270000" h="1047114">
                  <a:moveTo>
                    <a:pt x="802386" y="918083"/>
                  </a:moveTo>
                  <a:lnTo>
                    <a:pt x="764667" y="912368"/>
                  </a:lnTo>
                  <a:lnTo>
                    <a:pt x="759079" y="950087"/>
                  </a:lnTo>
                  <a:lnTo>
                    <a:pt x="796671" y="955814"/>
                  </a:lnTo>
                  <a:lnTo>
                    <a:pt x="802386" y="918083"/>
                  </a:lnTo>
                  <a:close/>
                </a:path>
                <a:path w="1270000" h="1047114">
                  <a:moveTo>
                    <a:pt x="838835" y="277114"/>
                  </a:moveTo>
                  <a:lnTo>
                    <a:pt x="819404" y="244348"/>
                  </a:lnTo>
                  <a:lnTo>
                    <a:pt x="786638" y="263779"/>
                  </a:lnTo>
                  <a:lnTo>
                    <a:pt x="806069" y="296545"/>
                  </a:lnTo>
                  <a:lnTo>
                    <a:pt x="838835" y="277114"/>
                  </a:lnTo>
                  <a:close/>
                </a:path>
                <a:path w="1270000" h="1047114">
                  <a:moveTo>
                    <a:pt x="877697" y="929386"/>
                  </a:moveTo>
                  <a:lnTo>
                    <a:pt x="839978" y="923671"/>
                  </a:lnTo>
                  <a:lnTo>
                    <a:pt x="834390" y="961402"/>
                  </a:lnTo>
                  <a:lnTo>
                    <a:pt x="872109" y="966990"/>
                  </a:lnTo>
                  <a:lnTo>
                    <a:pt x="877697" y="929386"/>
                  </a:lnTo>
                  <a:close/>
                </a:path>
                <a:path w="1270000" h="1047114">
                  <a:moveTo>
                    <a:pt x="904367" y="238252"/>
                  </a:moveTo>
                  <a:lnTo>
                    <a:pt x="884936" y="205486"/>
                  </a:lnTo>
                  <a:lnTo>
                    <a:pt x="852170" y="224917"/>
                  </a:lnTo>
                  <a:lnTo>
                    <a:pt x="871601" y="257683"/>
                  </a:lnTo>
                  <a:lnTo>
                    <a:pt x="904367" y="238252"/>
                  </a:lnTo>
                  <a:close/>
                </a:path>
                <a:path w="1270000" h="1047114">
                  <a:moveTo>
                    <a:pt x="953008" y="940689"/>
                  </a:moveTo>
                  <a:lnTo>
                    <a:pt x="915416" y="934974"/>
                  </a:lnTo>
                  <a:lnTo>
                    <a:pt x="909701" y="972693"/>
                  </a:lnTo>
                  <a:lnTo>
                    <a:pt x="947420" y="978281"/>
                  </a:lnTo>
                  <a:lnTo>
                    <a:pt x="953008" y="940689"/>
                  </a:lnTo>
                  <a:close/>
                </a:path>
                <a:path w="1270000" h="1047114">
                  <a:moveTo>
                    <a:pt x="969899" y="199390"/>
                  </a:moveTo>
                  <a:lnTo>
                    <a:pt x="950468" y="166624"/>
                  </a:lnTo>
                  <a:lnTo>
                    <a:pt x="917702" y="186055"/>
                  </a:lnTo>
                  <a:lnTo>
                    <a:pt x="937133" y="218821"/>
                  </a:lnTo>
                  <a:lnTo>
                    <a:pt x="969899" y="199390"/>
                  </a:lnTo>
                  <a:close/>
                </a:path>
                <a:path w="1270000" h="1047114">
                  <a:moveTo>
                    <a:pt x="1028446" y="951877"/>
                  </a:moveTo>
                  <a:lnTo>
                    <a:pt x="990727" y="946289"/>
                  </a:lnTo>
                  <a:lnTo>
                    <a:pt x="985139" y="983996"/>
                  </a:lnTo>
                  <a:lnTo>
                    <a:pt x="1022731" y="989584"/>
                  </a:lnTo>
                  <a:lnTo>
                    <a:pt x="1028446" y="951877"/>
                  </a:lnTo>
                  <a:close/>
                </a:path>
                <a:path w="1270000" h="1047114">
                  <a:moveTo>
                    <a:pt x="1035431" y="160528"/>
                  </a:moveTo>
                  <a:lnTo>
                    <a:pt x="1016000" y="127762"/>
                  </a:lnTo>
                  <a:lnTo>
                    <a:pt x="983234" y="147193"/>
                  </a:lnTo>
                  <a:lnTo>
                    <a:pt x="1002665" y="179959"/>
                  </a:lnTo>
                  <a:lnTo>
                    <a:pt x="1035431" y="160528"/>
                  </a:lnTo>
                  <a:close/>
                </a:path>
                <a:path w="1270000" h="1047114">
                  <a:moveTo>
                    <a:pt x="1101090" y="121666"/>
                  </a:moveTo>
                  <a:lnTo>
                    <a:pt x="1081659" y="88900"/>
                  </a:lnTo>
                  <a:lnTo>
                    <a:pt x="1048893" y="108331"/>
                  </a:lnTo>
                  <a:lnTo>
                    <a:pt x="1068197" y="141097"/>
                  </a:lnTo>
                  <a:lnTo>
                    <a:pt x="1101090" y="121666"/>
                  </a:lnTo>
                  <a:close/>
                </a:path>
                <a:path w="1270000" h="1047114">
                  <a:moveTo>
                    <a:pt x="1103757" y="963168"/>
                  </a:moveTo>
                  <a:lnTo>
                    <a:pt x="1066165" y="957580"/>
                  </a:lnTo>
                  <a:lnTo>
                    <a:pt x="1060450" y="995299"/>
                  </a:lnTo>
                  <a:lnTo>
                    <a:pt x="1098169" y="1000887"/>
                  </a:lnTo>
                  <a:lnTo>
                    <a:pt x="1103757" y="963168"/>
                  </a:lnTo>
                  <a:close/>
                </a:path>
                <a:path w="1270000" h="1047114">
                  <a:moveTo>
                    <a:pt x="1166622" y="82804"/>
                  </a:moveTo>
                  <a:lnTo>
                    <a:pt x="1147191" y="50038"/>
                  </a:lnTo>
                  <a:lnTo>
                    <a:pt x="1114425" y="69469"/>
                  </a:lnTo>
                  <a:lnTo>
                    <a:pt x="1133856" y="102235"/>
                  </a:lnTo>
                  <a:lnTo>
                    <a:pt x="1166622" y="82804"/>
                  </a:lnTo>
                  <a:close/>
                </a:path>
                <a:path w="1270000" h="1047114">
                  <a:moveTo>
                    <a:pt x="1268857" y="0"/>
                  </a:moveTo>
                  <a:lnTo>
                    <a:pt x="1141349" y="9144"/>
                  </a:lnTo>
                  <a:lnTo>
                    <a:pt x="1199642" y="107442"/>
                  </a:lnTo>
                  <a:lnTo>
                    <a:pt x="1268857" y="0"/>
                  </a:lnTo>
                  <a:close/>
                </a:path>
                <a:path w="1270000" h="1047114">
                  <a:moveTo>
                    <a:pt x="1269619" y="1007364"/>
                  </a:moveTo>
                  <a:lnTo>
                    <a:pt x="1164971" y="933831"/>
                  </a:lnTo>
                  <a:lnTo>
                    <a:pt x="1159332" y="971550"/>
                  </a:lnTo>
                  <a:lnTo>
                    <a:pt x="1141476" y="968883"/>
                  </a:lnTo>
                  <a:lnTo>
                    <a:pt x="1135761" y="1006475"/>
                  </a:lnTo>
                  <a:lnTo>
                    <a:pt x="1153706" y="1009205"/>
                  </a:lnTo>
                  <a:lnTo>
                    <a:pt x="1148080" y="1046861"/>
                  </a:lnTo>
                  <a:lnTo>
                    <a:pt x="1255153" y="1012063"/>
                  </a:lnTo>
                  <a:lnTo>
                    <a:pt x="1269619" y="1007364"/>
                  </a:lnTo>
                  <a:close/>
                </a:path>
              </a:pathLst>
            </a:custGeom>
            <a:solidFill>
              <a:srgbClr val="385622"/>
            </a:solidFill>
          </p:spPr>
          <p:txBody>
            <a:bodyPr wrap="square" lIns="0" tIns="0" rIns="0" bIns="0" rtlCol="0"/>
            <a:lstStyle/>
            <a:p>
              <a:endParaRPr/>
            </a:p>
          </p:txBody>
        </p:sp>
      </p:grpSp>
      <p:sp>
        <p:nvSpPr>
          <p:cNvPr id="24" name="object 24"/>
          <p:cNvSpPr txBox="1"/>
          <p:nvPr/>
        </p:nvSpPr>
        <p:spPr>
          <a:xfrm>
            <a:off x="9254490" y="4036314"/>
            <a:ext cx="1903730" cy="737870"/>
          </a:xfrm>
          <a:prstGeom prst="rect">
            <a:avLst/>
          </a:prstGeom>
          <a:solidFill>
            <a:srgbClr val="E1EFD9"/>
          </a:solidFill>
          <a:ln w="28575">
            <a:solidFill>
              <a:srgbClr val="385622"/>
            </a:solidFill>
          </a:ln>
        </p:spPr>
        <p:txBody>
          <a:bodyPr vert="horz" wrap="square" lIns="0" tIns="114300" rIns="0" bIns="0" rtlCol="0">
            <a:spAutoFit/>
          </a:bodyPr>
          <a:lstStyle/>
          <a:p>
            <a:pPr marL="623570" marR="667385" indent="-50800">
              <a:lnSpc>
                <a:spcPct val="100000"/>
              </a:lnSpc>
              <a:spcBef>
                <a:spcPts val="900"/>
              </a:spcBef>
            </a:pPr>
            <a:r>
              <a:rPr sz="1200" b="1" spc="195" dirty="0">
                <a:solidFill>
                  <a:srgbClr val="3A3838"/>
                </a:solidFill>
                <a:latin typeface="Calibri"/>
                <a:cs typeface="Calibri"/>
              </a:rPr>
              <a:t>VERBAL </a:t>
            </a:r>
            <a:r>
              <a:rPr sz="1200" b="1" spc="190" dirty="0">
                <a:solidFill>
                  <a:srgbClr val="3A3838"/>
                </a:solidFill>
                <a:latin typeface="Calibri"/>
                <a:cs typeface="Calibri"/>
              </a:rPr>
              <a:t>ABUSE</a:t>
            </a:r>
            <a:endParaRPr sz="1200">
              <a:latin typeface="Calibri"/>
              <a:cs typeface="Calibri"/>
            </a:endParaRPr>
          </a:p>
        </p:txBody>
      </p:sp>
      <p:sp>
        <p:nvSpPr>
          <p:cNvPr id="25" name="object 25"/>
          <p:cNvSpPr txBox="1"/>
          <p:nvPr/>
        </p:nvSpPr>
        <p:spPr>
          <a:xfrm>
            <a:off x="9254490" y="5043678"/>
            <a:ext cx="1903730" cy="737870"/>
          </a:xfrm>
          <a:prstGeom prst="rect">
            <a:avLst/>
          </a:prstGeom>
          <a:solidFill>
            <a:srgbClr val="E1EFD9"/>
          </a:solidFill>
          <a:ln w="28575">
            <a:solidFill>
              <a:srgbClr val="385622"/>
            </a:solidFill>
          </a:ln>
        </p:spPr>
        <p:txBody>
          <a:bodyPr vert="horz" wrap="square" lIns="0" tIns="111125" rIns="0" bIns="0" rtlCol="0">
            <a:spAutoFit/>
          </a:bodyPr>
          <a:lstStyle/>
          <a:p>
            <a:pPr marL="630555" marR="495934" indent="-213360">
              <a:lnSpc>
                <a:spcPct val="100000"/>
              </a:lnSpc>
              <a:spcBef>
                <a:spcPts val="875"/>
              </a:spcBef>
            </a:pPr>
            <a:r>
              <a:rPr sz="1200" b="1" spc="150" dirty="0">
                <a:solidFill>
                  <a:srgbClr val="3A3838"/>
                </a:solidFill>
                <a:latin typeface="Calibri"/>
                <a:cs typeface="Calibri"/>
              </a:rPr>
              <a:t>EMOTIONAL </a:t>
            </a:r>
            <a:r>
              <a:rPr sz="1200" b="1" spc="180" dirty="0">
                <a:solidFill>
                  <a:srgbClr val="3A3838"/>
                </a:solidFill>
                <a:latin typeface="Calibri"/>
                <a:cs typeface="Calibri"/>
              </a:rPr>
              <a:t>ABUSE</a:t>
            </a:r>
            <a:endParaRPr sz="1200">
              <a:latin typeface="Calibri"/>
              <a:cs typeface="Calibri"/>
            </a:endParaRPr>
          </a:p>
        </p:txBody>
      </p:sp>
      <p:grpSp>
        <p:nvGrpSpPr>
          <p:cNvPr id="26" name="object 26"/>
          <p:cNvGrpSpPr/>
          <p:nvPr/>
        </p:nvGrpSpPr>
        <p:grpSpPr>
          <a:xfrm>
            <a:off x="7231380" y="155447"/>
            <a:ext cx="4960620" cy="927100"/>
            <a:chOff x="7231380" y="155447"/>
            <a:chExt cx="4960620" cy="927100"/>
          </a:xfrm>
        </p:grpSpPr>
        <p:sp>
          <p:nvSpPr>
            <p:cNvPr id="27" name="object 27"/>
            <p:cNvSpPr/>
            <p:nvPr/>
          </p:nvSpPr>
          <p:spPr>
            <a:xfrm>
              <a:off x="7231380" y="304800"/>
              <a:ext cx="4960620" cy="668020"/>
            </a:xfrm>
            <a:custGeom>
              <a:avLst/>
              <a:gdLst/>
              <a:ahLst/>
              <a:cxnLst/>
              <a:rect l="l" t="t" r="r" b="b"/>
              <a:pathLst>
                <a:path w="4960620" h="668019">
                  <a:moveTo>
                    <a:pt x="4960620" y="0"/>
                  </a:moveTo>
                  <a:lnTo>
                    <a:pt x="0" y="0"/>
                  </a:lnTo>
                  <a:lnTo>
                    <a:pt x="0" y="667512"/>
                  </a:lnTo>
                  <a:lnTo>
                    <a:pt x="4960620" y="667512"/>
                  </a:lnTo>
                  <a:lnTo>
                    <a:pt x="4960620" y="0"/>
                  </a:lnTo>
                  <a:close/>
                </a:path>
              </a:pathLst>
            </a:custGeom>
            <a:solidFill>
              <a:srgbClr val="AEABAB"/>
            </a:solidFill>
          </p:spPr>
          <p:txBody>
            <a:bodyPr wrap="square" lIns="0" tIns="0" rIns="0" bIns="0" rtlCol="0"/>
            <a:lstStyle/>
            <a:p>
              <a:endParaRPr/>
            </a:p>
          </p:txBody>
        </p:sp>
        <p:sp>
          <p:nvSpPr>
            <p:cNvPr id="28" name="object 28"/>
            <p:cNvSpPr/>
            <p:nvPr/>
          </p:nvSpPr>
          <p:spPr>
            <a:xfrm>
              <a:off x="11251692" y="155447"/>
              <a:ext cx="928369" cy="927100"/>
            </a:xfrm>
            <a:custGeom>
              <a:avLst/>
              <a:gdLst/>
              <a:ahLst/>
              <a:cxnLst/>
              <a:rect l="l" t="t" r="r" b="b"/>
              <a:pathLst>
                <a:path w="928370" h="927100">
                  <a:moveTo>
                    <a:pt x="464057" y="0"/>
                  </a:moveTo>
                  <a:lnTo>
                    <a:pt x="416611" y="2391"/>
                  </a:lnTo>
                  <a:lnTo>
                    <a:pt x="370535" y="9411"/>
                  </a:lnTo>
                  <a:lnTo>
                    <a:pt x="326063" y="20825"/>
                  </a:lnTo>
                  <a:lnTo>
                    <a:pt x="283428" y="36403"/>
                  </a:lnTo>
                  <a:lnTo>
                    <a:pt x="242863" y="55910"/>
                  </a:lnTo>
                  <a:lnTo>
                    <a:pt x="204601" y="79114"/>
                  </a:lnTo>
                  <a:lnTo>
                    <a:pt x="168876" y="105783"/>
                  </a:lnTo>
                  <a:lnTo>
                    <a:pt x="135921" y="135683"/>
                  </a:lnTo>
                  <a:lnTo>
                    <a:pt x="105970" y="168582"/>
                  </a:lnTo>
                  <a:lnTo>
                    <a:pt x="79255" y="204247"/>
                  </a:lnTo>
                  <a:lnTo>
                    <a:pt x="56010" y="242446"/>
                  </a:lnTo>
                  <a:lnTo>
                    <a:pt x="36468" y="282946"/>
                  </a:lnTo>
                  <a:lnTo>
                    <a:pt x="20863" y="325513"/>
                  </a:lnTo>
                  <a:lnTo>
                    <a:pt x="9428" y="369916"/>
                  </a:lnTo>
                  <a:lnTo>
                    <a:pt x="2395" y="415921"/>
                  </a:lnTo>
                  <a:lnTo>
                    <a:pt x="0" y="463296"/>
                  </a:lnTo>
                  <a:lnTo>
                    <a:pt x="2395" y="510670"/>
                  </a:lnTo>
                  <a:lnTo>
                    <a:pt x="9428" y="556675"/>
                  </a:lnTo>
                  <a:lnTo>
                    <a:pt x="20863" y="601078"/>
                  </a:lnTo>
                  <a:lnTo>
                    <a:pt x="36468" y="643645"/>
                  </a:lnTo>
                  <a:lnTo>
                    <a:pt x="56010" y="684145"/>
                  </a:lnTo>
                  <a:lnTo>
                    <a:pt x="79255" y="722344"/>
                  </a:lnTo>
                  <a:lnTo>
                    <a:pt x="105970" y="758009"/>
                  </a:lnTo>
                  <a:lnTo>
                    <a:pt x="135921" y="790908"/>
                  </a:lnTo>
                  <a:lnTo>
                    <a:pt x="168876" y="820808"/>
                  </a:lnTo>
                  <a:lnTo>
                    <a:pt x="204601" y="847477"/>
                  </a:lnTo>
                  <a:lnTo>
                    <a:pt x="242863" y="870681"/>
                  </a:lnTo>
                  <a:lnTo>
                    <a:pt x="283428" y="890188"/>
                  </a:lnTo>
                  <a:lnTo>
                    <a:pt x="326063" y="905766"/>
                  </a:lnTo>
                  <a:lnTo>
                    <a:pt x="370535" y="917180"/>
                  </a:lnTo>
                  <a:lnTo>
                    <a:pt x="416611" y="924200"/>
                  </a:lnTo>
                  <a:lnTo>
                    <a:pt x="464057" y="926591"/>
                  </a:lnTo>
                  <a:lnTo>
                    <a:pt x="511504" y="924200"/>
                  </a:lnTo>
                  <a:lnTo>
                    <a:pt x="557580" y="917180"/>
                  </a:lnTo>
                  <a:lnTo>
                    <a:pt x="602052" y="905766"/>
                  </a:lnTo>
                  <a:lnTo>
                    <a:pt x="644687" y="890188"/>
                  </a:lnTo>
                  <a:lnTo>
                    <a:pt x="685252" y="870681"/>
                  </a:lnTo>
                  <a:lnTo>
                    <a:pt x="723514" y="847477"/>
                  </a:lnTo>
                  <a:lnTo>
                    <a:pt x="759239" y="820808"/>
                  </a:lnTo>
                  <a:lnTo>
                    <a:pt x="792194" y="790908"/>
                  </a:lnTo>
                  <a:lnTo>
                    <a:pt x="822145" y="758009"/>
                  </a:lnTo>
                  <a:lnTo>
                    <a:pt x="848860" y="722344"/>
                  </a:lnTo>
                  <a:lnTo>
                    <a:pt x="872105" y="684145"/>
                  </a:lnTo>
                  <a:lnTo>
                    <a:pt x="891647" y="643645"/>
                  </a:lnTo>
                  <a:lnTo>
                    <a:pt x="907252" y="601078"/>
                  </a:lnTo>
                  <a:lnTo>
                    <a:pt x="918687" y="556675"/>
                  </a:lnTo>
                  <a:lnTo>
                    <a:pt x="925720" y="510670"/>
                  </a:lnTo>
                  <a:lnTo>
                    <a:pt x="928115" y="463296"/>
                  </a:lnTo>
                  <a:lnTo>
                    <a:pt x="925720" y="415921"/>
                  </a:lnTo>
                  <a:lnTo>
                    <a:pt x="918687" y="369916"/>
                  </a:lnTo>
                  <a:lnTo>
                    <a:pt x="907252" y="325513"/>
                  </a:lnTo>
                  <a:lnTo>
                    <a:pt x="891647" y="282946"/>
                  </a:lnTo>
                  <a:lnTo>
                    <a:pt x="872105" y="242446"/>
                  </a:lnTo>
                  <a:lnTo>
                    <a:pt x="848860" y="204247"/>
                  </a:lnTo>
                  <a:lnTo>
                    <a:pt x="822145" y="168582"/>
                  </a:lnTo>
                  <a:lnTo>
                    <a:pt x="792194" y="135683"/>
                  </a:lnTo>
                  <a:lnTo>
                    <a:pt x="759239" y="105783"/>
                  </a:lnTo>
                  <a:lnTo>
                    <a:pt x="723514" y="79114"/>
                  </a:lnTo>
                  <a:lnTo>
                    <a:pt x="685252" y="55910"/>
                  </a:lnTo>
                  <a:lnTo>
                    <a:pt x="644687" y="36403"/>
                  </a:lnTo>
                  <a:lnTo>
                    <a:pt x="602052" y="20825"/>
                  </a:lnTo>
                  <a:lnTo>
                    <a:pt x="557580" y="9411"/>
                  </a:lnTo>
                  <a:lnTo>
                    <a:pt x="511504" y="2391"/>
                  </a:lnTo>
                  <a:lnTo>
                    <a:pt x="464057" y="0"/>
                  </a:lnTo>
                  <a:close/>
                </a:path>
              </a:pathLst>
            </a:custGeom>
            <a:solidFill>
              <a:srgbClr val="D0CECE"/>
            </a:solidFill>
          </p:spPr>
          <p:txBody>
            <a:bodyPr wrap="square" lIns="0" tIns="0" rIns="0" bIns="0" rtlCol="0"/>
            <a:lstStyle/>
            <a:p>
              <a:endParaRPr/>
            </a:p>
          </p:txBody>
        </p:sp>
      </p:grpSp>
      <p:sp>
        <p:nvSpPr>
          <p:cNvPr id="29" name="object 29"/>
          <p:cNvSpPr txBox="1"/>
          <p:nvPr/>
        </p:nvSpPr>
        <p:spPr>
          <a:xfrm>
            <a:off x="11489181" y="168909"/>
            <a:ext cx="298450" cy="1031240"/>
          </a:xfrm>
          <a:prstGeom prst="rect">
            <a:avLst/>
          </a:prstGeom>
        </p:spPr>
        <p:txBody>
          <a:bodyPr vert="horz" wrap="square" lIns="0" tIns="12700" rIns="0" bIns="0" rtlCol="0">
            <a:spAutoFit/>
          </a:bodyPr>
          <a:lstStyle/>
          <a:p>
            <a:pPr marL="12700">
              <a:lnSpc>
                <a:spcPct val="100000"/>
              </a:lnSpc>
              <a:spcBef>
                <a:spcPts val="100"/>
              </a:spcBef>
            </a:pPr>
            <a:r>
              <a:rPr sz="6600" spc="-50" dirty="0">
                <a:solidFill>
                  <a:srgbClr val="FFFFFF"/>
                </a:solidFill>
                <a:latin typeface="Calibri"/>
                <a:cs typeface="Calibri"/>
              </a:rPr>
              <a:t>!</a:t>
            </a:r>
            <a:endParaRPr sz="6600">
              <a:latin typeface="Calibri"/>
              <a:cs typeface="Calibri"/>
            </a:endParaRPr>
          </a:p>
        </p:txBody>
      </p:sp>
      <p:sp>
        <p:nvSpPr>
          <p:cNvPr id="31" name="object 31"/>
          <p:cNvSpPr txBox="1"/>
          <p:nvPr/>
        </p:nvSpPr>
        <p:spPr>
          <a:xfrm>
            <a:off x="8055356" y="6332931"/>
            <a:ext cx="387477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F1F1F1"/>
                </a:solidFill>
                <a:latin typeface="Century Gothic"/>
                <a:cs typeface="Century Gothic"/>
              </a:rPr>
              <a:t>Member</a:t>
            </a:r>
            <a:r>
              <a:rPr sz="1800" spc="90" dirty="0">
                <a:solidFill>
                  <a:srgbClr val="F1F1F1"/>
                </a:solidFill>
                <a:latin typeface="Century Gothic"/>
                <a:cs typeface="Century Gothic"/>
              </a:rPr>
              <a:t> </a:t>
            </a:r>
            <a:r>
              <a:rPr sz="1800" dirty="0">
                <a:solidFill>
                  <a:srgbClr val="F1F1F1"/>
                </a:solidFill>
                <a:latin typeface="Century Gothic"/>
                <a:cs typeface="Century Gothic"/>
              </a:rPr>
              <a:t>Health,</a:t>
            </a:r>
            <a:r>
              <a:rPr sz="1800" spc="75" dirty="0">
                <a:solidFill>
                  <a:srgbClr val="F1F1F1"/>
                </a:solidFill>
                <a:latin typeface="Century Gothic"/>
                <a:cs typeface="Century Gothic"/>
              </a:rPr>
              <a:t> </a:t>
            </a:r>
            <a:r>
              <a:rPr sz="1800" dirty="0">
                <a:solidFill>
                  <a:srgbClr val="F1F1F1"/>
                </a:solidFill>
                <a:latin typeface="Century Gothic"/>
                <a:cs typeface="Century Gothic"/>
              </a:rPr>
              <a:t>Safety,</a:t>
            </a:r>
            <a:r>
              <a:rPr sz="1800" spc="100" dirty="0">
                <a:solidFill>
                  <a:srgbClr val="F1F1F1"/>
                </a:solidFill>
                <a:latin typeface="Century Gothic"/>
                <a:cs typeface="Century Gothic"/>
              </a:rPr>
              <a:t> </a:t>
            </a:r>
            <a:r>
              <a:rPr sz="1800" spc="-170" dirty="0">
                <a:solidFill>
                  <a:srgbClr val="F1F1F1"/>
                </a:solidFill>
                <a:latin typeface="Century Gothic"/>
                <a:cs typeface="Century Gothic"/>
              </a:rPr>
              <a:t>&amp;</a:t>
            </a:r>
            <a:r>
              <a:rPr sz="1800" spc="90" dirty="0">
                <a:solidFill>
                  <a:srgbClr val="F1F1F1"/>
                </a:solidFill>
                <a:latin typeface="Century Gothic"/>
                <a:cs typeface="Century Gothic"/>
              </a:rPr>
              <a:t> </a:t>
            </a:r>
            <a:r>
              <a:rPr sz="1800" spc="-10" dirty="0">
                <a:solidFill>
                  <a:srgbClr val="F1F1F1"/>
                </a:solidFill>
                <a:latin typeface="Century Gothic"/>
                <a:cs typeface="Century Gothic"/>
              </a:rPr>
              <a:t>Welfare</a:t>
            </a:r>
            <a:endParaRPr sz="1800">
              <a:latin typeface="Century Gothic"/>
              <a:cs typeface="Century Gothic"/>
            </a:endParaRPr>
          </a:p>
        </p:txBody>
      </p:sp>
      <p:sp>
        <p:nvSpPr>
          <p:cNvPr id="30" name="object 30"/>
          <p:cNvSpPr txBox="1"/>
          <p:nvPr/>
        </p:nvSpPr>
        <p:spPr>
          <a:xfrm>
            <a:off x="7432929" y="436626"/>
            <a:ext cx="3574415" cy="391160"/>
          </a:xfrm>
          <a:prstGeom prst="rect">
            <a:avLst/>
          </a:prstGeom>
        </p:spPr>
        <p:txBody>
          <a:bodyPr vert="horz" wrap="square" lIns="0" tIns="12700" rIns="0" bIns="0" rtlCol="0">
            <a:spAutoFit/>
          </a:bodyPr>
          <a:lstStyle/>
          <a:p>
            <a:pPr marL="540385" marR="5080" indent="-527685">
              <a:lnSpc>
                <a:spcPct val="100000"/>
              </a:lnSpc>
              <a:spcBef>
                <a:spcPts val="100"/>
              </a:spcBef>
            </a:pPr>
            <a:r>
              <a:rPr sz="1200" b="1" spc="170" dirty="0">
                <a:solidFill>
                  <a:srgbClr val="FFFFFF"/>
                </a:solidFill>
                <a:latin typeface="Calibri"/>
                <a:cs typeface="Calibri"/>
              </a:rPr>
              <a:t>Any</a:t>
            </a:r>
            <a:r>
              <a:rPr sz="1200" b="1" spc="65" dirty="0">
                <a:solidFill>
                  <a:srgbClr val="FFFFFF"/>
                </a:solidFill>
                <a:latin typeface="Calibri"/>
                <a:cs typeface="Calibri"/>
              </a:rPr>
              <a:t> </a:t>
            </a:r>
            <a:r>
              <a:rPr sz="1200" b="1" spc="120" dirty="0">
                <a:solidFill>
                  <a:srgbClr val="FFFFFF"/>
                </a:solidFill>
                <a:latin typeface="Calibri"/>
                <a:cs typeface="Calibri"/>
              </a:rPr>
              <a:t>potential</a:t>
            </a:r>
            <a:r>
              <a:rPr sz="1200" b="1" spc="65" dirty="0">
                <a:solidFill>
                  <a:srgbClr val="FFFFFF"/>
                </a:solidFill>
                <a:latin typeface="Calibri"/>
                <a:cs typeface="Calibri"/>
              </a:rPr>
              <a:t> </a:t>
            </a:r>
            <a:r>
              <a:rPr sz="1200" b="1" spc="135" dirty="0">
                <a:solidFill>
                  <a:srgbClr val="FFFFFF"/>
                </a:solidFill>
                <a:latin typeface="Calibri"/>
                <a:cs typeface="Calibri"/>
              </a:rPr>
              <a:t>abuse,</a:t>
            </a:r>
            <a:r>
              <a:rPr sz="1200" b="1" spc="75" dirty="0">
                <a:solidFill>
                  <a:srgbClr val="FFFFFF"/>
                </a:solidFill>
                <a:latin typeface="Calibri"/>
                <a:cs typeface="Calibri"/>
              </a:rPr>
              <a:t> </a:t>
            </a:r>
            <a:r>
              <a:rPr sz="1200" b="1" spc="135" dirty="0">
                <a:solidFill>
                  <a:srgbClr val="FFFFFF"/>
                </a:solidFill>
                <a:latin typeface="Calibri"/>
                <a:cs typeface="Calibri"/>
              </a:rPr>
              <a:t>neglect,</a:t>
            </a:r>
            <a:r>
              <a:rPr sz="1200" b="1" spc="90" dirty="0">
                <a:solidFill>
                  <a:srgbClr val="FFFFFF"/>
                </a:solidFill>
                <a:latin typeface="Calibri"/>
                <a:cs typeface="Calibri"/>
              </a:rPr>
              <a:t> </a:t>
            </a:r>
            <a:r>
              <a:rPr sz="1200" b="1" spc="105" dirty="0">
                <a:solidFill>
                  <a:srgbClr val="FFFFFF"/>
                </a:solidFill>
                <a:latin typeface="Calibri"/>
                <a:cs typeface="Calibri"/>
              </a:rPr>
              <a:t>or</a:t>
            </a:r>
            <a:r>
              <a:rPr sz="1200" b="1" spc="75" dirty="0">
                <a:solidFill>
                  <a:srgbClr val="FFFFFF"/>
                </a:solidFill>
                <a:latin typeface="Calibri"/>
                <a:cs typeface="Calibri"/>
              </a:rPr>
              <a:t> </a:t>
            </a:r>
            <a:r>
              <a:rPr sz="1200" b="1" spc="110" dirty="0">
                <a:solidFill>
                  <a:srgbClr val="FFFFFF"/>
                </a:solidFill>
                <a:latin typeface="Calibri"/>
                <a:cs typeface="Calibri"/>
              </a:rPr>
              <a:t>exploitation </a:t>
            </a:r>
            <a:r>
              <a:rPr sz="1200" b="1" spc="180" dirty="0">
                <a:solidFill>
                  <a:srgbClr val="FFFFFF"/>
                </a:solidFill>
                <a:latin typeface="Calibri"/>
                <a:cs typeface="Calibri"/>
              </a:rPr>
              <a:t>must</a:t>
            </a:r>
            <a:r>
              <a:rPr sz="1200" b="1" spc="75" dirty="0">
                <a:solidFill>
                  <a:srgbClr val="FFFFFF"/>
                </a:solidFill>
                <a:latin typeface="Calibri"/>
                <a:cs typeface="Calibri"/>
              </a:rPr>
              <a:t> </a:t>
            </a:r>
            <a:r>
              <a:rPr sz="1200" b="1" spc="160" dirty="0">
                <a:solidFill>
                  <a:srgbClr val="FFFFFF"/>
                </a:solidFill>
                <a:latin typeface="Calibri"/>
                <a:cs typeface="Calibri"/>
              </a:rPr>
              <a:t>be</a:t>
            </a:r>
            <a:r>
              <a:rPr sz="1200" b="1" spc="75" dirty="0">
                <a:solidFill>
                  <a:srgbClr val="FFFFFF"/>
                </a:solidFill>
                <a:latin typeface="Calibri"/>
                <a:cs typeface="Calibri"/>
              </a:rPr>
              <a:t> </a:t>
            </a:r>
            <a:r>
              <a:rPr sz="1200" b="1" spc="130" dirty="0">
                <a:solidFill>
                  <a:srgbClr val="FFFFFF"/>
                </a:solidFill>
                <a:latin typeface="Calibri"/>
                <a:cs typeface="Calibri"/>
              </a:rPr>
              <a:t>reported</a:t>
            </a:r>
            <a:r>
              <a:rPr sz="1200" b="1" spc="80" dirty="0">
                <a:solidFill>
                  <a:srgbClr val="FFFFFF"/>
                </a:solidFill>
                <a:latin typeface="Calibri"/>
                <a:cs typeface="Calibri"/>
              </a:rPr>
              <a:t> </a:t>
            </a:r>
            <a:r>
              <a:rPr sz="1200" b="1" u="sng" spc="120" dirty="0">
                <a:solidFill>
                  <a:srgbClr val="FFFFFF"/>
                </a:solidFill>
                <a:uFill>
                  <a:solidFill>
                    <a:srgbClr val="FFFFFF"/>
                  </a:solidFill>
                </a:uFill>
                <a:latin typeface="Calibri"/>
                <a:cs typeface="Calibri"/>
              </a:rPr>
              <a:t>immediately</a:t>
            </a:r>
            <a:r>
              <a:rPr sz="1200" b="1" u="none" spc="120" dirty="0">
                <a:solidFill>
                  <a:srgbClr val="FFFFFF"/>
                </a:solidFill>
                <a:latin typeface="Calibri"/>
                <a:cs typeface="Calibri"/>
              </a:rPr>
              <a:t>!</a:t>
            </a:r>
            <a:endParaRPr sz="12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7B7B7B"/>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5" name="object 5"/>
          <p:cNvSpPr/>
          <p:nvPr/>
        </p:nvSpPr>
        <p:spPr>
          <a:xfrm>
            <a:off x="0" y="3861815"/>
            <a:ext cx="3009900" cy="1173480"/>
          </a:xfrm>
          <a:custGeom>
            <a:avLst/>
            <a:gdLst/>
            <a:ahLst/>
            <a:cxnLst/>
            <a:rect l="l" t="t" r="r" b="b"/>
            <a:pathLst>
              <a:path w="3009900" h="1173479">
                <a:moveTo>
                  <a:pt x="3009900" y="0"/>
                </a:moveTo>
                <a:lnTo>
                  <a:pt x="0" y="0"/>
                </a:lnTo>
                <a:lnTo>
                  <a:pt x="0" y="1173480"/>
                </a:lnTo>
                <a:lnTo>
                  <a:pt x="3009900" y="1173480"/>
                </a:lnTo>
                <a:lnTo>
                  <a:pt x="3009900" y="0"/>
                </a:lnTo>
                <a:close/>
              </a:path>
            </a:pathLst>
          </a:custGeom>
          <a:solidFill>
            <a:srgbClr val="DAE2F3"/>
          </a:solidFill>
        </p:spPr>
        <p:txBody>
          <a:bodyPr wrap="square" lIns="0" tIns="0" rIns="0" bIns="0" rtlCol="0"/>
          <a:lstStyle/>
          <a:p>
            <a:endParaRPr/>
          </a:p>
        </p:txBody>
      </p:sp>
      <p:sp>
        <p:nvSpPr>
          <p:cNvPr id="6" name="object 6"/>
          <p:cNvSpPr txBox="1"/>
          <p:nvPr/>
        </p:nvSpPr>
        <p:spPr>
          <a:xfrm>
            <a:off x="8382" y="3966209"/>
            <a:ext cx="3091180" cy="1173480"/>
          </a:xfrm>
          <a:prstGeom prst="rect">
            <a:avLst/>
          </a:prstGeom>
          <a:solidFill>
            <a:srgbClr val="DAE2F3"/>
          </a:solidFill>
          <a:ln w="28575">
            <a:solidFill>
              <a:srgbClr val="2E5496"/>
            </a:solidFill>
          </a:ln>
        </p:spPr>
        <p:txBody>
          <a:bodyPr vert="horz" wrap="square" lIns="0" tIns="139700" rIns="0" bIns="0" rtlCol="0">
            <a:spAutoFit/>
          </a:bodyPr>
          <a:lstStyle/>
          <a:p>
            <a:pPr>
              <a:lnSpc>
                <a:spcPct val="100000"/>
              </a:lnSpc>
              <a:spcBef>
                <a:spcPts val="1100"/>
              </a:spcBef>
            </a:pPr>
            <a:endParaRPr sz="1800">
              <a:latin typeface="Times New Roman"/>
              <a:cs typeface="Times New Roman"/>
            </a:endParaRPr>
          </a:p>
          <a:p>
            <a:pPr marR="167640" algn="ctr">
              <a:lnSpc>
                <a:spcPct val="100000"/>
              </a:lnSpc>
            </a:pPr>
            <a:r>
              <a:rPr sz="1800" b="1" spc="295" dirty="0">
                <a:solidFill>
                  <a:srgbClr val="3A3838"/>
                </a:solidFill>
                <a:latin typeface="Calibri"/>
                <a:cs typeface="Calibri"/>
              </a:rPr>
              <a:t>ABUSE</a:t>
            </a:r>
            <a:endParaRPr sz="1800">
              <a:latin typeface="Calibri"/>
              <a:cs typeface="Calibri"/>
            </a:endParaRPr>
          </a:p>
        </p:txBody>
      </p:sp>
      <p:sp>
        <p:nvSpPr>
          <p:cNvPr id="7" name="object 7"/>
          <p:cNvSpPr/>
          <p:nvPr/>
        </p:nvSpPr>
        <p:spPr>
          <a:xfrm>
            <a:off x="2010155" y="342900"/>
            <a:ext cx="2885440" cy="2263140"/>
          </a:xfrm>
          <a:custGeom>
            <a:avLst/>
            <a:gdLst/>
            <a:ahLst/>
            <a:cxnLst/>
            <a:rect l="l" t="t" r="r" b="b"/>
            <a:pathLst>
              <a:path w="2885440" h="2263140">
                <a:moveTo>
                  <a:pt x="2884932" y="0"/>
                </a:moveTo>
                <a:lnTo>
                  <a:pt x="0" y="0"/>
                </a:lnTo>
                <a:lnTo>
                  <a:pt x="0" y="2263140"/>
                </a:lnTo>
                <a:lnTo>
                  <a:pt x="2884932" y="2263140"/>
                </a:lnTo>
                <a:lnTo>
                  <a:pt x="2884932" y="0"/>
                </a:lnTo>
                <a:close/>
              </a:path>
            </a:pathLst>
          </a:custGeom>
          <a:solidFill>
            <a:srgbClr val="FAE4D5"/>
          </a:solidFill>
        </p:spPr>
        <p:txBody>
          <a:bodyPr wrap="square" lIns="0" tIns="0" rIns="0" bIns="0" rtlCol="0"/>
          <a:lstStyle/>
          <a:p>
            <a:endParaRPr/>
          </a:p>
        </p:txBody>
      </p:sp>
      <p:sp>
        <p:nvSpPr>
          <p:cNvPr id="8" name="object 8"/>
          <p:cNvSpPr txBox="1"/>
          <p:nvPr/>
        </p:nvSpPr>
        <p:spPr>
          <a:xfrm>
            <a:off x="2198370" y="585977"/>
            <a:ext cx="2885440" cy="2263140"/>
          </a:xfrm>
          <a:prstGeom prst="rect">
            <a:avLst/>
          </a:prstGeom>
          <a:solidFill>
            <a:srgbClr val="FAE4D5"/>
          </a:solidFill>
          <a:ln w="28575">
            <a:solidFill>
              <a:srgbClr val="C55A11"/>
            </a:solidFill>
          </a:ln>
        </p:spPr>
        <p:txBody>
          <a:bodyPr vert="horz" wrap="square" lIns="0" tIns="132715" rIns="0" bIns="0" rtlCol="0">
            <a:spAutoFit/>
          </a:bodyPr>
          <a:lstStyle/>
          <a:p>
            <a:pPr marL="1003300" marR="1067435" algn="ctr">
              <a:lnSpc>
                <a:spcPct val="100000"/>
              </a:lnSpc>
              <a:spcBef>
                <a:spcPts val="1045"/>
              </a:spcBef>
            </a:pPr>
            <a:r>
              <a:rPr sz="1200" b="1" spc="180" dirty="0">
                <a:solidFill>
                  <a:srgbClr val="3A3838"/>
                </a:solidFill>
                <a:latin typeface="Calibri"/>
                <a:cs typeface="Calibri"/>
              </a:rPr>
              <a:t>PHYSICAL </a:t>
            </a:r>
            <a:r>
              <a:rPr sz="1200" b="1" spc="190" dirty="0">
                <a:solidFill>
                  <a:srgbClr val="3A3838"/>
                </a:solidFill>
                <a:latin typeface="Calibri"/>
                <a:cs typeface="Calibri"/>
              </a:rPr>
              <a:t>ABUSE</a:t>
            </a:r>
            <a:endParaRPr sz="1200">
              <a:latin typeface="Calibri"/>
              <a:cs typeface="Calibri"/>
            </a:endParaRPr>
          </a:p>
          <a:p>
            <a:pPr marL="389255" marR="383540" algn="ctr">
              <a:lnSpc>
                <a:spcPct val="100000"/>
              </a:lnSpc>
              <a:spcBef>
                <a:spcPts val="900"/>
              </a:spcBef>
            </a:pPr>
            <a:r>
              <a:rPr sz="1200" spc="100" dirty="0">
                <a:solidFill>
                  <a:srgbClr val="3A3838"/>
                </a:solidFill>
                <a:latin typeface="Century Gothic"/>
                <a:cs typeface="Century Gothic"/>
              </a:rPr>
              <a:t>is</a:t>
            </a:r>
            <a:r>
              <a:rPr sz="1200" spc="85" dirty="0">
                <a:solidFill>
                  <a:srgbClr val="3A3838"/>
                </a:solidFill>
                <a:latin typeface="Century Gothic"/>
                <a:cs typeface="Century Gothic"/>
              </a:rPr>
              <a:t> </a:t>
            </a:r>
            <a:r>
              <a:rPr sz="1200" dirty="0">
                <a:solidFill>
                  <a:srgbClr val="3A3838"/>
                </a:solidFill>
                <a:latin typeface="Century Gothic"/>
                <a:cs typeface="Century Gothic"/>
              </a:rPr>
              <a:t>the</a:t>
            </a:r>
            <a:r>
              <a:rPr sz="1200" spc="75" dirty="0">
                <a:solidFill>
                  <a:srgbClr val="3A3838"/>
                </a:solidFill>
                <a:latin typeface="Century Gothic"/>
                <a:cs typeface="Century Gothic"/>
              </a:rPr>
              <a:t> </a:t>
            </a:r>
            <a:r>
              <a:rPr sz="1200" dirty="0">
                <a:solidFill>
                  <a:srgbClr val="3A3838"/>
                </a:solidFill>
                <a:latin typeface="Century Gothic"/>
                <a:cs typeface="Century Gothic"/>
              </a:rPr>
              <a:t>non-</a:t>
            </a:r>
            <a:r>
              <a:rPr sz="1200" spc="-25" dirty="0">
                <a:solidFill>
                  <a:srgbClr val="3A3838"/>
                </a:solidFill>
                <a:latin typeface="Century Gothic"/>
                <a:cs typeface="Century Gothic"/>
              </a:rPr>
              <a:t>accidental</a:t>
            </a:r>
            <a:r>
              <a:rPr sz="1200" spc="85" dirty="0">
                <a:solidFill>
                  <a:srgbClr val="3A3838"/>
                </a:solidFill>
                <a:latin typeface="Century Gothic"/>
                <a:cs typeface="Century Gothic"/>
              </a:rPr>
              <a:t> </a:t>
            </a:r>
            <a:r>
              <a:rPr sz="1200" dirty="0">
                <a:solidFill>
                  <a:srgbClr val="3A3838"/>
                </a:solidFill>
                <a:latin typeface="Century Gothic"/>
                <a:cs typeface="Century Gothic"/>
              </a:rPr>
              <a:t>use</a:t>
            </a:r>
            <a:r>
              <a:rPr sz="1200" spc="95" dirty="0">
                <a:solidFill>
                  <a:srgbClr val="3A3838"/>
                </a:solidFill>
                <a:latin typeface="Century Gothic"/>
                <a:cs typeface="Century Gothic"/>
              </a:rPr>
              <a:t> </a:t>
            </a:r>
            <a:r>
              <a:rPr sz="1200" spc="-25" dirty="0">
                <a:solidFill>
                  <a:srgbClr val="3A3838"/>
                </a:solidFill>
                <a:latin typeface="Century Gothic"/>
                <a:cs typeface="Century Gothic"/>
              </a:rPr>
              <a:t>of </a:t>
            </a:r>
            <a:r>
              <a:rPr sz="1200" spc="-10" dirty="0">
                <a:solidFill>
                  <a:srgbClr val="3A3838"/>
                </a:solidFill>
                <a:latin typeface="Century Gothic"/>
                <a:cs typeface="Century Gothic"/>
              </a:rPr>
              <a:t>force</a:t>
            </a:r>
            <a:r>
              <a:rPr sz="1200" dirty="0">
                <a:solidFill>
                  <a:srgbClr val="3A3838"/>
                </a:solidFill>
                <a:latin typeface="Century Gothic"/>
                <a:cs typeface="Century Gothic"/>
              </a:rPr>
              <a:t> that</a:t>
            </a:r>
            <a:r>
              <a:rPr sz="1200" spc="10" dirty="0">
                <a:solidFill>
                  <a:srgbClr val="3A3838"/>
                </a:solidFill>
                <a:latin typeface="Century Gothic"/>
                <a:cs typeface="Century Gothic"/>
              </a:rPr>
              <a:t> </a:t>
            </a:r>
            <a:r>
              <a:rPr sz="1200" spc="75" dirty="0">
                <a:solidFill>
                  <a:srgbClr val="3A3838"/>
                </a:solidFill>
                <a:latin typeface="Century Gothic"/>
                <a:cs typeface="Century Gothic"/>
              </a:rPr>
              <a:t>results</a:t>
            </a:r>
            <a:r>
              <a:rPr sz="1200" spc="10" dirty="0">
                <a:solidFill>
                  <a:srgbClr val="3A3838"/>
                </a:solidFill>
                <a:latin typeface="Century Gothic"/>
                <a:cs typeface="Century Gothic"/>
              </a:rPr>
              <a:t> </a:t>
            </a:r>
            <a:r>
              <a:rPr sz="1200" spc="75" dirty="0">
                <a:solidFill>
                  <a:srgbClr val="3A3838"/>
                </a:solidFill>
                <a:latin typeface="Century Gothic"/>
                <a:cs typeface="Century Gothic"/>
              </a:rPr>
              <a:t>in</a:t>
            </a:r>
            <a:r>
              <a:rPr sz="1200" spc="10" dirty="0">
                <a:solidFill>
                  <a:srgbClr val="3A3838"/>
                </a:solidFill>
                <a:latin typeface="Century Gothic"/>
                <a:cs typeface="Century Gothic"/>
              </a:rPr>
              <a:t> </a:t>
            </a:r>
            <a:r>
              <a:rPr sz="1200" spc="-10" dirty="0">
                <a:solidFill>
                  <a:srgbClr val="3A3838"/>
                </a:solidFill>
                <a:latin typeface="Century Gothic"/>
                <a:cs typeface="Century Gothic"/>
              </a:rPr>
              <a:t>bodily </a:t>
            </a:r>
            <a:r>
              <a:rPr sz="1200" spc="10" dirty="0">
                <a:solidFill>
                  <a:srgbClr val="3A3838"/>
                </a:solidFill>
                <a:latin typeface="Century Gothic"/>
                <a:cs typeface="Century Gothic"/>
              </a:rPr>
              <a:t>injury,</a:t>
            </a:r>
            <a:r>
              <a:rPr sz="1200" spc="65" dirty="0">
                <a:solidFill>
                  <a:srgbClr val="3A3838"/>
                </a:solidFill>
                <a:latin typeface="Century Gothic"/>
                <a:cs typeface="Century Gothic"/>
              </a:rPr>
              <a:t> </a:t>
            </a:r>
            <a:r>
              <a:rPr sz="1200" dirty="0">
                <a:solidFill>
                  <a:srgbClr val="3A3838"/>
                </a:solidFill>
                <a:latin typeface="Century Gothic"/>
                <a:cs typeface="Century Gothic"/>
              </a:rPr>
              <a:t>pain,</a:t>
            </a:r>
            <a:r>
              <a:rPr sz="1200" spc="65" dirty="0">
                <a:solidFill>
                  <a:srgbClr val="3A3838"/>
                </a:solidFill>
                <a:latin typeface="Century Gothic"/>
                <a:cs typeface="Century Gothic"/>
              </a:rPr>
              <a:t> </a:t>
            </a:r>
            <a:r>
              <a:rPr sz="1200" spc="10" dirty="0">
                <a:solidFill>
                  <a:srgbClr val="3A3838"/>
                </a:solidFill>
                <a:latin typeface="Century Gothic"/>
                <a:cs typeface="Century Gothic"/>
              </a:rPr>
              <a:t>or</a:t>
            </a:r>
            <a:r>
              <a:rPr sz="1200" spc="50" dirty="0">
                <a:solidFill>
                  <a:srgbClr val="3A3838"/>
                </a:solidFill>
                <a:latin typeface="Century Gothic"/>
                <a:cs typeface="Century Gothic"/>
              </a:rPr>
              <a:t> </a:t>
            </a:r>
            <a:r>
              <a:rPr sz="1200" spc="40" dirty="0">
                <a:solidFill>
                  <a:srgbClr val="3A3838"/>
                </a:solidFill>
                <a:latin typeface="Century Gothic"/>
                <a:cs typeface="Century Gothic"/>
              </a:rPr>
              <a:t>impairment</a:t>
            </a:r>
            <a:endParaRPr sz="1200">
              <a:latin typeface="Century Gothic"/>
              <a:cs typeface="Century Gothic"/>
            </a:endParaRPr>
          </a:p>
        </p:txBody>
      </p:sp>
      <p:sp>
        <p:nvSpPr>
          <p:cNvPr id="9" name="object 9"/>
          <p:cNvSpPr/>
          <p:nvPr/>
        </p:nvSpPr>
        <p:spPr>
          <a:xfrm>
            <a:off x="5250179" y="342900"/>
            <a:ext cx="2885440" cy="2263140"/>
          </a:xfrm>
          <a:custGeom>
            <a:avLst/>
            <a:gdLst/>
            <a:ahLst/>
            <a:cxnLst/>
            <a:rect l="l" t="t" r="r" b="b"/>
            <a:pathLst>
              <a:path w="2885440" h="2263140">
                <a:moveTo>
                  <a:pt x="2884931" y="0"/>
                </a:moveTo>
                <a:lnTo>
                  <a:pt x="0" y="0"/>
                </a:lnTo>
                <a:lnTo>
                  <a:pt x="0" y="2263140"/>
                </a:lnTo>
                <a:lnTo>
                  <a:pt x="2884931" y="2263140"/>
                </a:lnTo>
                <a:lnTo>
                  <a:pt x="2884931" y="0"/>
                </a:lnTo>
                <a:close/>
              </a:path>
            </a:pathLst>
          </a:custGeom>
          <a:solidFill>
            <a:srgbClr val="FAE4D5"/>
          </a:solidFill>
        </p:spPr>
        <p:txBody>
          <a:bodyPr wrap="square" lIns="0" tIns="0" rIns="0" bIns="0" rtlCol="0"/>
          <a:lstStyle/>
          <a:p>
            <a:endParaRPr/>
          </a:p>
        </p:txBody>
      </p:sp>
      <p:sp>
        <p:nvSpPr>
          <p:cNvPr id="10" name="object 10"/>
          <p:cNvSpPr txBox="1"/>
          <p:nvPr/>
        </p:nvSpPr>
        <p:spPr>
          <a:xfrm>
            <a:off x="5438394" y="585977"/>
            <a:ext cx="2885440" cy="2263140"/>
          </a:xfrm>
          <a:prstGeom prst="rect">
            <a:avLst/>
          </a:prstGeom>
          <a:solidFill>
            <a:srgbClr val="FAE4D5"/>
          </a:solidFill>
          <a:ln w="28575">
            <a:solidFill>
              <a:srgbClr val="C55A11"/>
            </a:solidFill>
          </a:ln>
        </p:spPr>
        <p:txBody>
          <a:bodyPr vert="horz" wrap="square" lIns="0" tIns="132715" rIns="0" bIns="0" rtlCol="0">
            <a:spAutoFit/>
          </a:bodyPr>
          <a:lstStyle/>
          <a:p>
            <a:pPr marL="1087120" marR="1151890" algn="ctr">
              <a:lnSpc>
                <a:spcPct val="100000"/>
              </a:lnSpc>
              <a:spcBef>
                <a:spcPts val="1045"/>
              </a:spcBef>
            </a:pPr>
            <a:r>
              <a:rPr sz="1200" b="1" spc="180" dirty="0">
                <a:solidFill>
                  <a:srgbClr val="3A3838"/>
                </a:solidFill>
                <a:latin typeface="Calibri"/>
                <a:cs typeface="Calibri"/>
              </a:rPr>
              <a:t>SEXUAL </a:t>
            </a:r>
            <a:r>
              <a:rPr sz="1200" b="1" spc="190" dirty="0">
                <a:solidFill>
                  <a:srgbClr val="3A3838"/>
                </a:solidFill>
                <a:latin typeface="Calibri"/>
                <a:cs typeface="Calibri"/>
              </a:rPr>
              <a:t>ABUSE</a:t>
            </a:r>
            <a:endParaRPr sz="1200">
              <a:latin typeface="Calibri"/>
              <a:cs typeface="Calibri"/>
            </a:endParaRPr>
          </a:p>
          <a:p>
            <a:pPr marL="302260" marR="297815" indent="-1270" algn="ctr">
              <a:lnSpc>
                <a:spcPct val="100000"/>
              </a:lnSpc>
              <a:spcBef>
                <a:spcPts val="900"/>
              </a:spcBef>
            </a:pPr>
            <a:r>
              <a:rPr sz="1200" spc="100" dirty="0">
                <a:solidFill>
                  <a:srgbClr val="3A3838"/>
                </a:solidFill>
                <a:latin typeface="Century Gothic"/>
                <a:cs typeface="Century Gothic"/>
              </a:rPr>
              <a:t>is</a:t>
            </a:r>
            <a:r>
              <a:rPr sz="1200" spc="60" dirty="0">
                <a:solidFill>
                  <a:srgbClr val="3A3838"/>
                </a:solidFill>
                <a:latin typeface="Century Gothic"/>
                <a:cs typeface="Century Gothic"/>
              </a:rPr>
              <a:t> </a:t>
            </a:r>
            <a:r>
              <a:rPr sz="1200" dirty="0">
                <a:solidFill>
                  <a:srgbClr val="3A3838"/>
                </a:solidFill>
                <a:latin typeface="Century Gothic"/>
                <a:cs typeface="Century Gothic"/>
              </a:rPr>
              <a:t>the</a:t>
            </a:r>
            <a:r>
              <a:rPr sz="1200" spc="50" dirty="0">
                <a:solidFill>
                  <a:srgbClr val="3A3838"/>
                </a:solidFill>
                <a:latin typeface="Century Gothic"/>
                <a:cs typeface="Century Gothic"/>
              </a:rPr>
              <a:t> </a:t>
            </a:r>
            <a:r>
              <a:rPr sz="1200" dirty="0">
                <a:solidFill>
                  <a:srgbClr val="3A3838"/>
                </a:solidFill>
                <a:latin typeface="Century Gothic"/>
                <a:cs typeface="Century Gothic"/>
              </a:rPr>
              <a:t>unwanted</a:t>
            </a:r>
            <a:r>
              <a:rPr sz="1200" spc="60" dirty="0">
                <a:solidFill>
                  <a:srgbClr val="3A3838"/>
                </a:solidFill>
                <a:latin typeface="Century Gothic"/>
                <a:cs typeface="Century Gothic"/>
              </a:rPr>
              <a:t> </a:t>
            </a:r>
            <a:r>
              <a:rPr sz="1200" spc="-10" dirty="0">
                <a:solidFill>
                  <a:srgbClr val="3A3838"/>
                </a:solidFill>
                <a:latin typeface="Century Gothic"/>
                <a:cs typeface="Century Gothic"/>
              </a:rPr>
              <a:t>touching, </a:t>
            </a:r>
            <a:r>
              <a:rPr sz="1200" dirty="0">
                <a:solidFill>
                  <a:srgbClr val="3A3838"/>
                </a:solidFill>
                <a:latin typeface="Century Gothic"/>
                <a:cs typeface="Century Gothic"/>
              </a:rPr>
              <a:t>fondling,</a:t>
            </a:r>
            <a:r>
              <a:rPr sz="1200" spc="80" dirty="0">
                <a:solidFill>
                  <a:srgbClr val="3A3838"/>
                </a:solidFill>
                <a:latin typeface="Century Gothic"/>
                <a:cs typeface="Century Gothic"/>
              </a:rPr>
              <a:t> </a:t>
            </a:r>
            <a:r>
              <a:rPr sz="1200" dirty="0">
                <a:solidFill>
                  <a:srgbClr val="3A3838"/>
                </a:solidFill>
                <a:latin typeface="Century Gothic"/>
                <a:cs typeface="Century Gothic"/>
              </a:rPr>
              <a:t>threats</a:t>
            </a:r>
            <a:r>
              <a:rPr sz="1200" spc="80" dirty="0">
                <a:solidFill>
                  <a:srgbClr val="3A3838"/>
                </a:solidFill>
                <a:latin typeface="Century Gothic"/>
                <a:cs typeface="Century Gothic"/>
              </a:rPr>
              <a:t> </a:t>
            </a:r>
            <a:r>
              <a:rPr sz="1200" dirty="0">
                <a:solidFill>
                  <a:srgbClr val="3A3838"/>
                </a:solidFill>
                <a:latin typeface="Century Gothic"/>
                <a:cs typeface="Century Gothic"/>
              </a:rPr>
              <a:t>of</a:t>
            </a:r>
            <a:r>
              <a:rPr sz="1200" spc="105" dirty="0">
                <a:solidFill>
                  <a:srgbClr val="3A3838"/>
                </a:solidFill>
                <a:latin typeface="Century Gothic"/>
                <a:cs typeface="Century Gothic"/>
              </a:rPr>
              <a:t> </a:t>
            </a:r>
            <a:r>
              <a:rPr sz="1200" spc="-130" dirty="0">
                <a:solidFill>
                  <a:srgbClr val="3A3838"/>
                </a:solidFill>
                <a:latin typeface="Century Gothic"/>
                <a:cs typeface="Century Gothic"/>
              </a:rPr>
              <a:t>a</a:t>
            </a:r>
            <a:r>
              <a:rPr sz="1200" spc="100" dirty="0">
                <a:solidFill>
                  <a:srgbClr val="3A3838"/>
                </a:solidFill>
                <a:latin typeface="Century Gothic"/>
                <a:cs typeface="Century Gothic"/>
              </a:rPr>
              <a:t> </a:t>
            </a:r>
            <a:r>
              <a:rPr sz="1200" spc="-10" dirty="0">
                <a:solidFill>
                  <a:srgbClr val="3A3838"/>
                </a:solidFill>
                <a:latin typeface="Century Gothic"/>
                <a:cs typeface="Century Gothic"/>
              </a:rPr>
              <a:t>sexual </a:t>
            </a:r>
            <a:r>
              <a:rPr sz="1200" dirty="0">
                <a:solidFill>
                  <a:srgbClr val="3A3838"/>
                </a:solidFill>
                <a:latin typeface="Century Gothic"/>
                <a:cs typeface="Century Gothic"/>
              </a:rPr>
              <a:t>nature,</a:t>
            </a:r>
            <a:r>
              <a:rPr sz="1200" spc="125" dirty="0">
                <a:solidFill>
                  <a:srgbClr val="3A3838"/>
                </a:solidFill>
                <a:latin typeface="Century Gothic"/>
                <a:cs typeface="Century Gothic"/>
              </a:rPr>
              <a:t> </a:t>
            </a:r>
            <a:r>
              <a:rPr sz="1200" dirty="0">
                <a:solidFill>
                  <a:srgbClr val="3A3838"/>
                </a:solidFill>
                <a:latin typeface="Century Gothic"/>
                <a:cs typeface="Century Gothic"/>
              </a:rPr>
              <a:t>sexually</a:t>
            </a:r>
            <a:r>
              <a:rPr sz="1200" spc="160" dirty="0">
                <a:solidFill>
                  <a:srgbClr val="3A3838"/>
                </a:solidFill>
                <a:latin typeface="Century Gothic"/>
                <a:cs typeface="Century Gothic"/>
              </a:rPr>
              <a:t> </a:t>
            </a:r>
            <a:r>
              <a:rPr sz="1200" spc="-10" dirty="0">
                <a:solidFill>
                  <a:srgbClr val="3A3838"/>
                </a:solidFill>
                <a:latin typeface="Century Gothic"/>
                <a:cs typeface="Century Gothic"/>
              </a:rPr>
              <a:t>inappropriate </a:t>
            </a:r>
            <a:r>
              <a:rPr sz="1200" spc="10" dirty="0">
                <a:solidFill>
                  <a:srgbClr val="3A3838"/>
                </a:solidFill>
                <a:latin typeface="Century Gothic"/>
                <a:cs typeface="Century Gothic"/>
              </a:rPr>
              <a:t>remarks,</a:t>
            </a:r>
            <a:r>
              <a:rPr sz="1200" spc="135" dirty="0">
                <a:solidFill>
                  <a:srgbClr val="3A3838"/>
                </a:solidFill>
                <a:latin typeface="Century Gothic"/>
                <a:cs typeface="Century Gothic"/>
              </a:rPr>
              <a:t> </a:t>
            </a:r>
            <a:r>
              <a:rPr sz="1200" spc="10" dirty="0">
                <a:solidFill>
                  <a:srgbClr val="3A3838"/>
                </a:solidFill>
                <a:latin typeface="Century Gothic"/>
                <a:cs typeface="Century Gothic"/>
              </a:rPr>
              <a:t>or</a:t>
            </a:r>
            <a:r>
              <a:rPr sz="1200" spc="125" dirty="0">
                <a:solidFill>
                  <a:srgbClr val="3A3838"/>
                </a:solidFill>
                <a:latin typeface="Century Gothic"/>
                <a:cs typeface="Century Gothic"/>
              </a:rPr>
              <a:t> </a:t>
            </a:r>
            <a:r>
              <a:rPr sz="1200" spc="10" dirty="0">
                <a:solidFill>
                  <a:srgbClr val="3A3838"/>
                </a:solidFill>
                <a:latin typeface="Century Gothic"/>
                <a:cs typeface="Century Gothic"/>
              </a:rPr>
              <a:t>other</a:t>
            </a:r>
            <a:r>
              <a:rPr sz="1200" spc="95" dirty="0">
                <a:solidFill>
                  <a:srgbClr val="3A3838"/>
                </a:solidFill>
                <a:latin typeface="Century Gothic"/>
                <a:cs typeface="Century Gothic"/>
              </a:rPr>
              <a:t> </a:t>
            </a:r>
            <a:r>
              <a:rPr sz="1200" spc="-10" dirty="0">
                <a:solidFill>
                  <a:srgbClr val="3A3838"/>
                </a:solidFill>
                <a:latin typeface="Century Gothic"/>
                <a:cs typeface="Century Gothic"/>
              </a:rPr>
              <a:t>undesired </a:t>
            </a:r>
            <a:r>
              <a:rPr sz="1200" dirty="0">
                <a:solidFill>
                  <a:srgbClr val="3A3838"/>
                </a:solidFill>
                <a:latin typeface="Century Gothic"/>
                <a:cs typeface="Century Gothic"/>
              </a:rPr>
              <a:t>sexual</a:t>
            </a:r>
            <a:r>
              <a:rPr sz="1200" spc="145" dirty="0">
                <a:solidFill>
                  <a:srgbClr val="3A3838"/>
                </a:solidFill>
                <a:latin typeface="Century Gothic"/>
                <a:cs typeface="Century Gothic"/>
              </a:rPr>
              <a:t> </a:t>
            </a:r>
            <a:r>
              <a:rPr sz="1200" spc="-10" dirty="0">
                <a:solidFill>
                  <a:srgbClr val="3A3838"/>
                </a:solidFill>
                <a:latin typeface="Century Gothic"/>
                <a:cs typeface="Century Gothic"/>
              </a:rPr>
              <a:t>behavior</a:t>
            </a:r>
            <a:endParaRPr sz="1200">
              <a:latin typeface="Century Gothic"/>
              <a:cs typeface="Century Gothic"/>
            </a:endParaRPr>
          </a:p>
        </p:txBody>
      </p:sp>
      <p:sp>
        <p:nvSpPr>
          <p:cNvPr id="11" name="object 11"/>
          <p:cNvSpPr/>
          <p:nvPr/>
        </p:nvSpPr>
        <p:spPr>
          <a:xfrm>
            <a:off x="8532876" y="341375"/>
            <a:ext cx="2886710" cy="2263140"/>
          </a:xfrm>
          <a:custGeom>
            <a:avLst/>
            <a:gdLst/>
            <a:ahLst/>
            <a:cxnLst/>
            <a:rect l="l" t="t" r="r" b="b"/>
            <a:pathLst>
              <a:path w="2886709" h="2263140">
                <a:moveTo>
                  <a:pt x="2886455" y="0"/>
                </a:moveTo>
                <a:lnTo>
                  <a:pt x="0" y="0"/>
                </a:lnTo>
                <a:lnTo>
                  <a:pt x="0" y="2263140"/>
                </a:lnTo>
                <a:lnTo>
                  <a:pt x="2886455" y="2263140"/>
                </a:lnTo>
                <a:lnTo>
                  <a:pt x="2886455" y="0"/>
                </a:lnTo>
                <a:close/>
              </a:path>
            </a:pathLst>
          </a:custGeom>
          <a:solidFill>
            <a:srgbClr val="FAE4D5"/>
          </a:solidFill>
        </p:spPr>
        <p:txBody>
          <a:bodyPr wrap="square" lIns="0" tIns="0" rIns="0" bIns="0" rtlCol="0"/>
          <a:lstStyle/>
          <a:p>
            <a:endParaRPr/>
          </a:p>
        </p:txBody>
      </p:sp>
      <p:sp>
        <p:nvSpPr>
          <p:cNvPr id="12" name="object 12"/>
          <p:cNvSpPr txBox="1"/>
          <p:nvPr/>
        </p:nvSpPr>
        <p:spPr>
          <a:xfrm>
            <a:off x="8721090" y="584454"/>
            <a:ext cx="2886710" cy="2263140"/>
          </a:xfrm>
          <a:prstGeom prst="rect">
            <a:avLst/>
          </a:prstGeom>
          <a:solidFill>
            <a:srgbClr val="FAE4D5"/>
          </a:solidFill>
          <a:ln w="28575">
            <a:solidFill>
              <a:srgbClr val="C55A11"/>
            </a:solidFill>
          </a:ln>
        </p:spPr>
        <p:txBody>
          <a:bodyPr vert="horz" wrap="square" lIns="0" tIns="133350" rIns="0" bIns="0" rtlCol="0">
            <a:spAutoFit/>
          </a:bodyPr>
          <a:lstStyle/>
          <a:p>
            <a:pPr marL="716280" marR="779145" algn="ctr">
              <a:lnSpc>
                <a:spcPct val="100000"/>
              </a:lnSpc>
              <a:spcBef>
                <a:spcPts val="1050"/>
              </a:spcBef>
            </a:pPr>
            <a:r>
              <a:rPr sz="1200" b="1" spc="180" dirty="0">
                <a:solidFill>
                  <a:srgbClr val="3A3838"/>
                </a:solidFill>
                <a:latin typeface="Calibri"/>
                <a:cs typeface="Calibri"/>
              </a:rPr>
              <a:t>PSYCHOLOGICAL </a:t>
            </a:r>
            <a:r>
              <a:rPr sz="1200" b="1" spc="190" dirty="0">
                <a:solidFill>
                  <a:srgbClr val="3A3838"/>
                </a:solidFill>
                <a:latin typeface="Calibri"/>
                <a:cs typeface="Calibri"/>
              </a:rPr>
              <a:t>ABUSE</a:t>
            </a:r>
            <a:endParaRPr sz="1200">
              <a:latin typeface="Calibri"/>
              <a:cs typeface="Calibri"/>
            </a:endParaRPr>
          </a:p>
          <a:p>
            <a:pPr marL="241935" marR="307975" indent="-635" algn="ctr">
              <a:lnSpc>
                <a:spcPct val="100000"/>
              </a:lnSpc>
              <a:spcBef>
                <a:spcPts val="844"/>
              </a:spcBef>
            </a:pPr>
            <a:r>
              <a:rPr sz="1000" spc="75" dirty="0">
                <a:solidFill>
                  <a:srgbClr val="3A3838"/>
                </a:solidFill>
                <a:latin typeface="Century Gothic"/>
                <a:cs typeface="Century Gothic"/>
              </a:rPr>
              <a:t>is</a:t>
            </a:r>
            <a:r>
              <a:rPr sz="1000" spc="65" dirty="0">
                <a:solidFill>
                  <a:srgbClr val="3A3838"/>
                </a:solidFill>
                <a:latin typeface="Century Gothic"/>
                <a:cs typeface="Century Gothic"/>
              </a:rPr>
              <a:t> </a:t>
            </a:r>
            <a:r>
              <a:rPr sz="1000" dirty="0">
                <a:solidFill>
                  <a:srgbClr val="3A3838"/>
                </a:solidFill>
                <a:latin typeface="Century Gothic"/>
                <a:cs typeface="Century Gothic"/>
              </a:rPr>
              <a:t>verbal</a:t>
            </a:r>
            <a:r>
              <a:rPr sz="1000" spc="80" dirty="0">
                <a:solidFill>
                  <a:srgbClr val="3A3838"/>
                </a:solidFill>
                <a:latin typeface="Century Gothic"/>
                <a:cs typeface="Century Gothic"/>
              </a:rPr>
              <a:t> </a:t>
            </a:r>
            <a:r>
              <a:rPr sz="1000" dirty="0">
                <a:solidFill>
                  <a:srgbClr val="3A3838"/>
                </a:solidFill>
                <a:latin typeface="Century Gothic"/>
                <a:cs typeface="Century Gothic"/>
              </a:rPr>
              <a:t>assault,</a:t>
            </a:r>
            <a:r>
              <a:rPr sz="1000" spc="55" dirty="0">
                <a:solidFill>
                  <a:srgbClr val="3A3838"/>
                </a:solidFill>
                <a:latin typeface="Century Gothic"/>
                <a:cs typeface="Century Gothic"/>
              </a:rPr>
              <a:t> </a:t>
            </a:r>
            <a:r>
              <a:rPr sz="1000" dirty="0">
                <a:solidFill>
                  <a:srgbClr val="3A3838"/>
                </a:solidFill>
                <a:latin typeface="Century Gothic"/>
                <a:cs typeface="Century Gothic"/>
              </a:rPr>
              <a:t>threats</a:t>
            </a:r>
            <a:r>
              <a:rPr sz="1000" spc="35" dirty="0">
                <a:solidFill>
                  <a:srgbClr val="3A3838"/>
                </a:solidFill>
                <a:latin typeface="Century Gothic"/>
                <a:cs typeface="Century Gothic"/>
              </a:rPr>
              <a:t> </a:t>
            </a:r>
            <a:r>
              <a:rPr sz="1000" spc="-25" dirty="0">
                <a:solidFill>
                  <a:srgbClr val="3A3838"/>
                </a:solidFill>
                <a:latin typeface="Century Gothic"/>
                <a:cs typeface="Century Gothic"/>
              </a:rPr>
              <a:t>of </a:t>
            </a:r>
            <a:r>
              <a:rPr sz="1000" spc="10" dirty="0">
                <a:solidFill>
                  <a:srgbClr val="3A3838"/>
                </a:solidFill>
                <a:latin typeface="Century Gothic"/>
                <a:cs typeface="Century Gothic"/>
              </a:rPr>
              <a:t>maltreatment,</a:t>
            </a:r>
            <a:r>
              <a:rPr sz="1000" spc="130" dirty="0">
                <a:solidFill>
                  <a:srgbClr val="3A3838"/>
                </a:solidFill>
                <a:latin typeface="Century Gothic"/>
                <a:cs typeface="Century Gothic"/>
              </a:rPr>
              <a:t> </a:t>
            </a:r>
            <a:r>
              <a:rPr sz="1000" spc="10" dirty="0">
                <a:solidFill>
                  <a:srgbClr val="3A3838"/>
                </a:solidFill>
                <a:latin typeface="Century Gothic"/>
                <a:cs typeface="Century Gothic"/>
              </a:rPr>
              <a:t>harassment,</a:t>
            </a:r>
            <a:r>
              <a:rPr sz="1000" spc="135" dirty="0">
                <a:solidFill>
                  <a:srgbClr val="3A3838"/>
                </a:solidFill>
                <a:latin typeface="Century Gothic"/>
                <a:cs typeface="Century Gothic"/>
              </a:rPr>
              <a:t> </a:t>
            </a:r>
            <a:r>
              <a:rPr sz="1000" spc="-25" dirty="0">
                <a:solidFill>
                  <a:srgbClr val="3A3838"/>
                </a:solidFill>
                <a:latin typeface="Century Gothic"/>
                <a:cs typeface="Century Gothic"/>
              </a:rPr>
              <a:t>or </a:t>
            </a:r>
            <a:r>
              <a:rPr sz="1000" dirty="0">
                <a:solidFill>
                  <a:srgbClr val="3A3838"/>
                </a:solidFill>
                <a:latin typeface="Century Gothic"/>
                <a:cs typeface="Century Gothic"/>
              </a:rPr>
              <a:t>intimidation</a:t>
            </a:r>
            <a:r>
              <a:rPr sz="1000" spc="190" dirty="0">
                <a:solidFill>
                  <a:srgbClr val="3A3838"/>
                </a:solidFill>
                <a:latin typeface="Century Gothic"/>
                <a:cs typeface="Century Gothic"/>
              </a:rPr>
              <a:t> </a:t>
            </a:r>
            <a:r>
              <a:rPr sz="1000" dirty="0">
                <a:solidFill>
                  <a:srgbClr val="3A3838"/>
                </a:solidFill>
                <a:latin typeface="Century Gothic"/>
                <a:cs typeface="Century Gothic"/>
              </a:rPr>
              <a:t>intended</a:t>
            </a:r>
            <a:r>
              <a:rPr sz="1000" spc="130" dirty="0">
                <a:solidFill>
                  <a:srgbClr val="3A3838"/>
                </a:solidFill>
                <a:latin typeface="Century Gothic"/>
                <a:cs typeface="Century Gothic"/>
              </a:rPr>
              <a:t> </a:t>
            </a:r>
            <a:r>
              <a:rPr sz="1000" dirty="0">
                <a:solidFill>
                  <a:srgbClr val="3A3838"/>
                </a:solidFill>
                <a:latin typeface="Century Gothic"/>
                <a:cs typeface="Century Gothic"/>
              </a:rPr>
              <a:t>to</a:t>
            </a:r>
            <a:r>
              <a:rPr sz="1000" spc="110" dirty="0">
                <a:solidFill>
                  <a:srgbClr val="3A3838"/>
                </a:solidFill>
                <a:latin typeface="Century Gothic"/>
                <a:cs typeface="Century Gothic"/>
              </a:rPr>
              <a:t> </a:t>
            </a:r>
            <a:r>
              <a:rPr sz="1000" dirty="0">
                <a:solidFill>
                  <a:srgbClr val="3A3838"/>
                </a:solidFill>
                <a:latin typeface="Century Gothic"/>
                <a:cs typeface="Century Gothic"/>
              </a:rPr>
              <a:t>compel</a:t>
            </a:r>
            <a:r>
              <a:rPr sz="1000" spc="145" dirty="0">
                <a:solidFill>
                  <a:srgbClr val="3A3838"/>
                </a:solidFill>
                <a:latin typeface="Century Gothic"/>
                <a:cs typeface="Century Gothic"/>
              </a:rPr>
              <a:t> </a:t>
            </a:r>
            <a:r>
              <a:rPr sz="1000" spc="-25" dirty="0">
                <a:solidFill>
                  <a:srgbClr val="3A3838"/>
                </a:solidFill>
                <a:latin typeface="Century Gothic"/>
                <a:cs typeface="Century Gothic"/>
              </a:rPr>
              <a:t>the </a:t>
            </a:r>
            <a:r>
              <a:rPr sz="1000" dirty="0">
                <a:solidFill>
                  <a:srgbClr val="3A3838"/>
                </a:solidFill>
                <a:latin typeface="Century Gothic"/>
                <a:cs typeface="Century Gothic"/>
              </a:rPr>
              <a:t>Member</a:t>
            </a:r>
            <a:r>
              <a:rPr sz="1000" spc="15" dirty="0">
                <a:solidFill>
                  <a:srgbClr val="3A3838"/>
                </a:solidFill>
                <a:latin typeface="Century Gothic"/>
                <a:cs typeface="Century Gothic"/>
              </a:rPr>
              <a:t> </a:t>
            </a:r>
            <a:r>
              <a:rPr sz="1000" dirty="0">
                <a:solidFill>
                  <a:srgbClr val="3A3838"/>
                </a:solidFill>
                <a:latin typeface="Century Gothic"/>
                <a:cs typeface="Century Gothic"/>
              </a:rPr>
              <a:t>to</a:t>
            </a:r>
            <a:r>
              <a:rPr sz="1000" spc="5" dirty="0">
                <a:solidFill>
                  <a:srgbClr val="3A3838"/>
                </a:solidFill>
                <a:latin typeface="Century Gothic"/>
                <a:cs typeface="Century Gothic"/>
              </a:rPr>
              <a:t> </a:t>
            </a:r>
            <a:r>
              <a:rPr sz="1000" spc="-20" dirty="0">
                <a:solidFill>
                  <a:srgbClr val="3A3838"/>
                </a:solidFill>
                <a:latin typeface="Century Gothic"/>
                <a:cs typeface="Century Gothic"/>
              </a:rPr>
              <a:t>engage</a:t>
            </a:r>
            <a:r>
              <a:rPr sz="1000" spc="25" dirty="0">
                <a:solidFill>
                  <a:srgbClr val="3A3838"/>
                </a:solidFill>
                <a:latin typeface="Century Gothic"/>
                <a:cs typeface="Century Gothic"/>
              </a:rPr>
              <a:t> </a:t>
            </a:r>
            <a:r>
              <a:rPr sz="1000" spc="60" dirty="0">
                <a:solidFill>
                  <a:srgbClr val="3A3838"/>
                </a:solidFill>
                <a:latin typeface="Century Gothic"/>
                <a:cs typeface="Century Gothic"/>
              </a:rPr>
              <a:t>in</a:t>
            </a:r>
            <a:r>
              <a:rPr sz="1000" spc="25" dirty="0">
                <a:solidFill>
                  <a:srgbClr val="3A3838"/>
                </a:solidFill>
                <a:latin typeface="Century Gothic"/>
                <a:cs typeface="Century Gothic"/>
              </a:rPr>
              <a:t> </a:t>
            </a:r>
            <a:r>
              <a:rPr sz="1000" spc="-10" dirty="0">
                <a:solidFill>
                  <a:srgbClr val="3A3838"/>
                </a:solidFill>
                <a:latin typeface="Century Gothic"/>
                <a:cs typeface="Century Gothic"/>
              </a:rPr>
              <a:t>conduct</a:t>
            </a:r>
            <a:r>
              <a:rPr sz="1000" spc="10" dirty="0">
                <a:solidFill>
                  <a:srgbClr val="3A3838"/>
                </a:solidFill>
                <a:latin typeface="Century Gothic"/>
                <a:cs typeface="Century Gothic"/>
              </a:rPr>
              <a:t> </a:t>
            </a:r>
            <a:r>
              <a:rPr sz="1000" spc="-20" dirty="0">
                <a:solidFill>
                  <a:srgbClr val="3A3838"/>
                </a:solidFill>
                <a:latin typeface="Century Gothic"/>
                <a:cs typeface="Century Gothic"/>
              </a:rPr>
              <a:t>from </a:t>
            </a:r>
            <a:r>
              <a:rPr sz="1000" dirty="0">
                <a:solidFill>
                  <a:srgbClr val="3A3838"/>
                </a:solidFill>
                <a:latin typeface="Century Gothic"/>
                <a:cs typeface="Century Gothic"/>
              </a:rPr>
              <a:t>which</a:t>
            </a:r>
            <a:r>
              <a:rPr sz="1000" spc="45" dirty="0">
                <a:solidFill>
                  <a:srgbClr val="3A3838"/>
                </a:solidFill>
                <a:latin typeface="Century Gothic"/>
                <a:cs typeface="Century Gothic"/>
              </a:rPr>
              <a:t> </a:t>
            </a:r>
            <a:r>
              <a:rPr sz="1000" dirty="0">
                <a:solidFill>
                  <a:srgbClr val="3A3838"/>
                </a:solidFill>
                <a:latin typeface="Century Gothic"/>
                <a:cs typeface="Century Gothic"/>
              </a:rPr>
              <a:t>he</a:t>
            </a:r>
            <a:r>
              <a:rPr sz="1000" spc="30" dirty="0">
                <a:solidFill>
                  <a:srgbClr val="3A3838"/>
                </a:solidFill>
                <a:latin typeface="Century Gothic"/>
                <a:cs typeface="Century Gothic"/>
              </a:rPr>
              <a:t> </a:t>
            </a:r>
            <a:r>
              <a:rPr sz="1000" dirty="0">
                <a:solidFill>
                  <a:srgbClr val="3A3838"/>
                </a:solidFill>
                <a:latin typeface="Century Gothic"/>
                <a:cs typeface="Century Gothic"/>
              </a:rPr>
              <a:t>or</a:t>
            </a:r>
            <a:r>
              <a:rPr sz="1000" spc="30" dirty="0">
                <a:solidFill>
                  <a:srgbClr val="3A3838"/>
                </a:solidFill>
                <a:latin typeface="Century Gothic"/>
                <a:cs typeface="Century Gothic"/>
              </a:rPr>
              <a:t> </a:t>
            </a:r>
            <a:r>
              <a:rPr sz="1000" dirty="0">
                <a:solidFill>
                  <a:srgbClr val="3A3838"/>
                </a:solidFill>
                <a:latin typeface="Century Gothic"/>
                <a:cs typeface="Century Gothic"/>
              </a:rPr>
              <a:t>she</a:t>
            </a:r>
            <a:r>
              <a:rPr sz="1000" spc="30" dirty="0">
                <a:solidFill>
                  <a:srgbClr val="3A3838"/>
                </a:solidFill>
                <a:latin typeface="Century Gothic"/>
                <a:cs typeface="Century Gothic"/>
              </a:rPr>
              <a:t> </a:t>
            </a:r>
            <a:r>
              <a:rPr sz="1000" spc="50" dirty="0">
                <a:solidFill>
                  <a:srgbClr val="3A3838"/>
                </a:solidFill>
                <a:latin typeface="Century Gothic"/>
                <a:cs typeface="Century Gothic"/>
              </a:rPr>
              <a:t>wishes</a:t>
            </a:r>
            <a:r>
              <a:rPr sz="1000" spc="45" dirty="0">
                <a:solidFill>
                  <a:srgbClr val="3A3838"/>
                </a:solidFill>
                <a:latin typeface="Century Gothic"/>
                <a:cs typeface="Century Gothic"/>
              </a:rPr>
              <a:t> </a:t>
            </a:r>
            <a:r>
              <a:rPr sz="1000" spc="-10" dirty="0">
                <a:solidFill>
                  <a:srgbClr val="3A3838"/>
                </a:solidFill>
                <a:latin typeface="Century Gothic"/>
                <a:cs typeface="Century Gothic"/>
              </a:rPr>
              <a:t>and</a:t>
            </a:r>
            <a:r>
              <a:rPr sz="1000" spc="40" dirty="0">
                <a:solidFill>
                  <a:srgbClr val="3A3838"/>
                </a:solidFill>
                <a:latin typeface="Century Gothic"/>
                <a:cs typeface="Century Gothic"/>
              </a:rPr>
              <a:t> </a:t>
            </a:r>
            <a:r>
              <a:rPr sz="1000" dirty="0">
                <a:solidFill>
                  <a:srgbClr val="3A3838"/>
                </a:solidFill>
                <a:latin typeface="Century Gothic"/>
                <a:cs typeface="Century Gothic"/>
              </a:rPr>
              <a:t>has</a:t>
            </a:r>
            <a:r>
              <a:rPr sz="1000" spc="35" dirty="0">
                <a:solidFill>
                  <a:srgbClr val="3A3838"/>
                </a:solidFill>
                <a:latin typeface="Century Gothic"/>
                <a:cs typeface="Century Gothic"/>
              </a:rPr>
              <a:t> </a:t>
            </a:r>
            <a:r>
              <a:rPr sz="1000" spc="-50" dirty="0">
                <a:solidFill>
                  <a:srgbClr val="3A3838"/>
                </a:solidFill>
                <a:latin typeface="Century Gothic"/>
                <a:cs typeface="Century Gothic"/>
              </a:rPr>
              <a:t>a </a:t>
            </a:r>
            <a:r>
              <a:rPr sz="1000" spc="55" dirty="0">
                <a:solidFill>
                  <a:srgbClr val="3A3838"/>
                </a:solidFill>
                <a:latin typeface="Century Gothic"/>
                <a:cs typeface="Century Gothic"/>
              </a:rPr>
              <a:t>right</a:t>
            </a:r>
            <a:r>
              <a:rPr sz="1000" spc="65" dirty="0">
                <a:solidFill>
                  <a:srgbClr val="3A3838"/>
                </a:solidFill>
                <a:latin typeface="Century Gothic"/>
                <a:cs typeface="Century Gothic"/>
              </a:rPr>
              <a:t> </a:t>
            </a:r>
            <a:r>
              <a:rPr sz="1000" dirty="0">
                <a:solidFill>
                  <a:srgbClr val="3A3838"/>
                </a:solidFill>
                <a:latin typeface="Century Gothic"/>
                <a:cs typeface="Century Gothic"/>
              </a:rPr>
              <a:t>to</a:t>
            </a:r>
            <a:r>
              <a:rPr sz="1000" spc="35" dirty="0">
                <a:solidFill>
                  <a:srgbClr val="3A3838"/>
                </a:solidFill>
                <a:latin typeface="Century Gothic"/>
                <a:cs typeface="Century Gothic"/>
              </a:rPr>
              <a:t> </a:t>
            </a:r>
            <a:r>
              <a:rPr sz="1000" dirty="0">
                <a:solidFill>
                  <a:srgbClr val="3A3838"/>
                </a:solidFill>
                <a:latin typeface="Century Gothic"/>
                <a:cs typeface="Century Gothic"/>
              </a:rPr>
              <a:t>abstain</a:t>
            </a:r>
            <a:r>
              <a:rPr sz="1000" spc="35" dirty="0">
                <a:solidFill>
                  <a:srgbClr val="3A3838"/>
                </a:solidFill>
                <a:latin typeface="Century Gothic"/>
                <a:cs typeface="Century Gothic"/>
              </a:rPr>
              <a:t> </a:t>
            </a:r>
            <a:r>
              <a:rPr sz="1000" dirty="0">
                <a:solidFill>
                  <a:srgbClr val="3A3838"/>
                </a:solidFill>
                <a:latin typeface="Century Gothic"/>
                <a:cs typeface="Century Gothic"/>
              </a:rPr>
              <a:t>from,</a:t>
            </a:r>
            <a:r>
              <a:rPr sz="1000" spc="65" dirty="0">
                <a:solidFill>
                  <a:srgbClr val="3A3838"/>
                </a:solidFill>
                <a:latin typeface="Century Gothic"/>
                <a:cs typeface="Century Gothic"/>
              </a:rPr>
              <a:t> </a:t>
            </a:r>
            <a:r>
              <a:rPr sz="1000" dirty="0">
                <a:solidFill>
                  <a:srgbClr val="3A3838"/>
                </a:solidFill>
                <a:latin typeface="Century Gothic"/>
                <a:cs typeface="Century Gothic"/>
              </a:rPr>
              <a:t>or</a:t>
            </a:r>
            <a:r>
              <a:rPr sz="1000" spc="35" dirty="0">
                <a:solidFill>
                  <a:srgbClr val="3A3838"/>
                </a:solidFill>
                <a:latin typeface="Century Gothic"/>
                <a:cs typeface="Century Gothic"/>
              </a:rPr>
              <a:t> </a:t>
            </a:r>
            <a:r>
              <a:rPr sz="1000" dirty="0">
                <a:solidFill>
                  <a:srgbClr val="3A3838"/>
                </a:solidFill>
                <a:latin typeface="Century Gothic"/>
                <a:cs typeface="Century Gothic"/>
              </a:rPr>
              <a:t>to</a:t>
            </a:r>
            <a:r>
              <a:rPr sz="1000" spc="45" dirty="0">
                <a:solidFill>
                  <a:srgbClr val="3A3838"/>
                </a:solidFill>
                <a:latin typeface="Century Gothic"/>
                <a:cs typeface="Century Gothic"/>
              </a:rPr>
              <a:t> </a:t>
            </a:r>
            <a:r>
              <a:rPr sz="1000" spc="-10" dirty="0">
                <a:solidFill>
                  <a:srgbClr val="3A3838"/>
                </a:solidFill>
                <a:latin typeface="Century Gothic"/>
                <a:cs typeface="Century Gothic"/>
              </a:rPr>
              <a:t>refrain </a:t>
            </a:r>
            <a:r>
              <a:rPr sz="1000" dirty="0">
                <a:solidFill>
                  <a:srgbClr val="3A3838"/>
                </a:solidFill>
                <a:latin typeface="Century Gothic"/>
                <a:cs typeface="Century Gothic"/>
              </a:rPr>
              <a:t>from</a:t>
            </a:r>
            <a:r>
              <a:rPr sz="1000" spc="80" dirty="0">
                <a:solidFill>
                  <a:srgbClr val="3A3838"/>
                </a:solidFill>
                <a:latin typeface="Century Gothic"/>
                <a:cs typeface="Century Gothic"/>
              </a:rPr>
              <a:t> </a:t>
            </a:r>
            <a:r>
              <a:rPr sz="1000" spc="-10" dirty="0">
                <a:solidFill>
                  <a:srgbClr val="3A3838"/>
                </a:solidFill>
                <a:latin typeface="Century Gothic"/>
                <a:cs typeface="Century Gothic"/>
              </a:rPr>
              <a:t>conduct</a:t>
            </a:r>
            <a:r>
              <a:rPr sz="1000" spc="70" dirty="0">
                <a:solidFill>
                  <a:srgbClr val="3A3838"/>
                </a:solidFill>
                <a:latin typeface="Century Gothic"/>
                <a:cs typeface="Century Gothic"/>
              </a:rPr>
              <a:t> </a:t>
            </a:r>
            <a:r>
              <a:rPr sz="1000" spc="60" dirty="0">
                <a:solidFill>
                  <a:srgbClr val="3A3838"/>
                </a:solidFill>
                <a:latin typeface="Century Gothic"/>
                <a:cs typeface="Century Gothic"/>
              </a:rPr>
              <a:t>in</a:t>
            </a:r>
            <a:r>
              <a:rPr sz="1000" spc="85" dirty="0">
                <a:solidFill>
                  <a:srgbClr val="3A3838"/>
                </a:solidFill>
                <a:latin typeface="Century Gothic"/>
                <a:cs typeface="Century Gothic"/>
              </a:rPr>
              <a:t> </a:t>
            </a:r>
            <a:r>
              <a:rPr sz="1000" dirty="0">
                <a:solidFill>
                  <a:srgbClr val="3A3838"/>
                </a:solidFill>
                <a:latin typeface="Century Gothic"/>
                <a:cs typeface="Century Gothic"/>
              </a:rPr>
              <a:t>which</a:t>
            </a:r>
            <a:r>
              <a:rPr sz="1000" spc="85" dirty="0">
                <a:solidFill>
                  <a:srgbClr val="3A3838"/>
                </a:solidFill>
                <a:latin typeface="Century Gothic"/>
                <a:cs typeface="Century Gothic"/>
              </a:rPr>
              <a:t> </a:t>
            </a:r>
            <a:r>
              <a:rPr sz="1000" dirty="0">
                <a:solidFill>
                  <a:srgbClr val="3A3838"/>
                </a:solidFill>
                <a:latin typeface="Century Gothic"/>
                <a:cs typeface="Century Gothic"/>
              </a:rPr>
              <a:t>the</a:t>
            </a:r>
            <a:r>
              <a:rPr sz="1000" spc="50" dirty="0">
                <a:solidFill>
                  <a:srgbClr val="3A3838"/>
                </a:solidFill>
                <a:latin typeface="Century Gothic"/>
                <a:cs typeface="Century Gothic"/>
              </a:rPr>
              <a:t> </a:t>
            </a:r>
            <a:r>
              <a:rPr sz="1000" spc="-10" dirty="0">
                <a:solidFill>
                  <a:srgbClr val="3A3838"/>
                </a:solidFill>
                <a:latin typeface="Century Gothic"/>
                <a:cs typeface="Century Gothic"/>
              </a:rPr>
              <a:t>Member </a:t>
            </a:r>
            <a:r>
              <a:rPr sz="1000" spc="50" dirty="0">
                <a:solidFill>
                  <a:srgbClr val="3A3838"/>
                </a:solidFill>
                <a:latin typeface="Century Gothic"/>
                <a:cs typeface="Century Gothic"/>
              </a:rPr>
              <a:t>wishes</a:t>
            </a:r>
            <a:r>
              <a:rPr sz="1000" dirty="0">
                <a:solidFill>
                  <a:srgbClr val="3A3838"/>
                </a:solidFill>
                <a:latin typeface="Century Gothic"/>
                <a:cs typeface="Century Gothic"/>
              </a:rPr>
              <a:t> </a:t>
            </a:r>
            <a:r>
              <a:rPr sz="1000" spc="-10" dirty="0">
                <a:solidFill>
                  <a:srgbClr val="3A3838"/>
                </a:solidFill>
                <a:latin typeface="Century Gothic"/>
                <a:cs typeface="Century Gothic"/>
              </a:rPr>
              <a:t>and</a:t>
            </a:r>
            <a:r>
              <a:rPr sz="1000" dirty="0">
                <a:solidFill>
                  <a:srgbClr val="3A3838"/>
                </a:solidFill>
                <a:latin typeface="Century Gothic"/>
                <a:cs typeface="Century Gothic"/>
              </a:rPr>
              <a:t> has</a:t>
            </a:r>
            <a:r>
              <a:rPr sz="1000" spc="-15" dirty="0">
                <a:solidFill>
                  <a:srgbClr val="3A3838"/>
                </a:solidFill>
                <a:latin typeface="Century Gothic"/>
                <a:cs typeface="Century Gothic"/>
              </a:rPr>
              <a:t> </a:t>
            </a:r>
            <a:r>
              <a:rPr sz="1000" spc="-110" dirty="0">
                <a:solidFill>
                  <a:srgbClr val="3A3838"/>
                </a:solidFill>
                <a:latin typeface="Century Gothic"/>
                <a:cs typeface="Century Gothic"/>
              </a:rPr>
              <a:t>a</a:t>
            </a:r>
            <a:r>
              <a:rPr sz="1000" spc="-5" dirty="0">
                <a:solidFill>
                  <a:srgbClr val="3A3838"/>
                </a:solidFill>
                <a:latin typeface="Century Gothic"/>
                <a:cs typeface="Century Gothic"/>
              </a:rPr>
              <a:t> </a:t>
            </a:r>
            <a:r>
              <a:rPr sz="1000" spc="55" dirty="0">
                <a:solidFill>
                  <a:srgbClr val="3A3838"/>
                </a:solidFill>
                <a:latin typeface="Century Gothic"/>
                <a:cs typeface="Century Gothic"/>
              </a:rPr>
              <a:t>right</a:t>
            </a:r>
            <a:r>
              <a:rPr sz="1000" spc="15" dirty="0">
                <a:solidFill>
                  <a:srgbClr val="3A3838"/>
                </a:solidFill>
                <a:latin typeface="Century Gothic"/>
                <a:cs typeface="Century Gothic"/>
              </a:rPr>
              <a:t> </a:t>
            </a:r>
            <a:r>
              <a:rPr sz="1000" dirty="0">
                <a:solidFill>
                  <a:srgbClr val="3A3838"/>
                </a:solidFill>
                <a:latin typeface="Century Gothic"/>
                <a:cs typeface="Century Gothic"/>
              </a:rPr>
              <a:t>to</a:t>
            </a:r>
            <a:r>
              <a:rPr sz="1000" spc="-15" dirty="0">
                <a:solidFill>
                  <a:srgbClr val="3A3838"/>
                </a:solidFill>
                <a:latin typeface="Century Gothic"/>
                <a:cs typeface="Century Gothic"/>
              </a:rPr>
              <a:t> </a:t>
            </a:r>
            <a:r>
              <a:rPr sz="1000" spc="-20" dirty="0">
                <a:solidFill>
                  <a:srgbClr val="3A3838"/>
                </a:solidFill>
                <a:latin typeface="Century Gothic"/>
                <a:cs typeface="Century Gothic"/>
              </a:rPr>
              <a:t>engage</a:t>
            </a:r>
            <a:r>
              <a:rPr sz="1000" spc="5" dirty="0">
                <a:solidFill>
                  <a:srgbClr val="3A3838"/>
                </a:solidFill>
                <a:latin typeface="Century Gothic"/>
                <a:cs typeface="Century Gothic"/>
              </a:rPr>
              <a:t> </a:t>
            </a:r>
            <a:r>
              <a:rPr sz="1000" spc="35" dirty="0">
                <a:solidFill>
                  <a:srgbClr val="3A3838"/>
                </a:solidFill>
                <a:latin typeface="Century Gothic"/>
                <a:cs typeface="Century Gothic"/>
              </a:rPr>
              <a:t>in</a:t>
            </a:r>
            <a:endParaRPr sz="1000">
              <a:latin typeface="Century Gothic"/>
              <a:cs typeface="Century Gothic"/>
            </a:endParaRPr>
          </a:p>
        </p:txBody>
      </p:sp>
      <p:sp>
        <p:nvSpPr>
          <p:cNvPr id="13" name="object 13"/>
          <p:cNvSpPr/>
          <p:nvPr/>
        </p:nvSpPr>
        <p:spPr>
          <a:xfrm>
            <a:off x="3994403" y="3320796"/>
            <a:ext cx="2885440" cy="2261870"/>
          </a:xfrm>
          <a:custGeom>
            <a:avLst/>
            <a:gdLst/>
            <a:ahLst/>
            <a:cxnLst/>
            <a:rect l="l" t="t" r="r" b="b"/>
            <a:pathLst>
              <a:path w="2885440" h="2261870">
                <a:moveTo>
                  <a:pt x="2884931" y="0"/>
                </a:moveTo>
                <a:lnTo>
                  <a:pt x="0" y="0"/>
                </a:lnTo>
                <a:lnTo>
                  <a:pt x="0" y="2261616"/>
                </a:lnTo>
                <a:lnTo>
                  <a:pt x="2884931" y="2261616"/>
                </a:lnTo>
                <a:lnTo>
                  <a:pt x="2884931" y="0"/>
                </a:lnTo>
                <a:close/>
              </a:path>
            </a:pathLst>
          </a:custGeom>
          <a:solidFill>
            <a:srgbClr val="E1EFD9"/>
          </a:solidFill>
        </p:spPr>
        <p:txBody>
          <a:bodyPr wrap="square" lIns="0" tIns="0" rIns="0" bIns="0" rtlCol="0"/>
          <a:lstStyle/>
          <a:p>
            <a:endParaRPr/>
          </a:p>
        </p:txBody>
      </p:sp>
      <p:sp>
        <p:nvSpPr>
          <p:cNvPr id="14" name="object 14"/>
          <p:cNvSpPr txBox="1"/>
          <p:nvPr/>
        </p:nvSpPr>
        <p:spPr>
          <a:xfrm>
            <a:off x="4182617" y="3563873"/>
            <a:ext cx="2885440" cy="2261870"/>
          </a:xfrm>
          <a:prstGeom prst="rect">
            <a:avLst/>
          </a:prstGeom>
          <a:solidFill>
            <a:srgbClr val="E1EFD9"/>
          </a:solidFill>
          <a:ln w="28575">
            <a:solidFill>
              <a:srgbClr val="385622"/>
            </a:solidFill>
          </a:ln>
        </p:spPr>
        <p:txBody>
          <a:bodyPr vert="horz" wrap="square" lIns="0" tIns="132715" rIns="0" bIns="0" rtlCol="0">
            <a:spAutoFit/>
          </a:bodyPr>
          <a:lstStyle/>
          <a:p>
            <a:pPr marL="1052195" marR="1169035" algn="ctr">
              <a:lnSpc>
                <a:spcPct val="100000"/>
              </a:lnSpc>
              <a:spcBef>
                <a:spcPts val="1045"/>
              </a:spcBef>
            </a:pPr>
            <a:r>
              <a:rPr sz="1200" b="1" spc="195" dirty="0">
                <a:solidFill>
                  <a:srgbClr val="3A3838"/>
                </a:solidFill>
                <a:latin typeface="Calibri"/>
                <a:cs typeface="Calibri"/>
              </a:rPr>
              <a:t>VERBAL </a:t>
            </a:r>
            <a:r>
              <a:rPr sz="1200" b="1" spc="190" dirty="0">
                <a:solidFill>
                  <a:srgbClr val="3A3838"/>
                </a:solidFill>
                <a:latin typeface="Calibri"/>
                <a:cs typeface="Calibri"/>
              </a:rPr>
              <a:t>ABUSE</a:t>
            </a:r>
            <a:endParaRPr sz="1200">
              <a:latin typeface="Calibri"/>
              <a:cs typeface="Calibri"/>
            </a:endParaRPr>
          </a:p>
          <a:p>
            <a:pPr marL="288925" marR="335915" algn="ctr">
              <a:lnSpc>
                <a:spcPct val="100000"/>
              </a:lnSpc>
              <a:spcBef>
                <a:spcPts val="900"/>
              </a:spcBef>
            </a:pPr>
            <a:r>
              <a:rPr sz="1200" dirty="0">
                <a:solidFill>
                  <a:srgbClr val="3A3838"/>
                </a:solidFill>
                <a:latin typeface="Century Gothic"/>
                <a:cs typeface="Century Gothic"/>
              </a:rPr>
              <a:t>includes,</a:t>
            </a:r>
            <a:r>
              <a:rPr sz="1200" spc="45" dirty="0">
                <a:solidFill>
                  <a:srgbClr val="3A3838"/>
                </a:solidFill>
                <a:latin typeface="Century Gothic"/>
                <a:cs typeface="Century Gothic"/>
              </a:rPr>
              <a:t> </a:t>
            </a:r>
            <a:r>
              <a:rPr sz="1200" spc="50" dirty="0">
                <a:solidFill>
                  <a:srgbClr val="3A3838"/>
                </a:solidFill>
                <a:latin typeface="Century Gothic"/>
                <a:cs typeface="Century Gothic"/>
              </a:rPr>
              <a:t>but</a:t>
            </a:r>
            <a:r>
              <a:rPr sz="1200" spc="45" dirty="0">
                <a:solidFill>
                  <a:srgbClr val="3A3838"/>
                </a:solidFill>
                <a:latin typeface="Century Gothic"/>
                <a:cs typeface="Century Gothic"/>
              </a:rPr>
              <a:t> </a:t>
            </a:r>
            <a:r>
              <a:rPr sz="1200" spc="100" dirty="0">
                <a:solidFill>
                  <a:srgbClr val="3A3838"/>
                </a:solidFill>
                <a:latin typeface="Century Gothic"/>
                <a:cs typeface="Century Gothic"/>
              </a:rPr>
              <a:t>is</a:t>
            </a:r>
            <a:r>
              <a:rPr sz="1200" spc="45" dirty="0">
                <a:solidFill>
                  <a:srgbClr val="3A3838"/>
                </a:solidFill>
                <a:latin typeface="Century Gothic"/>
                <a:cs typeface="Century Gothic"/>
              </a:rPr>
              <a:t> </a:t>
            </a:r>
            <a:r>
              <a:rPr sz="1200" dirty="0">
                <a:solidFill>
                  <a:srgbClr val="3A3838"/>
                </a:solidFill>
                <a:latin typeface="Century Gothic"/>
                <a:cs typeface="Century Gothic"/>
              </a:rPr>
              <a:t>not</a:t>
            </a:r>
            <a:r>
              <a:rPr sz="1200" spc="30" dirty="0">
                <a:solidFill>
                  <a:srgbClr val="3A3838"/>
                </a:solidFill>
                <a:latin typeface="Century Gothic"/>
                <a:cs typeface="Century Gothic"/>
              </a:rPr>
              <a:t> </a:t>
            </a:r>
            <a:r>
              <a:rPr sz="1200" spc="55" dirty="0">
                <a:solidFill>
                  <a:srgbClr val="3A3838"/>
                </a:solidFill>
                <a:latin typeface="Century Gothic"/>
                <a:cs typeface="Century Gothic"/>
              </a:rPr>
              <a:t>limited</a:t>
            </a:r>
            <a:r>
              <a:rPr sz="1200" spc="45" dirty="0">
                <a:solidFill>
                  <a:srgbClr val="3A3838"/>
                </a:solidFill>
                <a:latin typeface="Century Gothic"/>
                <a:cs typeface="Century Gothic"/>
              </a:rPr>
              <a:t> </a:t>
            </a:r>
            <a:r>
              <a:rPr sz="1200" spc="-25" dirty="0">
                <a:solidFill>
                  <a:srgbClr val="3A3838"/>
                </a:solidFill>
                <a:latin typeface="Century Gothic"/>
                <a:cs typeface="Century Gothic"/>
              </a:rPr>
              <a:t>to, </a:t>
            </a:r>
            <a:r>
              <a:rPr sz="1200" dirty="0">
                <a:solidFill>
                  <a:srgbClr val="3A3838"/>
                </a:solidFill>
                <a:latin typeface="Century Gothic"/>
                <a:cs typeface="Century Gothic"/>
              </a:rPr>
              <a:t>name</a:t>
            </a:r>
            <a:r>
              <a:rPr sz="1200" spc="15" dirty="0">
                <a:solidFill>
                  <a:srgbClr val="3A3838"/>
                </a:solidFill>
                <a:latin typeface="Century Gothic"/>
                <a:cs typeface="Century Gothic"/>
              </a:rPr>
              <a:t> </a:t>
            </a:r>
            <a:r>
              <a:rPr sz="1200" dirty="0">
                <a:solidFill>
                  <a:srgbClr val="3A3838"/>
                </a:solidFill>
                <a:latin typeface="Century Gothic"/>
                <a:cs typeface="Century Gothic"/>
              </a:rPr>
              <a:t>calling,</a:t>
            </a:r>
            <a:r>
              <a:rPr sz="1200" spc="10" dirty="0">
                <a:solidFill>
                  <a:srgbClr val="3A3838"/>
                </a:solidFill>
                <a:latin typeface="Century Gothic"/>
                <a:cs typeface="Century Gothic"/>
              </a:rPr>
              <a:t> </a:t>
            </a:r>
            <a:r>
              <a:rPr sz="1200" spc="-10" dirty="0">
                <a:solidFill>
                  <a:srgbClr val="3A3838"/>
                </a:solidFill>
                <a:latin typeface="Century Gothic"/>
                <a:cs typeface="Century Gothic"/>
              </a:rPr>
              <a:t>intimidation, </a:t>
            </a:r>
            <a:r>
              <a:rPr sz="1200" dirty="0">
                <a:solidFill>
                  <a:srgbClr val="3A3838"/>
                </a:solidFill>
                <a:latin typeface="Century Gothic"/>
                <a:cs typeface="Century Gothic"/>
              </a:rPr>
              <a:t>yelling,</a:t>
            </a:r>
            <a:r>
              <a:rPr sz="1200" spc="75" dirty="0">
                <a:solidFill>
                  <a:srgbClr val="3A3838"/>
                </a:solidFill>
                <a:latin typeface="Century Gothic"/>
                <a:cs typeface="Century Gothic"/>
              </a:rPr>
              <a:t> </a:t>
            </a:r>
            <a:r>
              <a:rPr sz="1200" dirty="0">
                <a:solidFill>
                  <a:srgbClr val="3A3838"/>
                </a:solidFill>
                <a:latin typeface="Century Gothic"/>
                <a:cs typeface="Century Gothic"/>
              </a:rPr>
              <a:t>and</a:t>
            </a:r>
            <a:r>
              <a:rPr sz="1200" spc="85" dirty="0">
                <a:solidFill>
                  <a:srgbClr val="3A3838"/>
                </a:solidFill>
                <a:latin typeface="Century Gothic"/>
                <a:cs typeface="Century Gothic"/>
              </a:rPr>
              <a:t> </a:t>
            </a:r>
            <a:r>
              <a:rPr sz="1200" dirty="0">
                <a:solidFill>
                  <a:srgbClr val="3A3838"/>
                </a:solidFill>
                <a:latin typeface="Century Gothic"/>
                <a:cs typeface="Century Gothic"/>
              </a:rPr>
              <a:t>swearing.</a:t>
            </a:r>
            <a:r>
              <a:rPr sz="1200" spc="65" dirty="0">
                <a:solidFill>
                  <a:srgbClr val="3A3838"/>
                </a:solidFill>
                <a:latin typeface="Century Gothic"/>
                <a:cs typeface="Century Gothic"/>
              </a:rPr>
              <a:t> </a:t>
            </a:r>
            <a:r>
              <a:rPr sz="1200" spc="-10" dirty="0">
                <a:solidFill>
                  <a:srgbClr val="3A3838"/>
                </a:solidFill>
                <a:latin typeface="Century Gothic"/>
                <a:cs typeface="Century Gothic"/>
              </a:rPr>
              <a:t>Verbal </a:t>
            </a:r>
            <a:r>
              <a:rPr sz="1200" dirty="0">
                <a:solidFill>
                  <a:srgbClr val="3A3838"/>
                </a:solidFill>
                <a:latin typeface="Century Gothic"/>
                <a:cs typeface="Century Gothic"/>
              </a:rPr>
              <a:t>abuse</a:t>
            </a:r>
            <a:r>
              <a:rPr sz="1200" spc="15" dirty="0">
                <a:solidFill>
                  <a:srgbClr val="3A3838"/>
                </a:solidFill>
                <a:latin typeface="Century Gothic"/>
                <a:cs typeface="Century Gothic"/>
              </a:rPr>
              <a:t> </a:t>
            </a:r>
            <a:r>
              <a:rPr sz="1200" dirty="0">
                <a:solidFill>
                  <a:srgbClr val="3A3838"/>
                </a:solidFill>
                <a:latin typeface="Century Gothic"/>
                <a:cs typeface="Century Gothic"/>
              </a:rPr>
              <a:t>may</a:t>
            </a:r>
            <a:r>
              <a:rPr sz="1200" spc="25" dirty="0">
                <a:solidFill>
                  <a:srgbClr val="3A3838"/>
                </a:solidFill>
                <a:latin typeface="Century Gothic"/>
                <a:cs typeface="Century Gothic"/>
              </a:rPr>
              <a:t> </a:t>
            </a:r>
            <a:r>
              <a:rPr sz="1200" dirty="0">
                <a:solidFill>
                  <a:srgbClr val="3A3838"/>
                </a:solidFill>
                <a:latin typeface="Century Gothic"/>
                <a:cs typeface="Century Gothic"/>
              </a:rPr>
              <a:t>also</a:t>
            </a:r>
            <a:r>
              <a:rPr sz="1200" spc="15" dirty="0">
                <a:solidFill>
                  <a:srgbClr val="3A3838"/>
                </a:solidFill>
                <a:latin typeface="Century Gothic"/>
                <a:cs typeface="Century Gothic"/>
              </a:rPr>
              <a:t> </a:t>
            </a:r>
            <a:r>
              <a:rPr sz="1200" spc="-10" dirty="0">
                <a:solidFill>
                  <a:srgbClr val="3A3838"/>
                </a:solidFill>
                <a:latin typeface="Century Gothic"/>
                <a:cs typeface="Century Gothic"/>
              </a:rPr>
              <a:t>include </a:t>
            </a:r>
            <a:r>
              <a:rPr sz="1200" dirty="0">
                <a:solidFill>
                  <a:srgbClr val="3A3838"/>
                </a:solidFill>
                <a:latin typeface="Century Gothic"/>
                <a:cs typeface="Century Gothic"/>
              </a:rPr>
              <a:t>ridicule,</a:t>
            </a:r>
            <a:r>
              <a:rPr sz="1200" spc="25" dirty="0">
                <a:solidFill>
                  <a:srgbClr val="3A3838"/>
                </a:solidFill>
                <a:latin typeface="Century Gothic"/>
                <a:cs typeface="Century Gothic"/>
              </a:rPr>
              <a:t> </a:t>
            </a:r>
            <a:r>
              <a:rPr sz="1200" spc="-20" dirty="0">
                <a:solidFill>
                  <a:srgbClr val="3A3838"/>
                </a:solidFill>
                <a:latin typeface="Century Gothic"/>
                <a:cs typeface="Century Gothic"/>
              </a:rPr>
              <a:t>coercion,</a:t>
            </a:r>
            <a:r>
              <a:rPr sz="1200" dirty="0">
                <a:solidFill>
                  <a:srgbClr val="3A3838"/>
                </a:solidFill>
                <a:latin typeface="Century Gothic"/>
                <a:cs typeface="Century Gothic"/>
              </a:rPr>
              <a:t> and</a:t>
            </a:r>
            <a:r>
              <a:rPr sz="1200" spc="20" dirty="0">
                <a:solidFill>
                  <a:srgbClr val="3A3838"/>
                </a:solidFill>
                <a:latin typeface="Century Gothic"/>
                <a:cs typeface="Century Gothic"/>
              </a:rPr>
              <a:t> </a:t>
            </a:r>
            <a:r>
              <a:rPr sz="1200" spc="-10" dirty="0">
                <a:solidFill>
                  <a:srgbClr val="3A3838"/>
                </a:solidFill>
                <a:latin typeface="Century Gothic"/>
                <a:cs typeface="Century Gothic"/>
              </a:rPr>
              <a:t>threats</a:t>
            </a:r>
            <a:endParaRPr sz="1200">
              <a:latin typeface="Century Gothic"/>
              <a:cs typeface="Century Gothic"/>
            </a:endParaRPr>
          </a:p>
        </p:txBody>
      </p:sp>
      <p:sp>
        <p:nvSpPr>
          <p:cNvPr id="15" name="object 15"/>
          <p:cNvSpPr/>
          <p:nvPr/>
        </p:nvSpPr>
        <p:spPr>
          <a:xfrm>
            <a:off x="7409688" y="3320796"/>
            <a:ext cx="2885440" cy="2263140"/>
          </a:xfrm>
          <a:custGeom>
            <a:avLst/>
            <a:gdLst/>
            <a:ahLst/>
            <a:cxnLst/>
            <a:rect l="l" t="t" r="r" b="b"/>
            <a:pathLst>
              <a:path w="2885440" h="2263140">
                <a:moveTo>
                  <a:pt x="2884931" y="0"/>
                </a:moveTo>
                <a:lnTo>
                  <a:pt x="0" y="0"/>
                </a:lnTo>
                <a:lnTo>
                  <a:pt x="0" y="2263140"/>
                </a:lnTo>
                <a:lnTo>
                  <a:pt x="2884931" y="2263140"/>
                </a:lnTo>
                <a:lnTo>
                  <a:pt x="2884931" y="0"/>
                </a:lnTo>
                <a:close/>
              </a:path>
            </a:pathLst>
          </a:custGeom>
          <a:solidFill>
            <a:srgbClr val="E1EFD9"/>
          </a:solidFill>
        </p:spPr>
        <p:txBody>
          <a:bodyPr wrap="square" lIns="0" tIns="0" rIns="0" bIns="0" rtlCol="0"/>
          <a:lstStyle/>
          <a:p>
            <a:endParaRPr/>
          </a:p>
        </p:txBody>
      </p:sp>
      <p:sp>
        <p:nvSpPr>
          <p:cNvPr id="16" name="object 16"/>
          <p:cNvSpPr txBox="1"/>
          <p:nvPr/>
        </p:nvSpPr>
        <p:spPr>
          <a:xfrm>
            <a:off x="7597902" y="3563873"/>
            <a:ext cx="2885440" cy="2261870"/>
          </a:xfrm>
          <a:prstGeom prst="rect">
            <a:avLst/>
          </a:prstGeom>
          <a:solidFill>
            <a:srgbClr val="E1EFD9"/>
          </a:solidFill>
          <a:ln w="28575">
            <a:solidFill>
              <a:srgbClr val="385622"/>
            </a:solidFill>
          </a:ln>
        </p:spPr>
        <p:txBody>
          <a:bodyPr vert="horz" wrap="square" lIns="0" tIns="133350" rIns="0" bIns="0" rtlCol="0">
            <a:spAutoFit/>
          </a:bodyPr>
          <a:lstStyle/>
          <a:p>
            <a:pPr marL="889635" marR="1005205" algn="ctr">
              <a:lnSpc>
                <a:spcPct val="100000"/>
              </a:lnSpc>
              <a:spcBef>
                <a:spcPts val="1050"/>
              </a:spcBef>
            </a:pPr>
            <a:r>
              <a:rPr sz="1200" b="1" spc="150" dirty="0">
                <a:solidFill>
                  <a:srgbClr val="3A3838"/>
                </a:solidFill>
                <a:latin typeface="Calibri"/>
                <a:cs typeface="Calibri"/>
              </a:rPr>
              <a:t>EMOTIONAL </a:t>
            </a:r>
            <a:r>
              <a:rPr sz="1200" b="1" spc="190" dirty="0">
                <a:solidFill>
                  <a:srgbClr val="3A3838"/>
                </a:solidFill>
                <a:latin typeface="Calibri"/>
                <a:cs typeface="Calibri"/>
              </a:rPr>
              <a:t>ABUSE</a:t>
            </a:r>
            <a:endParaRPr sz="1200">
              <a:latin typeface="Calibri"/>
              <a:cs typeface="Calibri"/>
            </a:endParaRPr>
          </a:p>
          <a:p>
            <a:pPr marL="325120" marR="369570" algn="ctr">
              <a:lnSpc>
                <a:spcPct val="100000"/>
              </a:lnSpc>
              <a:spcBef>
                <a:spcPts val="894"/>
              </a:spcBef>
            </a:pPr>
            <a:r>
              <a:rPr sz="1200" spc="100" dirty="0">
                <a:solidFill>
                  <a:srgbClr val="3A3838"/>
                </a:solidFill>
                <a:latin typeface="Century Gothic"/>
                <a:cs typeface="Century Gothic"/>
              </a:rPr>
              <a:t>is</a:t>
            </a:r>
            <a:r>
              <a:rPr sz="1200" spc="10" dirty="0">
                <a:solidFill>
                  <a:srgbClr val="3A3838"/>
                </a:solidFill>
                <a:latin typeface="Century Gothic"/>
                <a:cs typeface="Century Gothic"/>
              </a:rPr>
              <a:t> </a:t>
            </a:r>
            <a:r>
              <a:rPr sz="1200" spc="-130" dirty="0">
                <a:solidFill>
                  <a:srgbClr val="3A3838"/>
                </a:solidFill>
                <a:latin typeface="Century Gothic"/>
                <a:cs typeface="Century Gothic"/>
              </a:rPr>
              <a:t>a</a:t>
            </a:r>
            <a:r>
              <a:rPr sz="1200" spc="15" dirty="0">
                <a:solidFill>
                  <a:srgbClr val="3A3838"/>
                </a:solidFill>
                <a:latin typeface="Century Gothic"/>
                <a:cs typeface="Century Gothic"/>
              </a:rPr>
              <a:t> </a:t>
            </a:r>
            <a:r>
              <a:rPr sz="1200" spc="-10" dirty="0">
                <a:solidFill>
                  <a:srgbClr val="3A3838"/>
                </a:solidFill>
                <a:latin typeface="Century Gothic"/>
                <a:cs typeface="Century Gothic"/>
              </a:rPr>
              <a:t>way</a:t>
            </a:r>
            <a:r>
              <a:rPr sz="1200" spc="20" dirty="0">
                <a:solidFill>
                  <a:srgbClr val="3A3838"/>
                </a:solidFill>
                <a:latin typeface="Century Gothic"/>
                <a:cs typeface="Century Gothic"/>
              </a:rPr>
              <a:t> </a:t>
            </a:r>
            <a:r>
              <a:rPr sz="1200" dirty="0">
                <a:solidFill>
                  <a:srgbClr val="3A3838"/>
                </a:solidFill>
                <a:latin typeface="Century Gothic"/>
                <a:cs typeface="Century Gothic"/>
              </a:rPr>
              <a:t>to</a:t>
            </a:r>
            <a:r>
              <a:rPr sz="1200" spc="5" dirty="0">
                <a:solidFill>
                  <a:srgbClr val="3A3838"/>
                </a:solidFill>
                <a:latin typeface="Century Gothic"/>
                <a:cs typeface="Century Gothic"/>
              </a:rPr>
              <a:t> </a:t>
            </a:r>
            <a:r>
              <a:rPr sz="1200" dirty="0">
                <a:solidFill>
                  <a:srgbClr val="3A3838"/>
                </a:solidFill>
                <a:latin typeface="Century Gothic"/>
                <a:cs typeface="Century Gothic"/>
              </a:rPr>
              <a:t>control</a:t>
            </a:r>
            <a:r>
              <a:rPr sz="1200" spc="-15" dirty="0">
                <a:solidFill>
                  <a:srgbClr val="3A3838"/>
                </a:solidFill>
                <a:latin typeface="Century Gothic"/>
                <a:cs typeface="Century Gothic"/>
              </a:rPr>
              <a:t> </a:t>
            </a:r>
            <a:r>
              <a:rPr sz="1200" spc="-10" dirty="0">
                <a:solidFill>
                  <a:srgbClr val="3A3838"/>
                </a:solidFill>
                <a:latin typeface="Century Gothic"/>
                <a:cs typeface="Century Gothic"/>
              </a:rPr>
              <a:t>another </a:t>
            </a:r>
            <a:r>
              <a:rPr sz="1200" dirty="0">
                <a:solidFill>
                  <a:srgbClr val="3A3838"/>
                </a:solidFill>
                <a:latin typeface="Century Gothic"/>
                <a:cs typeface="Century Gothic"/>
              </a:rPr>
              <a:t>person</a:t>
            </a:r>
            <a:r>
              <a:rPr sz="1200" spc="20" dirty="0">
                <a:solidFill>
                  <a:srgbClr val="3A3838"/>
                </a:solidFill>
                <a:latin typeface="Century Gothic"/>
                <a:cs typeface="Century Gothic"/>
              </a:rPr>
              <a:t> </a:t>
            </a:r>
            <a:r>
              <a:rPr sz="1200" dirty="0">
                <a:solidFill>
                  <a:srgbClr val="3A3838"/>
                </a:solidFill>
                <a:latin typeface="Century Gothic"/>
                <a:cs typeface="Century Gothic"/>
              </a:rPr>
              <a:t>by</a:t>
            </a:r>
            <a:r>
              <a:rPr sz="1200" spc="35" dirty="0">
                <a:solidFill>
                  <a:srgbClr val="3A3838"/>
                </a:solidFill>
                <a:latin typeface="Century Gothic"/>
                <a:cs typeface="Century Gothic"/>
              </a:rPr>
              <a:t> </a:t>
            </a:r>
            <a:r>
              <a:rPr sz="1200" spc="70" dirty="0">
                <a:solidFill>
                  <a:srgbClr val="3A3838"/>
                </a:solidFill>
                <a:latin typeface="Century Gothic"/>
                <a:cs typeface="Century Gothic"/>
              </a:rPr>
              <a:t>using</a:t>
            </a:r>
            <a:r>
              <a:rPr sz="1200" spc="40" dirty="0">
                <a:solidFill>
                  <a:srgbClr val="3A3838"/>
                </a:solidFill>
                <a:latin typeface="Century Gothic"/>
                <a:cs typeface="Century Gothic"/>
              </a:rPr>
              <a:t> </a:t>
            </a:r>
            <a:r>
              <a:rPr sz="1200" spc="45" dirty="0">
                <a:solidFill>
                  <a:srgbClr val="3A3838"/>
                </a:solidFill>
                <a:latin typeface="Century Gothic"/>
                <a:cs typeface="Century Gothic"/>
              </a:rPr>
              <a:t>emotions</a:t>
            </a:r>
            <a:r>
              <a:rPr sz="1200" spc="20" dirty="0">
                <a:solidFill>
                  <a:srgbClr val="3A3838"/>
                </a:solidFill>
                <a:latin typeface="Century Gothic"/>
                <a:cs typeface="Century Gothic"/>
              </a:rPr>
              <a:t> </a:t>
            </a:r>
            <a:r>
              <a:rPr sz="1200" spc="-25" dirty="0">
                <a:solidFill>
                  <a:srgbClr val="3A3838"/>
                </a:solidFill>
                <a:latin typeface="Century Gothic"/>
                <a:cs typeface="Century Gothic"/>
              </a:rPr>
              <a:t>to </a:t>
            </a:r>
            <a:r>
              <a:rPr sz="1200" dirty="0">
                <a:solidFill>
                  <a:srgbClr val="3A3838"/>
                </a:solidFill>
                <a:latin typeface="Century Gothic"/>
                <a:cs typeface="Century Gothic"/>
              </a:rPr>
              <a:t>criticize,</a:t>
            </a:r>
            <a:r>
              <a:rPr sz="1200" spc="170" dirty="0">
                <a:solidFill>
                  <a:srgbClr val="3A3838"/>
                </a:solidFill>
                <a:latin typeface="Century Gothic"/>
                <a:cs typeface="Century Gothic"/>
              </a:rPr>
              <a:t> </a:t>
            </a:r>
            <a:r>
              <a:rPr sz="1200" dirty="0">
                <a:solidFill>
                  <a:srgbClr val="3A3838"/>
                </a:solidFill>
                <a:latin typeface="Century Gothic"/>
                <a:cs typeface="Century Gothic"/>
              </a:rPr>
              <a:t>embarrass,</a:t>
            </a:r>
            <a:r>
              <a:rPr sz="1200" spc="175" dirty="0">
                <a:solidFill>
                  <a:srgbClr val="3A3838"/>
                </a:solidFill>
                <a:latin typeface="Century Gothic"/>
                <a:cs typeface="Century Gothic"/>
              </a:rPr>
              <a:t> </a:t>
            </a:r>
            <a:r>
              <a:rPr sz="1200" spc="-10" dirty="0">
                <a:solidFill>
                  <a:srgbClr val="3A3838"/>
                </a:solidFill>
                <a:latin typeface="Century Gothic"/>
                <a:cs typeface="Century Gothic"/>
              </a:rPr>
              <a:t>shame, </a:t>
            </a:r>
            <a:r>
              <a:rPr sz="1200" dirty="0">
                <a:solidFill>
                  <a:srgbClr val="3A3838"/>
                </a:solidFill>
                <a:latin typeface="Century Gothic"/>
                <a:cs typeface="Century Gothic"/>
              </a:rPr>
              <a:t>blame,</a:t>
            </a:r>
            <a:r>
              <a:rPr sz="1200" spc="5" dirty="0">
                <a:solidFill>
                  <a:srgbClr val="3A3838"/>
                </a:solidFill>
                <a:latin typeface="Century Gothic"/>
                <a:cs typeface="Century Gothic"/>
              </a:rPr>
              <a:t> </a:t>
            </a:r>
            <a:r>
              <a:rPr sz="1200" dirty="0">
                <a:solidFill>
                  <a:srgbClr val="3A3838"/>
                </a:solidFill>
                <a:latin typeface="Century Gothic"/>
                <a:cs typeface="Century Gothic"/>
              </a:rPr>
              <a:t>or</a:t>
            </a:r>
            <a:r>
              <a:rPr sz="1200" spc="-20" dirty="0">
                <a:solidFill>
                  <a:srgbClr val="3A3838"/>
                </a:solidFill>
                <a:latin typeface="Century Gothic"/>
                <a:cs typeface="Century Gothic"/>
              </a:rPr>
              <a:t> </a:t>
            </a:r>
            <a:r>
              <a:rPr sz="1200" spc="-10" dirty="0">
                <a:solidFill>
                  <a:srgbClr val="3A3838"/>
                </a:solidFill>
                <a:latin typeface="Century Gothic"/>
                <a:cs typeface="Century Gothic"/>
              </a:rPr>
              <a:t>otherwise manipulate</a:t>
            </a:r>
            <a:endParaRPr sz="1200">
              <a:latin typeface="Century Gothic"/>
              <a:cs typeface="Century Gothic"/>
            </a:endParaRPr>
          </a:p>
        </p:txBody>
      </p:sp>
      <p:sp>
        <p:nvSpPr>
          <p:cNvPr id="17" name="object 17"/>
          <p:cNvSpPr/>
          <p:nvPr/>
        </p:nvSpPr>
        <p:spPr>
          <a:xfrm>
            <a:off x="6537198" y="2930778"/>
            <a:ext cx="3785870" cy="563245"/>
          </a:xfrm>
          <a:custGeom>
            <a:avLst/>
            <a:gdLst/>
            <a:ahLst/>
            <a:cxnLst/>
            <a:rect l="l" t="t" r="r" b="b"/>
            <a:pathLst>
              <a:path w="3785870" h="563245">
                <a:moveTo>
                  <a:pt x="122174" y="524637"/>
                </a:moveTo>
                <a:lnTo>
                  <a:pt x="116954" y="487807"/>
                </a:lnTo>
                <a:lnTo>
                  <a:pt x="116840" y="486918"/>
                </a:lnTo>
                <a:lnTo>
                  <a:pt x="110566" y="487807"/>
                </a:lnTo>
                <a:lnTo>
                  <a:pt x="105283" y="450088"/>
                </a:lnTo>
                <a:lnTo>
                  <a:pt x="0" y="522478"/>
                </a:lnTo>
                <a:lnTo>
                  <a:pt x="121158" y="563245"/>
                </a:lnTo>
                <a:lnTo>
                  <a:pt x="116230" y="528193"/>
                </a:lnTo>
                <a:lnTo>
                  <a:pt x="115862" y="525538"/>
                </a:lnTo>
                <a:lnTo>
                  <a:pt x="122174" y="524637"/>
                </a:lnTo>
                <a:close/>
              </a:path>
              <a:path w="3785870" h="563245">
                <a:moveTo>
                  <a:pt x="197612" y="513969"/>
                </a:moveTo>
                <a:lnTo>
                  <a:pt x="192405" y="476250"/>
                </a:lnTo>
                <a:lnTo>
                  <a:pt x="154686" y="481584"/>
                </a:lnTo>
                <a:lnTo>
                  <a:pt x="159893" y="519303"/>
                </a:lnTo>
                <a:lnTo>
                  <a:pt x="197612" y="513969"/>
                </a:lnTo>
                <a:close/>
              </a:path>
              <a:path w="3785870" h="563245">
                <a:moveTo>
                  <a:pt x="273050" y="503428"/>
                </a:moveTo>
                <a:lnTo>
                  <a:pt x="267843" y="465709"/>
                </a:lnTo>
                <a:lnTo>
                  <a:pt x="230124" y="471043"/>
                </a:lnTo>
                <a:lnTo>
                  <a:pt x="235331" y="508762"/>
                </a:lnTo>
                <a:lnTo>
                  <a:pt x="273050" y="503428"/>
                </a:lnTo>
                <a:close/>
              </a:path>
              <a:path w="3785870" h="563245">
                <a:moveTo>
                  <a:pt x="348615" y="492887"/>
                </a:moveTo>
                <a:lnTo>
                  <a:pt x="343281" y="455168"/>
                </a:lnTo>
                <a:lnTo>
                  <a:pt x="305562" y="460375"/>
                </a:lnTo>
                <a:lnTo>
                  <a:pt x="310896" y="498094"/>
                </a:lnTo>
                <a:lnTo>
                  <a:pt x="348615" y="492887"/>
                </a:lnTo>
                <a:close/>
              </a:path>
              <a:path w="3785870" h="563245">
                <a:moveTo>
                  <a:pt x="424053" y="482219"/>
                </a:moveTo>
                <a:lnTo>
                  <a:pt x="418719" y="444500"/>
                </a:lnTo>
                <a:lnTo>
                  <a:pt x="381000" y="449834"/>
                </a:lnTo>
                <a:lnTo>
                  <a:pt x="386334" y="487553"/>
                </a:lnTo>
                <a:lnTo>
                  <a:pt x="424053" y="482219"/>
                </a:lnTo>
                <a:close/>
              </a:path>
              <a:path w="3785870" h="563245">
                <a:moveTo>
                  <a:pt x="499491" y="471678"/>
                </a:moveTo>
                <a:lnTo>
                  <a:pt x="494157" y="433959"/>
                </a:lnTo>
                <a:lnTo>
                  <a:pt x="456438" y="439293"/>
                </a:lnTo>
                <a:lnTo>
                  <a:pt x="461772" y="477012"/>
                </a:lnTo>
                <a:lnTo>
                  <a:pt x="499491" y="471678"/>
                </a:lnTo>
                <a:close/>
              </a:path>
              <a:path w="3785870" h="563245">
                <a:moveTo>
                  <a:pt x="574929" y="461137"/>
                </a:moveTo>
                <a:lnTo>
                  <a:pt x="569722" y="423418"/>
                </a:lnTo>
                <a:lnTo>
                  <a:pt x="531876" y="428625"/>
                </a:lnTo>
                <a:lnTo>
                  <a:pt x="537210" y="466344"/>
                </a:lnTo>
                <a:lnTo>
                  <a:pt x="574929" y="461137"/>
                </a:lnTo>
                <a:close/>
              </a:path>
              <a:path w="3785870" h="563245">
                <a:moveTo>
                  <a:pt x="650367" y="450469"/>
                </a:moveTo>
                <a:lnTo>
                  <a:pt x="645160" y="412750"/>
                </a:lnTo>
                <a:lnTo>
                  <a:pt x="607441" y="418084"/>
                </a:lnTo>
                <a:lnTo>
                  <a:pt x="612648" y="455803"/>
                </a:lnTo>
                <a:lnTo>
                  <a:pt x="650367" y="450469"/>
                </a:lnTo>
                <a:close/>
              </a:path>
              <a:path w="3785870" h="563245">
                <a:moveTo>
                  <a:pt x="725932" y="439928"/>
                </a:moveTo>
                <a:lnTo>
                  <a:pt x="720598" y="402209"/>
                </a:lnTo>
                <a:lnTo>
                  <a:pt x="682879" y="407543"/>
                </a:lnTo>
                <a:lnTo>
                  <a:pt x="688086" y="445262"/>
                </a:lnTo>
                <a:lnTo>
                  <a:pt x="725932" y="439928"/>
                </a:lnTo>
                <a:close/>
              </a:path>
              <a:path w="3785870" h="563245">
                <a:moveTo>
                  <a:pt x="801370" y="429387"/>
                </a:moveTo>
                <a:lnTo>
                  <a:pt x="796036" y="391668"/>
                </a:lnTo>
                <a:lnTo>
                  <a:pt x="758317" y="396875"/>
                </a:lnTo>
                <a:lnTo>
                  <a:pt x="763651" y="434594"/>
                </a:lnTo>
                <a:lnTo>
                  <a:pt x="801370" y="429387"/>
                </a:lnTo>
                <a:close/>
              </a:path>
              <a:path w="3785870" h="563245">
                <a:moveTo>
                  <a:pt x="876808" y="418719"/>
                </a:moveTo>
                <a:lnTo>
                  <a:pt x="871474" y="381000"/>
                </a:lnTo>
                <a:lnTo>
                  <a:pt x="833755" y="386334"/>
                </a:lnTo>
                <a:lnTo>
                  <a:pt x="839089" y="424053"/>
                </a:lnTo>
                <a:lnTo>
                  <a:pt x="876808" y="418719"/>
                </a:lnTo>
                <a:close/>
              </a:path>
              <a:path w="3785870" h="563245">
                <a:moveTo>
                  <a:pt x="952246" y="408178"/>
                </a:moveTo>
                <a:lnTo>
                  <a:pt x="946912" y="370459"/>
                </a:lnTo>
                <a:lnTo>
                  <a:pt x="909193" y="375793"/>
                </a:lnTo>
                <a:lnTo>
                  <a:pt x="914527" y="413512"/>
                </a:lnTo>
                <a:lnTo>
                  <a:pt x="952246" y="408178"/>
                </a:lnTo>
                <a:close/>
              </a:path>
              <a:path w="3785870" h="563245">
                <a:moveTo>
                  <a:pt x="1027684" y="397637"/>
                </a:moveTo>
                <a:lnTo>
                  <a:pt x="1022477" y="359918"/>
                </a:lnTo>
                <a:lnTo>
                  <a:pt x="984758" y="365125"/>
                </a:lnTo>
                <a:lnTo>
                  <a:pt x="989965" y="402844"/>
                </a:lnTo>
                <a:lnTo>
                  <a:pt x="1027684" y="397637"/>
                </a:lnTo>
                <a:close/>
              </a:path>
              <a:path w="3785870" h="563245">
                <a:moveTo>
                  <a:pt x="1103122" y="386969"/>
                </a:moveTo>
                <a:lnTo>
                  <a:pt x="1097915" y="349250"/>
                </a:lnTo>
                <a:lnTo>
                  <a:pt x="1060196" y="354584"/>
                </a:lnTo>
                <a:lnTo>
                  <a:pt x="1065403" y="392303"/>
                </a:lnTo>
                <a:lnTo>
                  <a:pt x="1103122" y="386969"/>
                </a:lnTo>
                <a:close/>
              </a:path>
              <a:path w="3785870" h="563245">
                <a:moveTo>
                  <a:pt x="1178687" y="376428"/>
                </a:moveTo>
                <a:lnTo>
                  <a:pt x="1173353" y="338709"/>
                </a:lnTo>
                <a:lnTo>
                  <a:pt x="1135634" y="344043"/>
                </a:lnTo>
                <a:lnTo>
                  <a:pt x="1140968" y="381762"/>
                </a:lnTo>
                <a:lnTo>
                  <a:pt x="1178687" y="376428"/>
                </a:lnTo>
                <a:close/>
              </a:path>
              <a:path w="3785870" h="563245">
                <a:moveTo>
                  <a:pt x="1254125" y="365887"/>
                </a:moveTo>
                <a:lnTo>
                  <a:pt x="1248791" y="328168"/>
                </a:lnTo>
                <a:lnTo>
                  <a:pt x="1211072" y="333375"/>
                </a:lnTo>
                <a:lnTo>
                  <a:pt x="1216406" y="371094"/>
                </a:lnTo>
                <a:lnTo>
                  <a:pt x="1254125" y="365887"/>
                </a:lnTo>
                <a:close/>
              </a:path>
              <a:path w="3785870" h="563245">
                <a:moveTo>
                  <a:pt x="1329563" y="355219"/>
                </a:moveTo>
                <a:lnTo>
                  <a:pt x="1324229" y="317500"/>
                </a:lnTo>
                <a:lnTo>
                  <a:pt x="1286510" y="322834"/>
                </a:lnTo>
                <a:lnTo>
                  <a:pt x="1291844" y="360553"/>
                </a:lnTo>
                <a:lnTo>
                  <a:pt x="1329563" y="355219"/>
                </a:lnTo>
                <a:close/>
              </a:path>
              <a:path w="3785870" h="563245">
                <a:moveTo>
                  <a:pt x="1405001" y="344678"/>
                </a:moveTo>
                <a:lnTo>
                  <a:pt x="1399794" y="306959"/>
                </a:lnTo>
                <a:lnTo>
                  <a:pt x="1361948" y="312293"/>
                </a:lnTo>
                <a:lnTo>
                  <a:pt x="1367282" y="350012"/>
                </a:lnTo>
                <a:lnTo>
                  <a:pt x="1405001" y="344678"/>
                </a:lnTo>
                <a:close/>
              </a:path>
              <a:path w="3785870" h="563245">
                <a:moveTo>
                  <a:pt x="1480439" y="334137"/>
                </a:moveTo>
                <a:lnTo>
                  <a:pt x="1475232" y="296418"/>
                </a:lnTo>
                <a:lnTo>
                  <a:pt x="1437513" y="301625"/>
                </a:lnTo>
                <a:lnTo>
                  <a:pt x="1442720" y="339344"/>
                </a:lnTo>
                <a:lnTo>
                  <a:pt x="1480439" y="334137"/>
                </a:lnTo>
                <a:close/>
              </a:path>
              <a:path w="3785870" h="563245">
                <a:moveTo>
                  <a:pt x="1556004" y="323469"/>
                </a:moveTo>
                <a:lnTo>
                  <a:pt x="1550670" y="285750"/>
                </a:lnTo>
                <a:lnTo>
                  <a:pt x="1512951" y="291084"/>
                </a:lnTo>
                <a:lnTo>
                  <a:pt x="1518285" y="328803"/>
                </a:lnTo>
                <a:lnTo>
                  <a:pt x="1556004" y="323469"/>
                </a:lnTo>
                <a:close/>
              </a:path>
              <a:path w="3785870" h="563245">
                <a:moveTo>
                  <a:pt x="1631442" y="312928"/>
                </a:moveTo>
                <a:lnTo>
                  <a:pt x="1626108" y="275209"/>
                </a:lnTo>
                <a:lnTo>
                  <a:pt x="1588389" y="280543"/>
                </a:lnTo>
                <a:lnTo>
                  <a:pt x="1593723" y="318262"/>
                </a:lnTo>
                <a:lnTo>
                  <a:pt x="1631442" y="312928"/>
                </a:lnTo>
                <a:close/>
              </a:path>
              <a:path w="3785870" h="563245">
                <a:moveTo>
                  <a:pt x="1706880" y="302387"/>
                </a:moveTo>
                <a:lnTo>
                  <a:pt x="1701546" y="264668"/>
                </a:lnTo>
                <a:lnTo>
                  <a:pt x="1663827" y="269875"/>
                </a:lnTo>
                <a:lnTo>
                  <a:pt x="1669161" y="307721"/>
                </a:lnTo>
                <a:lnTo>
                  <a:pt x="1706880" y="302387"/>
                </a:lnTo>
                <a:close/>
              </a:path>
              <a:path w="3785870" h="563245">
                <a:moveTo>
                  <a:pt x="1782318" y="291846"/>
                </a:moveTo>
                <a:lnTo>
                  <a:pt x="1776984" y="254000"/>
                </a:lnTo>
                <a:lnTo>
                  <a:pt x="1739265" y="259334"/>
                </a:lnTo>
                <a:lnTo>
                  <a:pt x="1744599" y="297053"/>
                </a:lnTo>
                <a:lnTo>
                  <a:pt x="1782318" y="291846"/>
                </a:lnTo>
                <a:close/>
              </a:path>
              <a:path w="3785870" h="563245">
                <a:moveTo>
                  <a:pt x="1857756" y="281178"/>
                </a:moveTo>
                <a:lnTo>
                  <a:pt x="1852549" y="243459"/>
                </a:lnTo>
                <a:lnTo>
                  <a:pt x="1814830" y="248793"/>
                </a:lnTo>
                <a:lnTo>
                  <a:pt x="1820037" y="286512"/>
                </a:lnTo>
                <a:lnTo>
                  <a:pt x="1857756" y="281178"/>
                </a:lnTo>
                <a:close/>
              </a:path>
              <a:path w="3785870" h="563245">
                <a:moveTo>
                  <a:pt x="1933321" y="270637"/>
                </a:moveTo>
                <a:lnTo>
                  <a:pt x="1927987" y="232918"/>
                </a:lnTo>
                <a:lnTo>
                  <a:pt x="1890268" y="238125"/>
                </a:lnTo>
                <a:lnTo>
                  <a:pt x="1895475" y="275971"/>
                </a:lnTo>
                <a:lnTo>
                  <a:pt x="1933321" y="270637"/>
                </a:lnTo>
                <a:close/>
              </a:path>
              <a:path w="3785870" h="563245">
                <a:moveTo>
                  <a:pt x="2008759" y="260096"/>
                </a:moveTo>
                <a:lnTo>
                  <a:pt x="2003425" y="222250"/>
                </a:lnTo>
                <a:lnTo>
                  <a:pt x="1965706" y="227584"/>
                </a:lnTo>
                <a:lnTo>
                  <a:pt x="1971040" y="265303"/>
                </a:lnTo>
                <a:lnTo>
                  <a:pt x="2008759" y="260096"/>
                </a:lnTo>
                <a:close/>
              </a:path>
              <a:path w="3785870" h="563245">
                <a:moveTo>
                  <a:pt x="2084197" y="249428"/>
                </a:moveTo>
                <a:lnTo>
                  <a:pt x="2078863" y="211709"/>
                </a:lnTo>
                <a:lnTo>
                  <a:pt x="2041144" y="217043"/>
                </a:lnTo>
                <a:lnTo>
                  <a:pt x="2046478" y="254762"/>
                </a:lnTo>
                <a:lnTo>
                  <a:pt x="2084197" y="249428"/>
                </a:lnTo>
                <a:close/>
              </a:path>
              <a:path w="3785870" h="563245">
                <a:moveTo>
                  <a:pt x="2159635" y="238887"/>
                </a:moveTo>
                <a:lnTo>
                  <a:pt x="2154301" y="201168"/>
                </a:lnTo>
                <a:lnTo>
                  <a:pt x="2116582" y="206375"/>
                </a:lnTo>
                <a:lnTo>
                  <a:pt x="2121916" y="244221"/>
                </a:lnTo>
                <a:lnTo>
                  <a:pt x="2159635" y="238887"/>
                </a:lnTo>
                <a:close/>
              </a:path>
              <a:path w="3785870" h="563245">
                <a:moveTo>
                  <a:pt x="2235073" y="228346"/>
                </a:moveTo>
                <a:lnTo>
                  <a:pt x="2229866" y="190500"/>
                </a:lnTo>
                <a:lnTo>
                  <a:pt x="2192147" y="195834"/>
                </a:lnTo>
                <a:lnTo>
                  <a:pt x="2197354" y="233553"/>
                </a:lnTo>
                <a:lnTo>
                  <a:pt x="2235073" y="228346"/>
                </a:lnTo>
                <a:close/>
              </a:path>
              <a:path w="3785870" h="563245">
                <a:moveTo>
                  <a:pt x="2310511" y="217678"/>
                </a:moveTo>
                <a:lnTo>
                  <a:pt x="2305304" y="179959"/>
                </a:lnTo>
                <a:lnTo>
                  <a:pt x="2267585" y="185293"/>
                </a:lnTo>
                <a:lnTo>
                  <a:pt x="2272792" y="223012"/>
                </a:lnTo>
                <a:lnTo>
                  <a:pt x="2310511" y="217678"/>
                </a:lnTo>
                <a:close/>
              </a:path>
              <a:path w="3785870" h="563245">
                <a:moveTo>
                  <a:pt x="2386076" y="207137"/>
                </a:moveTo>
                <a:lnTo>
                  <a:pt x="2380742" y="169418"/>
                </a:lnTo>
                <a:lnTo>
                  <a:pt x="2343023" y="174625"/>
                </a:lnTo>
                <a:lnTo>
                  <a:pt x="2348357" y="212471"/>
                </a:lnTo>
                <a:lnTo>
                  <a:pt x="2386076" y="207137"/>
                </a:lnTo>
                <a:close/>
              </a:path>
              <a:path w="3785870" h="563245">
                <a:moveTo>
                  <a:pt x="2461514" y="196596"/>
                </a:moveTo>
                <a:lnTo>
                  <a:pt x="2456180" y="158750"/>
                </a:lnTo>
                <a:lnTo>
                  <a:pt x="2418461" y="164084"/>
                </a:lnTo>
                <a:lnTo>
                  <a:pt x="2423795" y="201803"/>
                </a:lnTo>
                <a:lnTo>
                  <a:pt x="2461514" y="196596"/>
                </a:lnTo>
                <a:close/>
              </a:path>
              <a:path w="3785870" h="563245">
                <a:moveTo>
                  <a:pt x="2536952" y="185928"/>
                </a:moveTo>
                <a:lnTo>
                  <a:pt x="2531618" y="148209"/>
                </a:lnTo>
                <a:lnTo>
                  <a:pt x="2493899" y="153543"/>
                </a:lnTo>
                <a:lnTo>
                  <a:pt x="2499233" y="191262"/>
                </a:lnTo>
                <a:lnTo>
                  <a:pt x="2536952" y="185928"/>
                </a:lnTo>
                <a:close/>
              </a:path>
              <a:path w="3785870" h="563245">
                <a:moveTo>
                  <a:pt x="2612390" y="175387"/>
                </a:moveTo>
                <a:lnTo>
                  <a:pt x="2607183" y="137668"/>
                </a:lnTo>
                <a:lnTo>
                  <a:pt x="2569337" y="142875"/>
                </a:lnTo>
                <a:lnTo>
                  <a:pt x="2574671" y="180721"/>
                </a:lnTo>
                <a:lnTo>
                  <a:pt x="2612390" y="175387"/>
                </a:lnTo>
                <a:close/>
              </a:path>
              <a:path w="3785870" h="563245">
                <a:moveTo>
                  <a:pt x="2649220" y="486791"/>
                </a:moveTo>
                <a:lnTo>
                  <a:pt x="2635504" y="451358"/>
                </a:lnTo>
                <a:lnTo>
                  <a:pt x="2603589" y="463677"/>
                </a:lnTo>
                <a:lnTo>
                  <a:pt x="2589784" y="428117"/>
                </a:lnTo>
                <a:lnTo>
                  <a:pt x="2503932" y="522732"/>
                </a:lnTo>
                <a:lnTo>
                  <a:pt x="2631186" y="534670"/>
                </a:lnTo>
                <a:lnTo>
                  <a:pt x="2617952" y="500634"/>
                </a:lnTo>
                <a:lnTo>
                  <a:pt x="2617393" y="499186"/>
                </a:lnTo>
                <a:lnTo>
                  <a:pt x="2649220" y="486791"/>
                </a:lnTo>
                <a:close/>
              </a:path>
              <a:path w="3785870" h="563245">
                <a:moveTo>
                  <a:pt x="2687828" y="164846"/>
                </a:moveTo>
                <a:lnTo>
                  <a:pt x="2682621" y="127000"/>
                </a:lnTo>
                <a:lnTo>
                  <a:pt x="2644902" y="132334"/>
                </a:lnTo>
                <a:lnTo>
                  <a:pt x="2650109" y="170053"/>
                </a:lnTo>
                <a:lnTo>
                  <a:pt x="2687828" y="164846"/>
                </a:lnTo>
                <a:close/>
              </a:path>
              <a:path w="3785870" h="563245">
                <a:moveTo>
                  <a:pt x="2720213" y="459232"/>
                </a:moveTo>
                <a:lnTo>
                  <a:pt x="2706497" y="423799"/>
                </a:lnTo>
                <a:lnTo>
                  <a:pt x="2670937" y="437515"/>
                </a:lnTo>
                <a:lnTo>
                  <a:pt x="2684780" y="473075"/>
                </a:lnTo>
                <a:lnTo>
                  <a:pt x="2720213" y="459232"/>
                </a:lnTo>
                <a:close/>
              </a:path>
              <a:path w="3785870" h="563245">
                <a:moveTo>
                  <a:pt x="2763393" y="154178"/>
                </a:moveTo>
                <a:lnTo>
                  <a:pt x="2758059" y="116459"/>
                </a:lnTo>
                <a:lnTo>
                  <a:pt x="2720340" y="121793"/>
                </a:lnTo>
                <a:lnTo>
                  <a:pt x="2725547" y="159512"/>
                </a:lnTo>
                <a:lnTo>
                  <a:pt x="2763393" y="154178"/>
                </a:lnTo>
                <a:close/>
              </a:path>
              <a:path w="3785870" h="563245">
                <a:moveTo>
                  <a:pt x="2791333" y="431673"/>
                </a:moveTo>
                <a:lnTo>
                  <a:pt x="2777490" y="396240"/>
                </a:lnTo>
                <a:lnTo>
                  <a:pt x="2742057" y="409956"/>
                </a:lnTo>
                <a:lnTo>
                  <a:pt x="2755773" y="445516"/>
                </a:lnTo>
                <a:lnTo>
                  <a:pt x="2791333" y="431673"/>
                </a:lnTo>
                <a:close/>
              </a:path>
              <a:path w="3785870" h="563245">
                <a:moveTo>
                  <a:pt x="2838831" y="143637"/>
                </a:moveTo>
                <a:lnTo>
                  <a:pt x="2833497" y="105918"/>
                </a:lnTo>
                <a:lnTo>
                  <a:pt x="2795778" y="111125"/>
                </a:lnTo>
                <a:lnTo>
                  <a:pt x="2801112" y="148971"/>
                </a:lnTo>
                <a:lnTo>
                  <a:pt x="2838831" y="143637"/>
                </a:lnTo>
                <a:close/>
              </a:path>
              <a:path w="3785870" h="563245">
                <a:moveTo>
                  <a:pt x="2862326" y="404114"/>
                </a:moveTo>
                <a:lnTo>
                  <a:pt x="2848610" y="368681"/>
                </a:lnTo>
                <a:lnTo>
                  <a:pt x="2813050" y="382397"/>
                </a:lnTo>
                <a:lnTo>
                  <a:pt x="2826766" y="417957"/>
                </a:lnTo>
                <a:lnTo>
                  <a:pt x="2862326" y="404114"/>
                </a:lnTo>
                <a:close/>
              </a:path>
              <a:path w="3785870" h="563245">
                <a:moveTo>
                  <a:pt x="2914269" y="133096"/>
                </a:moveTo>
                <a:lnTo>
                  <a:pt x="2908935" y="95250"/>
                </a:lnTo>
                <a:lnTo>
                  <a:pt x="2871216" y="100584"/>
                </a:lnTo>
                <a:lnTo>
                  <a:pt x="2876550" y="138303"/>
                </a:lnTo>
                <a:lnTo>
                  <a:pt x="2914269" y="133096"/>
                </a:lnTo>
                <a:close/>
              </a:path>
              <a:path w="3785870" h="563245">
                <a:moveTo>
                  <a:pt x="2933446" y="376555"/>
                </a:moveTo>
                <a:lnTo>
                  <a:pt x="2919603" y="341122"/>
                </a:lnTo>
                <a:lnTo>
                  <a:pt x="2884043" y="354838"/>
                </a:lnTo>
                <a:lnTo>
                  <a:pt x="2897886" y="390398"/>
                </a:lnTo>
                <a:lnTo>
                  <a:pt x="2933446" y="376555"/>
                </a:lnTo>
                <a:close/>
              </a:path>
              <a:path w="3785870" h="563245">
                <a:moveTo>
                  <a:pt x="2989707" y="122428"/>
                </a:moveTo>
                <a:lnTo>
                  <a:pt x="2984373" y="84709"/>
                </a:lnTo>
                <a:lnTo>
                  <a:pt x="2946654" y="90043"/>
                </a:lnTo>
                <a:lnTo>
                  <a:pt x="2951988" y="127762"/>
                </a:lnTo>
                <a:lnTo>
                  <a:pt x="2989707" y="122428"/>
                </a:lnTo>
                <a:close/>
              </a:path>
              <a:path w="3785870" h="563245">
                <a:moveTo>
                  <a:pt x="3004439" y="348996"/>
                </a:moveTo>
                <a:lnTo>
                  <a:pt x="2990596" y="313563"/>
                </a:lnTo>
                <a:lnTo>
                  <a:pt x="2955163" y="327279"/>
                </a:lnTo>
                <a:lnTo>
                  <a:pt x="2968879" y="362839"/>
                </a:lnTo>
                <a:lnTo>
                  <a:pt x="3004439" y="348996"/>
                </a:lnTo>
                <a:close/>
              </a:path>
              <a:path w="3785870" h="563245">
                <a:moveTo>
                  <a:pt x="3065145" y="111887"/>
                </a:moveTo>
                <a:lnTo>
                  <a:pt x="3059938" y="74168"/>
                </a:lnTo>
                <a:lnTo>
                  <a:pt x="3022219" y="79375"/>
                </a:lnTo>
                <a:lnTo>
                  <a:pt x="3027426" y="117221"/>
                </a:lnTo>
                <a:lnTo>
                  <a:pt x="3065145" y="111887"/>
                </a:lnTo>
                <a:close/>
              </a:path>
              <a:path w="3785870" h="563245">
                <a:moveTo>
                  <a:pt x="3075432" y="321437"/>
                </a:moveTo>
                <a:lnTo>
                  <a:pt x="3061716" y="285877"/>
                </a:lnTo>
                <a:lnTo>
                  <a:pt x="3026156" y="299720"/>
                </a:lnTo>
                <a:lnTo>
                  <a:pt x="3039999" y="335280"/>
                </a:lnTo>
                <a:lnTo>
                  <a:pt x="3075432" y="321437"/>
                </a:lnTo>
                <a:close/>
              </a:path>
              <a:path w="3785870" h="563245">
                <a:moveTo>
                  <a:pt x="3140583" y="101346"/>
                </a:moveTo>
                <a:lnTo>
                  <a:pt x="3135376" y="63500"/>
                </a:lnTo>
                <a:lnTo>
                  <a:pt x="3097657" y="68834"/>
                </a:lnTo>
                <a:lnTo>
                  <a:pt x="3102864" y="106553"/>
                </a:lnTo>
                <a:lnTo>
                  <a:pt x="3140583" y="101346"/>
                </a:lnTo>
                <a:close/>
              </a:path>
              <a:path w="3785870" h="563245">
                <a:moveTo>
                  <a:pt x="3146552" y="293878"/>
                </a:moveTo>
                <a:lnTo>
                  <a:pt x="3132709" y="258318"/>
                </a:lnTo>
                <a:lnTo>
                  <a:pt x="3097149" y="272161"/>
                </a:lnTo>
                <a:lnTo>
                  <a:pt x="3110992" y="307721"/>
                </a:lnTo>
                <a:lnTo>
                  <a:pt x="3146552" y="293878"/>
                </a:lnTo>
                <a:close/>
              </a:path>
              <a:path w="3785870" h="563245">
                <a:moveTo>
                  <a:pt x="3216148" y="90678"/>
                </a:moveTo>
                <a:lnTo>
                  <a:pt x="3210814" y="52959"/>
                </a:lnTo>
                <a:lnTo>
                  <a:pt x="3173095" y="58293"/>
                </a:lnTo>
                <a:lnTo>
                  <a:pt x="3178429" y="96012"/>
                </a:lnTo>
                <a:lnTo>
                  <a:pt x="3216148" y="90678"/>
                </a:lnTo>
                <a:close/>
              </a:path>
              <a:path w="3785870" h="563245">
                <a:moveTo>
                  <a:pt x="3217545" y="266319"/>
                </a:moveTo>
                <a:lnTo>
                  <a:pt x="3203829" y="230759"/>
                </a:lnTo>
                <a:lnTo>
                  <a:pt x="3168269" y="244602"/>
                </a:lnTo>
                <a:lnTo>
                  <a:pt x="3181985" y="280162"/>
                </a:lnTo>
                <a:lnTo>
                  <a:pt x="3217545" y="266319"/>
                </a:lnTo>
                <a:close/>
              </a:path>
              <a:path w="3785870" h="563245">
                <a:moveTo>
                  <a:pt x="3288538" y="238760"/>
                </a:moveTo>
                <a:lnTo>
                  <a:pt x="3274822" y="203200"/>
                </a:lnTo>
                <a:lnTo>
                  <a:pt x="3239262" y="217043"/>
                </a:lnTo>
                <a:lnTo>
                  <a:pt x="3253105" y="252603"/>
                </a:lnTo>
                <a:lnTo>
                  <a:pt x="3288538" y="238760"/>
                </a:lnTo>
                <a:close/>
              </a:path>
              <a:path w="3785870" h="563245">
                <a:moveTo>
                  <a:pt x="3291586" y="80137"/>
                </a:moveTo>
                <a:lnTo>
                  <a:pt x="3286252" y="42418"/>
                </a:lnTo>
                <a:lnTo>
                  <a:pt x="3248533" y="47625"/>
                </a:lnTo>
                <a:lnTo>
                  <a:pt x="3253867" y="85471"/>
                </a:lnTo>
                <a:lnTo>
                  <a:pt x="3291586" y="80137"/>
                </a:lnTo>
                <a:close/>
              </a:path>
              <a:path w="3785870" h="563245">
                <a:moveTo>
                  <a:pt x="3359658" y="211201"/>
                </a:moveTo>
                <a:lnTo>
                  <a:pt x="3345815" y="175641"/>
                </a:lnTo>
                <a:lnTo>
                  <a:pt x="3310382" y="189484"/>
                </a:lnTo>
                <a:lnTo>
                  <a:pt x="3324098" y="225044"/>
                </a:lnTo>
                <a:lnTo>
                  <a:pt x="3359658" y="211201"/>
                </a:lnTo>
                <a:close/>
              </a:path>
              <a:path w="3785870" h="563245">
                <a:moveTo>
                  <a:pt x="3367024" y="69596"/>
                </a:moveTo>
                <a:lnTo>
                  <a:pt x="3361690" y="31750"/>
                </a:lnTo>
                <a:lnTo>
                  <a:pt x="3323971" y="37084"/>
                </a:lnTo>
                <a:lnTo>
                  <a:pt x="3329305" y="74803"/>
                </a:lnTo>
                <a:lnTo>
                  <a:pt x="3367024" y="69596"/>
                </a:lnTo>
                <a:close/>
              </a:path>
              <a:path w="3785870" h="563245">
                <a:moveTo>
                  <a:pt x="3430651" y="183642"/>
                </a:moveTo>
                <a:lnTo>
                  <a:pt x="3416935" y="148082"/>
                </a:lnTo>
                <a:lnTo>
                  <a:pt x="3381375" y="161925"/>
                </a:lnTo>
                <a:lnTo>
                  <a:pt x="3395091" y="197485"/>
                </a:lnTo>
                <a:lnTo>
                  <a:pt x="3430651" y="183642"/>
                </a:lnTo>
                <a:close/>
              </a:path>
              <a:path w="3785870" h="563245">
                <a:moveTo>
                  <a:pt x="3442462" y="58928"/>
                </a:moveTo>
                <a:lnTo>
                  <a:pt x="3437255" y="21209"/>
                </a:lnTo>
                <a:lnTo>
                  <a:pt x="3399409" y="26543"/>
                </a:lnTo>
                <a:lnTo>
                  <a:pt x="3404743" y="64262"/>
                </a:lnTo>
                <a:lnTo>
                  <a:pt x="3442462" y="58928"/>
                </a:lnTo>
                <a:close/>
              </a:path>
              <a:path w="3785870" h="563245">
                <a:moveTo>
                  <a:pt x="3501771" y="156083"/>
                </a:moveTo>
                <a:lnTo>
                  <a:pt x="3487928" y="120523"/>
                </a:lnTo>
                <a:lnTo>
                  <a:pt x="3452368" y="134366"/>
                </a:lnTo>
                <a:lnTo>
                  <a:pt x="3466211" y="169799"/>
                </a:lnTo>
                <a:lnTo>
                  <a:pt x="3501771" y="156083"/>
                </a:lnTo>
                <a:close/>
              </a:path>
              <a:path w="3785870" h="563245">
                <a:moveTo>
                  <a:pt x="3517900" y="48387"/>
                </a:moveTo>
                <a:lnTo>
                  <a:pt x="3512693" y="10668"/>
                </a:lnTo>
                <a:lnTo>
                  <a:pt x="3474974" y="15875"/>
                </a:lnTo>
                <a:lnTo>
                  <a:pt x="3480181" y="53721"/>
                </a:lnTo>
                <a:lnTo>
                  <a:pt x="3517900" y="48387"/>
                </a:lnTo>
                <a:close/>
              </a:path>
              <a:path w="3785870" h="563245">
                <a:moveTo>
                  <a:pt x="3572764" y="128524"/>
                </a:moveTo>
                <a:lnTo>
                  <a:pt x="3558921" y="92964"/>
                </a:lnTo>
                <a:lnTo>
                  <a:pt x="3523488" y="106807"/>
                </a:lnTo>
                <a:lnTo>
                  <a:pt x="3537204" y="142240"/>
                </a:lnTo>
                <a:lnTo>
                  <a:pt x="3572764" y="128524"/>
                </a:lnTo>
                <a:close/>
              </a:path>
              <a:path w="3785870" h="563245">
                <a:moveTo>
                  <a:pt x="3593465" y="37846"/>
                </a:moveTo>
                <a:lnTo>
                  <a:pt x="3588131" y="0"/>
                </a:lnTo>
                <a:lnTo>
                  <a:pt x="3550412" y="5334"/>
                </a:lnTo>
                <a:lnTo>
                  <a:pt x="3555619" y="43053"/>
                </a:lnTo>
                <a:lnTo>
                  <a:pt x="3593465" y="37846"/>
                </a:lnTo>
                <a:close/>
              </a:path>
              <a:path w="3785870" h="563245">
                <a:moveTo>
                  <a:pt x="3643757" y="100965"/>
                </a:moveTo>
                <a:lnTo>
                  <a:pt x="3630041" y="65405"/>
                </a:lnTo>
                <a:lnTo>
                  <a:pt x="3594481" y="79248"/>
                </a:lnTo>
                <a:lnTo>
                  <a:pt x="3608324" y="114681"/>
                </a:lnTo>
                <a:lnTo>
                  <a:pt x="3643757" y="100965"/>
                </a:lnTo>
                <a:close/>
              </a:path>
              <a:path w="3785870" h="563245">
                <a:moveTo>
                  <a:pt x="3714877" y="73406"/>
                </a:moveTo>
                <a:lnTo>
                  <a:pt x="3701034" y="37846"/>
                </a:lnTo>
                <a:lnTo>
                  <a:pt x="3665474" y="51689"/>
                </a:lnTo>
                <a:lnTo>
                  <a:pt x="3679317" y="87122"/>
                </a:lnTo>
                <a:lnTo>
                  <a:pt x="3714877" y="73406"/>
                </a:lnTo>
                <a:close/>
              </a:path>
              <a:path w="3785870" h="563245">
                <a:moveTo>
                  <a:pt x="3785870" y="45847"/>
                </a:moveTo>
                <a:lnTo>
                  <a:pt x="3772027" y="10287"/>
                </a:lnTo>
                <a:lnTo>
                  <a:pt x="3736594" y="24130"/>
                </a:lnTo>
                <a:lnTo>
                  <a:pt x="3750310" y="59563"/>
                </a:lnTo>
                <a:lnTo>
                  <a:pt x="3785870" y="45847"/>
                </a:lnTo>
                <a:close/>
              </a:path>
            </a:pathLst>
          </a:custGeom>
          <a:solidFill>
            <a:srgbClr val="385622"/>
          </a:solidFill>
        </p:spPr>
        <p:txBody>
          <a:bodyPr wrap="square" lIns="0" tIns="0" rIns="0" bIns="0" rtlCol="0"/>
          <a:lstStyle/>
          <a:p>
            <a:endParaRPr/>
          </a:p>
        </p:txBody>
      </p:sp>
      <p:sp>
        <p:nvSpPr>
          <p:cNvPr id="18" name="object 18"/>
          <p:cNvSpPr txBox="1"/>
          <p:nvPr/>
        </p:nvSpPr>
        <p:spPr>
          <a:xfrm>
            <a:off x="8055356" y="6332931"/>
            <a:ext cx="387477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F1F1F1"/>
                </a:solidFill>
                <a:latin typeface="Century Gothic"/>
                <a:cs typeface="Century Gothic"/>
              </a:rPr>
              <a:t>Member</a:t>
            </a:r>
            <a:r>
              <a:rPr sz="1800" spc="90" dirty="0">
                <a:solidFill>
                  <a:srgbClr val="F1F1F1"/>
                </a:solidFill>
                <a:latin typeface="Century Gothic"/>
                <a:cs typeface="Century Gothic"/>
              </a:rPr>
              <a:t> </a:t>
            </a:r>
            <a:r>
              <a:rPr sz="1800" dirty="0">
                <a:solidFill>
                  <a:srgbClr val="F1F1F1"/>
                </a:solidFill>
                <a:latin typeface="Century Gothic"/>
                <a:cs typeface="Century Gothic"/>
              </a:rPr>
              <a:t>Health,</a:t>
            </a:r>
            <a:r>
              <a:rPr sz="1800" spc="75" dirty="0">
                <a:solidFill>
                  <a:srgbClr val="F1F1F1"/>
                </a:solidFill>
                <a:latin typeface="Century Gothic"/>
                <a:cs typeface="Century Gothic"/>
              </a:rPr>
              <a:t> </a:t>
            </a:r>
            <a:r>
              <a:rPr sz="1800" dirty="0">
                <a:solidFill>
                  <a:srgbClr val="F1F1F1"/>
                </a:solidFill>
                <a:latin typeface="Century Gothic"/>
                <a:cs typeface="Century Gothic"/>
              </a:rPr>
              <a:t>Safety,</a:t>
            </a:r>
            <a:r>
              <a:rPr sz="1800" spc="100" dirty="0">
                <a:solidFill>
                  <a:srgbClr val="F1F1F1"/>
                </a:solidFill>
                <a:latin typeface="Century Gothic"/>
                <a:cs typeface="Century Gothic"/>
              </a:rPr>
              <a:t> </a:t>
            </a:r>
            <a:r>
              <a:rPr sz="1800" spc="-170" dirty="0">
                <a:solidFill>
                  <a:srgbClr val="F1F1F1"/>
                </a:solidFill>
                <a:latin typeface="Century Gothic"/>
                <a:cs typeface="Century Gothic"/>
              </a:rPr>
              <a:t>&amp;</a:t>
            </a:r>
            <a:r>
              <a:rPr sz="1800" spc="90" dirty="0">
                <a:solidFill>
                  <a:srgbClr val="F1F1F1"/>
                </a:solidFill>
                <a:latin typeface="Century Gothic"/>
                <a:cs typeface="Century Gothic"/>
              </a:rPr>
              <a:t> </a:t>
            </a:r>
            <a:r>
              <a:rPr sz="1800" spc="-10" dirty="0">
                <a:solidFill>
                  <a:srgbClr val="F1F1F1"/>
                </a:solidFill>
                <a:latin typeface="Century Gothic"/>
                <a:cs typeface="Century Gothic"/>
              </a:rPr>
              <a:t>Welfare</a:t>
            </a:r>
            <a:endParaRPr sz="1800">
              <a:latin typeface="Century Gothic"/>
              <a:cs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0"/>
            <a:ext cx="12249150" cy="6858000"/>
            <a:chOff x="-28575" y="0"/>
            <a:chExt cx="12249150" cy="6858000"/>
          </a:xfrm>
        </p:grpSpPr>
        <p:sp>
          <p:nvSpPr>
            <p:cNvPr id="3" name="object 3"/>
            <p:cNvSpPr/>
            <p:nvPr/>
          </p:nvSpPr>
          <p:spPr>
            <a:xfrm>
              <a:off x="0" y="0"/>
              <a:ext cx="11160760" cy="6858000"/>
            </a:xfrm>
            <a:custGeom>
              <a:avLst/>
              <a:gdLst/>
              <a:ahLst/>
              <a:cxnLst/>
              <a:rect l="l" t="t" r="r" b="b"/>
              <a:pathLst>
                <a:path w="11160760" h="6858000">
                  <a:moveTo>
                    <a:pt x="11160252" y="0"/>
                  </a:moveTo>
                  <a:lnTo>
                    <a:pt x="0" y="0"/>
                  </a:lnTo>
                  <a:lnTo>
                    <a:pt x="0" y="6857997"/>
                  </a:lnTo>
                  <a:lnTo>
                    <a:pt x="2160740" y="6857997"/>
                  </a:lnTo>
                  <a:lnTo>
                    <a:pt x="11160252" y="0"/>
                  </a:lnTo>
                  <a:close/>
                </a:path>
              </a:pathLst>
            </a:custGeom>
            <a:solidFill>
              <a:srgbClr val="FFF1CC"/>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7B7B7B"/>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sp>
          <p:nvSpPr>
            <p:cNvPr id="6" name="object 6"/>
            <p:cNvSpPr/>
            <p:nvPr/>
          </p:nvSpPr>
          <p:spPr>
            <a:xfrm>
              <a:off x="347472" y="539495"/>
              <a:ext cx="2737485" cy="2263140"/>
            </a:xfrm>
            <a:custGeom>
              <a:avLst/>
              <a:gdLst/>
              <a:ahLst/>
              <a:cxnLst/>
              <a:rect l="l" t="t" r="r" b="b"/>
              <a:pathLst>
                <a:path w="2737485" h="2263140">
                  <a:moveTo>
                    <a:pt x="2737104" y="0"/>
                  </a:moveTo>
                  <a:lnTo>
                    <a:pt x="0" y="0"/>
                  </a:lnTo>
                  <a:lnTo>
                    <a:pt x="0" y="2263140"/>
                  </a:lnTo>
                  <a:lnTo>
                    <a:pt x="2737104" y="2263140"/>
                  </a:lnTo>
                  <a:lnTo>
                    <a:pt x="2737104" y="0"/>
                  </a:lnTo>
                  <a:close/>
                </a:path>
              </a:pathLst>
            </a:custGeom>
            <a:solidFill>
              <a:srgbClr val="FAE4D5"/>
            </a:solidFill>
          </p:spPr>
          <p:txBody>
            <a:bodyPr wrap="square" lIns="0" tIns="0" rIns="0" bIns="0" rtlCol="0"/>
            <a:lstStyle/>
            <a:p>
              <a:endParaRPr/>
            </a:p>
          </p:txBody>
        </p:sp>
      </p:grpSp>
      <p:sp>
        <p:nvSpPr>
          <p:cNvPr id="7" name="object 7"/>
          <p:cNvSpPr txBox="1"/>
          <p:nvPr/>
        </p:nvSpPr>
        <p:spPr>
          <a:xfrm>
            <a:off x="535686" y="782573"/>
            <a:ext cx="2737485" cy="2263140"/>
          </a:xfrm>
          <a:prstGeom prst="rect">
            <a:avLst/>
          </a:prstGeom>
          <a:solidFill>
            <a:srgbClr val="FAE4D5"/>
          </a:solidFill>
          <a:ln w="28575">
            <a:solidFill>
              <a:srgbClr val="C55A11"/>
            </a:solidFill>
          </a:ln>
        </p:spPr>
        <p:txBody>
          <a:bodyPr vert="horz" wrap="square" lIns="0" tIns="133350" rIns="0" bIns="0" rtlCol="0">
            <a:spAutoFit/>
          </a:bodyPr>
          <a:lstStyle/>
          <a:p>
            <a:pPr marR="5080" algn="ctr">
              <a:lnSpc>
                <a:spcPct val="100000"/>
              </a:lnSpc>
              <a:spcBef>
                <a:spcPts val="1050"/>
              </a:spcBef>
            </a:pPr>
            <a:r>
              <a:rPr sz="1200" b="1" spc="204" dirty="0">
                <a:solidFill>
                  <a:srgbClr val="3A3838"/>
                </a:solidFill>
                <a:latin typeface="Calibri"/>
                <a:cs typeface="Calibri"/>
              </a:rPr>
              <a:t>SELF</a:t>
            </a:r>
            <a:r>
              <a:rPr sz="1200" b="1" spc="65" dirty="0">
                <a:solidFill>
                  <a:srgbClr val="3A3838"/>
                </a:solidFill>
                <a:latin typeface="Calibri"/>
                <a:cs typeface="Calibri"/>
              </a:rPr>
              <a:t> </a:t>
            </a:r>
            <a:r>
              <a:rPr sz="1200" b="1" spc="180" dirty="0">
                <a:solidFill>
                  <a:srgbClr val="3A3838"/>
                </a:solidFill>
                <a:latin typeface="Calibri"/>
                <a:cs typeface="Calibri"/>
              </a:rPr>
              <a:t>NEGLECT</a:t>
            </a:r>
            <a:endParaRPr sz="1200">
              <a:latin typeface="Calibri"/>
              <a:cs typeface="Calibri"/>
            </a:endParaRPr>
          </a:p>
          <a:p>
            <a:pPr>
              <a:lnSpc>
                <a:spcPct val="100000"/>
              </a:lnSpc>
              <a:spcBef>
                <a:spcPts val="869"/>
              </a:spcBef>
            </a:pPr>
            <a:endParaRPr sz="1200">
              <a:latin typeface="Calibri"/>
              <a:cs typeface="Calibri"/>
            </a:endParaRPr>
          </a:p>
          <a:p>
            <a:pPr marL="376555" marR="353060" algn="ctr">
              <a:lnSpc>
                <a:spcPct val="100000"/>
              </a:lnSpc>
            </a:pPr>
            <a:r>
              <a:rPr sz="1200" dirty="0">
                <a:solidFill>
                  <a:srgbClr val="3A3838"/>
                </a:solidFill>
                <a:latin typeface="Century Gothic"/>
                <a:cs typeface="Century Gothic"/>
              </a:rPr>
              <a:t>occurs</a:t>
            </a:r>
            <a:r>
              <a:rPr sz="1200" spc="25" dirty="0">
                <a:solidFill>
                  <a:srgbClr val="3A3838"/>
                </a:solidFill>
                <a:latin typeface="Century Gothic"/>
                <a:cs typeface="Century Gothic"/>
              </a:rPr>
              <a:t> </a:t>
            </a:r>
            <a:r>
              <a:rPr sz="1200" dirty="0">
                <a:solidFill>
                  <a:srgbClr val="3A3838"/>
                </a:solidFill>
                <a:latin typeface="Century Gothic"/>
                <a:cs typeface="Century Gothic"/>
              </a:rPr>
              <a:t>when</a:t>
            </a:r>
            <a:r>
              <a:rPr sz="1200" spc="30" dirty="0">
                <a:solidFill>
                  <a:srgbClr val="3A3838"/>
                </a:solidFill>
                <a:latin typeface="Century Gothic"/>
                <a:cs typeface="Century Gothic"/>
              </a:rPr>
              <a:t> </a:t>
            </a:r>
            <a:r>
              <a:rPr sz="1200" dirty="0">
                <a:solidFill>
                  <a:srgbClr val="3A3838"/>
                </a:solidFill>
                <a:latin typeface="Century Gothic"/>
                <a:cs typeface="Century Gothic"/>
              </a:rPr>
              <a:t>an</a:t>
            </a:r>
            <a:r>
              <a:rPr sz="1200" spc="30" dirty="0">
                <a:solidFill>
                  <a:srgbClr val="3A3838"/>
                </a:solidFill>
                <a:latin typeface="Century Gothic"/>
                <a:cs typeface="Century Gothic"/>
              </a:rPr>
              <a:t> </a:t>
            </a:r>
            <a:r>
              <a:rPr sz="1200" spc="-10" dirty="0">
                <a:solidFill>
                  <a:srgbClr val="3A3838"/>
                </a:solidFill>
                <a:latin typeface="Century Gothic"/>
                <a:cs typeface="Century Gothic"/>
              </a:rPr>
              <a:t>individual </a:t>
            </a:r>
            <a:r>
              <a:rPr sz="1200" dirty="0">
                <a:solidFill>
                  <a:srgbClr val="3A3838"/>
                </a:solidFill>
                <a:latin typeface="Century Gothic"/>
                <a:cs typeface="Century Gothic"/>
              </a:rPr>
              <a:t>does</a:t>
            </a:r>
            <a:r>
              <a:rPr sz="1200" spc="25" dirty="0">
                <a:solidFill>
                  <a:srgbClr val="3A3838"/>
                </a:solidFill>
                <a:latin typeface="Century Gothic"/>
                <a:cs typeface="Century Gothic"/>
              </a:rPr>
              <a:t> </a:t>
            </a:r>
            <a:r>
              <a:rPr sz="1200" dirty="0">
                <a:solidFill>
                  <a:srgbClr val="3A3838"/>
                </a:solidFill>
                <a:latin typeface="Century Gothic"/>
                <a:cs typeface="Century Gothic"/>
              </a:rPr>
              <a:t>not</a:t>
            </a:r>
            <a:r>
              <a:rPr sz="1200" spc="-5" dirty="0">
                <a:solidFill>
                  <a:srgbClr val="3A3838"/>
                </a:solidFill>
                <a:latin typeface="Century Gothic"/>
                <a:cs typeface="Century Gothic"/>
              </a:rPr>
              <a:t> </a:t>
            </a:r>
            <a:r>
              <a:rPr sz="1200" dirty="0">
                <a:solidFill>
                  <a:srgbClr val="3A3838"/>
                </a:solidFill>
                <a:latin typeface="Century Gothic"/>
                <a:cs typeface="Century Gothic"/>
              </a:rPr>
              <a:t>attend</a:t>
            </a:r>
            <a:r>
              <a:rPr sz="1200" spc="25" dirty="0">
                <a:solidFill>
                  <a:srgbClr val="3A3838"/>
                </a:solidFill>
                <a:latin typeface="Century Gothic"/>
                <a:cs typeface="Century Gothic"/>
              </a:rPr>
              <a:t> </a:t>
            </a:r>
            <a:r>
              <a:rPr sz="1200" dirty="0">
                <a:solidFill>
                  <a:srgbClr val="3A3838"/>
                </a:solidFill>
                <a:latin typeface="Century Gothic"/>
                <a:cs typeface="Century Gothic"/>
              </a:rPr>
              <a:t>to</a:t>
            </a:r>
            <a:r>
              <a:rPr sz="1200" spc="15" dirty="0">
                <a:solidFill>
                  <a:srgbClr val="3A3838"/>
                </a:solidFill>
                <a:latin typeface="Century Gothic"/>
                <a:cs typeface="Century Gothic"/>
              </a:rPr>
              <a:t> </a:t>
            </a:r>
            <a:r>
              <a:rPr sz="1200" spc="-10" dirty="0">
                <a:solidFill>
                  <a:srgbClr val="3A3838"/>
                </a:solidFill>
                <a:latin typeface="Century Gothic"/>
                <a:cs typeface="Century Gothic"/>
              </a:rPr>
              <a:t>his/her </a:t>
            </a:r>
            <a:r>
              <a:rPr sz="1200" dirty="0">
                <a:solidFill>
                  <a:srgbClr val="3A3838"/>
                </a:solidFill>
                <a:latin typeface="Century Gothic"/>
                <a:cs typeface="Century Gothic"/>
              </a:rPr>
              <a:t>own</a:t>
            </a:r>
            <a:r>
              <a:rPr sz="1200" spc="15" dirty="0">
                <a:solidFill>
                  <a:srgbClr val="3A3838"/>
                </a:solidFill>
                <a:latin typeface="Century Gothic"/>
                <a:cs typeface="Century Gothic"/>
              </a:rPr>
              <a:t> </a:t>
            </a:r>
            <a:r>
              <a:rPr sz="1200" dirty="0">
                <a:solidFill>
                  <a:srgbClr val="3A3838"/>
                </a:solidFill>
                <a:latin typeface="Century Gothic"/>
                <a:cs typeface="Century Gothic"/>
              </a:rPr>
              <a:t>basic</a:t>
            </a:r>
            <a:r>
              <a:rPr sz="1200" spc="25" dirty="0">
                <a:solidFill>
                  <a:srgbClr val="3A3838"/>
                </a:solidFill>
                <a:latin typeface="Century Gothic"/>
                <a:cs typeface="Century Gothic"/>
              </a:rPr>
              <a:t> </a:t>
            </a:r>
            <a:r>
              <a:rPr sz="1200" dirty="0">
                <a:solidFill>
                  <a:srgbClr val="3A3838"/>
                </a:solidFill>
                <a:latin typeface="Century Gothic"/>
                <a:cs typeface="Century Gothic"/>
              </a:rPr>
              <a:t>needs,</a:t>
            </a:r>
            <a:r>
              <a:rPr sz="1200" spc="25" dirty="0">
                <a:solidFill>
                  <a:srgbClr val="3A3838"/>
                </a:solidFill>
                <a:latin typeface="Century Gothic"/>
                <a:cs typeface="Century Gothic"/>
              </a:rPr>
              <a:t> </a:t>
            </a:r>
            <a:r>
              <a:rPr sz="1200" dirty="0">
                <a:solidFill>
                  <a:srgbClr val="3A3838"/>
                </a:solidFill>
                <a:latin typeface="Century Gothic"/>
                <a:cs typeface="Century Gothic"/>
              </a:rPr>
              <a:t>such</a:t>
            </a:r>
            <a:r>
              <a:rPr sz="1200" spc="40" dirty="0">
                <a:solidFill>
                  <a:srgbClr val="3A3838"/>
                </a:solidFill>
                <a:latin typeface="Century Gothic"/>
                <a:cs typeface="Century Gothic"/>
              </a:rPr>
              <a:t> </a:t>
            </a:r>
            <a:r>
              <a:rPr sz="1200" spc="-25" dirty="0">
                <a:solidFill>
                  <a:srgbClr val="3A3838"/>
                </a:solidFill>
                <a:latin typeface="Century Gothic"/>
                <a:cs typeface="Century Gothic"/>
              </a:rPr>
              <a:t>as </a:t>
            </a:r>
            <a:r>
              <a:rPr sz="1200" dirty="0">
                <a:solidFill>
                  <a:srgbClr val="3A3838"/>
                </a:solidFill>
                <a:latin typeface="Century Gothic"/>
                <a:cs typeface="Century Gothic"/>
              </a:rPr>
              <a:t>personal</a:t>
            </a:r>
            <a:r>
              <a:rPr sz="1200" spc="145" dirty="0">
                <a:solidFill>
                  <a:srgbClr val="3A3838"/>
                </a:solidFill>
                <a:latin typeface="Century Gothic"/>
                <a:cs typeface="Century Gothic"/>
              </a:rPr>
              <a:t> </a:t>
            </a:r>
            <a:r>
              <a:rPr sz="1200" spc="-10" dirty="0">
                <a:solidFill>
                  <a:srgbClr val="3A3838"/>
                </a:solidFill>
                <a:latin typeface="Century Gothic"/>
                <a:cs typeface="Century Gothic"/>
              </a:rPr>
              <a:t>hygiene, </a:t>
            </a:r>
            <a:r>
              <a:rPr sz="1200" dirty="0">
                <a:solidFill>
                  <a:srgbClr val="3A3838"/>
                </a:solidFill>
                <a:latin typeface="Century Gothic"/>
                <a:cs typeface="Century Gothic"/>
              </a:rPr>
              <a:t>appropriate</a:t>
            </a:r>
            <a:r>
              <a:rPr sz="1200" spc="5" dirty="0">
                <a:solidFill>
                  <a:srgbClr val="3A3838"/>
                </a:solidFill>
                <a:latin typeface="Century Gothic"/>
                <a:cs typeface="Century Gothic"/>
              </a:rPr>
              <a:t> </a:t>
            </a:r>
            <a:r>
              <a:rPr sz="1200" spc="-10" dirty="0">
                <a:solidFill>
                  <a:srgbClr val="3A3838"/>
                </a:solidFill>
                <a:latin typeface="Century Gothic"/>
                <a:cs typeface="Century Gothic"/>
              </a:rPr>
              <a:t>clothing, </a:t>
            </a:r>
            <a:r>
              <a:rPr sz="1200" dirty="0">
                <a:solidFill>
                  <a:srgbClr val="3A3838"/>
                </a:solidFill>
                <a:latin typeface="Century Gothic"/>
                <a:cs typeface="Century Gothic"/>
              </a:rPr>
              <a:t>feeding, or</a:t>
            </a:r>
            <a:r>
              <a:rPr sz="1200" spc="-5" dirty="0">
                <a:solidFill>
                  <a:srgbClr val="3A3838"/>
                </a:solidFill>
                <a:latin typeface="Century Gothic"/>
                <a:cs typeface="Century Gothic"/>
              </a:rPr>
              <a:t> </a:t>
            </a:r>
            <a:r>
              <a:rPr sz="1200" spc="-10" dirty="0">
                <a:solidFill>
                  <a:srgbClr val="3A3838"/>
                </a:solidFill>
                <a:latin typeface="Century Gothic"/>
                <a:cs typeface="Century Gothic"/>
              </a:rPr>
              <a:t>tending </a:t>
            </a:r>
            <a:r>
              <a:rPr sz="1200" dirty="0">
                <a:solidFill>
                  <a:srgbClr val="3A3838"/>
                </a:solidFill>
                <a:latin typeface="Century Gothic"/>
                <a:cs typeface="Century Gothic"/>
              </a:rPr>
              <a:t>appropriately</a:t>
            </a:r>
            <a:r>
              <a:rPr sz="1200" spc="50" dirty="0">
                <a:solidFill>
                  <a:srgbClr val="3A3838"/>
                </a:solidFill>
                <a:latin typeface="Century Gothic"/>
                <a:cs typeface="Century Gothic"/>
              </a:rPr>
              <a:t> </a:t>
            </a:r>
            <a:r>
              <a:rPr sz="1200" dirty="0">
                <a:solidFill>
                  <a:srgbClr val="3A3838"/>
                </a:solidFill>
                <a:latin typeface="Century Gothic"/>
                <a:cs typeface="Century Gothic"/>
              </a:rPr>
              <a:t>to</a:t>
            </a:r>
            <a:r>
              <a:rPr sz="1200" spc="55" dirty="0">
                <a:solidFill>
                  <a:srgbClr val="3A3838"/>
                </a:solidFill>
                <a:latin typeface="Century Gothic"/>
                <a:cs typeface="Century Gothic"/>
              </a:rPr>
              <a:t> </a:t>
            </a:r>
            <a:r>
              <a:rPr sz="1200" spc="-10" dirty="0">
                <a:solidFill>
                  <a:srgbClr val="3A3838"/>
                </a:solidFill>
                <a:latin typeface="Century Gothic"/>
                <a:cs typeface="Century Gothic"/>
              </a:rPr>
              <a:t>medical conditions</a:t>
            </a:r>
            <a:endParaRPr sz="1200">
              <a:latin typeface="Century Gothic"/>
              <a:cs typeface="Century Gothic"/>
            </a:endParaRPr>
          </a:p>
        </p:txBody>
      </p:sp>
      <p:sp>
        <p:nvSpPr>
          <p:cNvPr id="8" name="object 8"/>
          <p:cNvSpPr/>
          <p:nvPr/>
        </p:nvSpPr>
        <p:spPr>
          <a:xfrm>
            <a:off x="3587496" y="539495"/>
            <a:ext cx="2737485" cy="2263140"/>
          </a:xfrm>
          <a:custGeom>
            <a:avLst/>
            <a:gdLst/>
            <a:ahLst/>
            <a:cxnLst/>
            <a:rect l="l" t="t" r="r" b="b"/>
            <a:pathLst>
              <a:path w="2737485" h="2263140">
                <a:moveTo>
                  <a:pt x="2737104" y="0"/>
                </a:moveTo>
                <a:lnTo>
                  <a:pt x="0" y="0"/>
                </a:lnTo>
                <a:lnTo>
                  <a:pt x="0" y="2263140"/>
                </a:lnTo>
                <a:lnTo>
                  <a:pt x="2737104" y="2263140"/>
                </a:lnTo>
                <a:lnTo>
                  <a:pt x="2737104" y="0"/>
                </a:lnTo>
                <a:close/>
              </a:path>
            </a:pathLst>
          </a:custGeom>
          <a:solidFill>
            <a:srgbClr val="FAE4D5"/>
          </a:solidFill>
        </p:spPr>
        <p:txBody>
          <a:bodyPr wrap="square" lIns="0" tIns="0" rIns="0" bIns="0" rtlCol="0"/>
          <a:lstStyle/>
          <a:p>
            <a:endParaRPr/>
          </a:p>
        </p:txBody>
      </p:sp>
      <p:sp>
        <p:nvSpPr>
          <p:cNvPr id="9" name="object 9"/>
          <p:cNvSpPr txBox="1"/>
          <p:nvPr/>
        </p:nvSpPr>
        <p:spPr>
          <a:xfrm>
            <a:off x="3775709" y="782573"/>
            <a:ext cx="2737485" cy="2263140"/>
          </a:xfrm>
          <a:prstGeom prst="rect">
            <a:avLst/>
          </a:prstGeom>
          <a:solidFill>
            <a:srgbClr val="FAE4D5"/>
          </a:solidFill>
          <a:ln w="28575">
            <a:solidFill>
              <a:srgbClr val="C55A11"/>
            </a:solidFill>
          </a:ln>
        </p:spPr>
        <p:txBody>
          <a:bodyPr vert="horz" wrap="square" lIns="0" tIns="134620" rIns="0" bIns="0" rtlCol="0">
            <a:spAutoFit/>
          </a:bodyPr>
          <a:lstStyle/>
          <a:p>
            <a:pPr algn="ctr">
              <a:lnSpc>
                <a:spcPct val="100000"/>
              </a:lnSpc>
              <a:spcBef>
                <a:spcPts val="1060"/>
              </a:spcBef>
            </a:pPr>
            <a:r>
              <a:rPr sz="1200" b="1" spc="185" dirty="0">
                <a:solidFill>
                  <a:srgbClr val="3A3838"/>
                </a:solidFill>
                <a:latin typeface="Calibri"/>
                <a:cs typeface="Calibri"/>
              </a:rPr>
              <a:t>PASSIVE</a:t>
            </a:r>
            <a:r>
              <a:rPr sz="1200" b="1" spc="35" dirty="0">
                <a:solidFill>
                  <a:srgbClr val="3A3838"/>
                </a:solidFill>
                <a:latin typeface="Calibri"/>
                <a:cs typeface="Calibri"/>
              </a:rPr>
              <a:t> </a:t>
            </a:r>
            <a:r>
              <a:rPr sz="1200" b="1" spc="180" dirty="0">
                <a:solidFill>
                  <a:srgbClr val="3A3838"/>
                </a:solidFill>
                <a:latin typeface="Calibri"/>
                <a:cs typeface="Calibri"/>
              </a:rPr>
              <a:t>NEGLECT</a:t>
            </a:r>
            <a:endParaRPr sz="1200">
              <a:latin typeface="Calibri"/>
              <a:cs typeface="Calibri"/>
            </a:endParaRPr>
          </a:p>
          <a:p>
            <a:pPr>
              <a:lnSpc>
                <a:spcPct val="100000"/>
              </a:lnSpc>
              <a:spcBef>
                <a:spcPts val="860"/>
              </a:spcBef>
            </a:pPr>
            <a:endParaRPr sz="1200">
              <a:latin typeface="Calibri"/>
              <a:cs typeface="Calibri"/>
            </a:endParaRPr>
          </a:p>
          <a:p>
            <a:pPr marL="318770" marR="297815" algn="ctr">
              <a:lnSpc>
                <a:spcPct val="100000"/>
              </a:lnSpc>
            </a:pPr>
            <a:r>
              <a:rPr sz="1200" spc="100" dirty="0">
                <a:solidFill>
                  <a:srgbClr val="3A3838"/>
                </a:solidFill>
                <a:latin typeface="Century Gothic"/>
                <a:cs typeface="Century Gothic"/>
              </a:rPr>
              <a:t>is</a:t>
            </a:r>
            <a:r>
              <a:rPr sz="1200" spc="35" dirty="0">
                <a:solidFill>
                  <a:srgbClr val="3A3838"/>
                </a:solidFill>
                <a:latin typeface="Century Gothic"/>
                <a:cs typeface="Century Gothic"/>
              </a:rPr>
              <a:t> </a:t>
            </a:r>
            <a:r>
              <a:rPr sz="1200" spc="-130" dirty="0">
                <a:solidFill>
                  <a:srgbClr val="3A3838"/>
                </a:solidFill>
                <a:latin typeface="Century Gothic"/>
                <a:cs typeface="Century Gothic"/>
              </a:rPr>
              <a:t>a</a:t>
            </a:r>
            <a:r>
              <a:rPr sz="1200" spc="40" dirty="0">
                <a:solidFill>
                  <a:srgbClr val="3A3838"/>
                </a:solidFill>
                <a:latin typeface="Century Gothic"/>
                <a:cs typeface="Century Gothic"/>
              </a:rPr>
              <a:t> </a:t>
            </a:r>
            <a:r>
              <a:rPr sz="1200" spc="-10" dirty="0">
                <a:solidFill>
                  <a:srgbClr val="3A3838"/>
                </a:solidFill>
                <a:latin typeface="Century Gothic"/>
                <a:cs typeface="Century Gothic"/>
              </a:rPr>
              <a:t>caregiver’s</a:t>
            </a:r>
            <a:r>
              <a:rPr sz="1200" spc="45" dirty="0">
                <a:solidFill>
                  <a:srgbClr val="3A3838"/>
                </a:solidFill>
                <a:latin typeface="Century Gothic"/>
                <a:cs typeface="Century Gothic"/>
              </a:rPr>
              <a:t> </a:t>
            </a:r>
            <a:r>
              <a:rPr sz="1200" dirty="0">
                <a:solidFill>
                  <a:srgbClr val="3A3838"/>
                </a:solidFill>
                <a:latin typeface="Century Gothic"/>
                <a:cs typeface="Century Gothic"/>
              </a:rPr>
              <a:t>failure</a:t>
            </a:r>
            <a:r>
              <a:rPr sz="1200" spc="55" dirty="0">
                <a:solidFill>
                  <a:srgbClr val="3A3838"/>
                </a:solidFill>
                <a:latin typeface="Century Gothic"/>
                <a:cs typeface="Century Gothic"/>
              </a:rPr>
              <a:t> </a:t>
            </a:r>
            <a:r>
              <a:rPr sz="1200" spc="-25" dirty="0">
                <a:solidFill>
                  <a:srgbClr val="3A3838"/>
                </a:solidFill>
                <a:latin typeface="Century Gothic"/>
                <a:cs typeface="Century Gothic"/>
              </a:rPr>
              <a:t>to </a:t>
            </a:r>
            <a:r>
              <a:rPr sz="1200" dirty="0">
                <a:solidFill>
                  <a:srgbClr val="3A3838"/>
                </a:solidFill>
                <a:latin typeface="Century Gothic"/>
                <a:cs typeface="Century Gothic"/>
              </a:rPr>
              <a:t>provide</a:t>
            </a:r>
            <a:r>
              <a:rPr sz="1200" spc="30" dirty="0">
                <a:solidFill>
                  <a:srgbClr val="3A3838"/>
                </a:solidFill>
                <a:latin typeface="Century Gothic"/>
                <a:cs typeface="Century Gothic"/>
              </a:rPr>
              <a:t> </a:t>
            </a:r>
            <a:r>
              <a:rPr sz="1200" spc="-130" dirty="0">
                <a:solidFill>
                  <a:srgbClr val="3A3838"/>
                </a:solidFill>
                <a:latin typeface="Century Gothic"/>
                <a:cs typeface="Century Gothic"/>
              </a:rPr>
              <a:t>a</a:t>
            </a:r>
            <a:r>
              <a:rPr sz="1200" spc="65" dirty="0">
                <a:solidFill>
                  <a:srgbClr val="3A3838"/>
                </a:solidFill>
                <a:latin typeface="Century Gothic"/>
                <a:cs typeface="Century Gothic"/>
              </a:rPr>
              <a:t> </a:t>
            </a:r>
            <a:r>
              <a:rPr sz="1200" dirty="0">
                <a:solidFill>
                  <a:srgbClr val="3A3838"/>
                </a:solidFill>
                <a:latin typeface="Century Gothic"/>
                <a:cs typeface="Century Gothic"/>
              </a:rPr>
              <a:t>Member</a:t>
            </a:r>
            <a:r>
              <a:rPr sz="1200" spc="50" dirty="0">
                <a:solidFill>
                  <a:srgbClr val="3A3838"/>
                </a:solidFill>
                <a:latin typeface="Century Gothic"/>
                <a:cs typeface="Century Gothic"/>
              </a:rPr>
              <a:t> </a:t>
            </a:r>
            <a:r>
              <a:rPr sz="1200" spc="70" dirty="0">
                <a:solidFill>
                  <a:srgbClr val="3A3838"/>
                </a:solidFill>
                <a:latin typeface="Century Gothic"/>
                <a:cs typeface="Century Gothic"/>
              </a:rPr>
              <a:t>with</a:t>
            </a:r>
            <a:r>
              <a:rPr sz="1200" spc="40" dirty="0">
                <a:solidFill>
                  <a:srgbClr val="3A3838"/>
                </a:solidFill>
                <a:latin typeface="Century Gothic"/>
                <a:cs typeface="Century Gothic"/>
              </a:rPr>
              <a:t> </a:t>
            </a:r>
            <a:r>
              <a:rPr sz="1200" spc="-25" dirty="0">
                <a:solidFill>
                  <a:srgbClr val="3A3838"/>
                </a:solidFill>
                <a:latin typeface="Century Gothic"/>
                <a:cs typeface="Century Gothic"/>
              </a:rPr>
              <a:t>the </a:t>
            </a:r>
            <a:r>
              <a:rPr sz="1200" spc="10" dirty="0">
                <a:solidFill>
                  <a:srgbClr val="3A3838"/>
                </a:solidFill>
                <a:latin typeface="Century Gothic"/>
                <a:cs typeface="Century Gothic"/>
              </a:rPr>
              <a:t>necessities</a:t>
            </a:r>
            <a:r>
              <a:rPr sz="1200" spc="105" dirty="0">
                <a:solidFill>
                  <a:srgbClr val="3A3838"/>
                </a:solidFill>
                <a:latin typeface="Century Gothic"/>
                <a:cs typeface="Century Gothic"/>
              </a:rPr>
              <a:t> </a:t>
            </a:r>
            <a:r>
              <a:rPr sz="1200" spc="10" dirty="0">
                <a:solidFill>
                  <a:srgbClr val="3A3838"/>
                </a:solidFill>
                <a:latin typeface="Century Gothic"/>
                <a:cs typeface="Century Gothic"/>
              </a:rPr>
              <a:t>of</a:t>
            </a:r>
            <a:r>
              <a:rPr sz="1200" spc="100" dirty="0">
                <a:solidFill>
                  <a:srgbClr val="3A3838"/>
                </a:solidFill>
                <a:latin typeface="Century Gothic"/>
                <a:cs typeface="Century Gothic"/>
              </a:rPr>
              <a:t> </a:t>
            </a:r>
            <a:r>
              <a:rPr sz="1200" spc="10" dirty="0">
                <a:solidFill>
                  <a:srgbClr val="3A3838"/>
                </a:solidFill>
                <a:latin typeface="Century Gothic"/>
                <a:cs typeface="Century Gothic"/>
              </a:rPr>
              <a:t>life</a:t>
            </a:r>
            <a:r>
              <a:rPr sz="1200" spc="105" dirty="0">
                <a:solidFill>
                  <a:srgbClr val="3A3838"/>
                </a:solidFill>
                <a:latin typeface="Century Gothic"/>
                <a:cs typeface="Century Gothic"/>
              </a:rPr>
              <a:t> </a:t>
            </a:r>
            <a:r>
              <a:rPr sz="1200" spc="-10" dirty="0">
                <a:solidFill>
                  <a:srgbClr val="3A3838"/>
                </a:solidFill>
                <a:latin typeface="Century Gothic"/>
                <a:cs typeface="Century Gothic"/>
              </a:rPr>
              <a:t>including, </a:t>
            </a:r>
            <a:r>
              <a:rPr sz="1200" spc="50" dirty="0">
                <a:solidFill>
                  <a:srgbClr val="3A3838"/>
                </a:solidFill>
                <a:latin typeface="Century Gothic"/>
                <a:cs typeface="Century Gothic"/>
              </a:rPr>
              <a:t>but</a:t>
            </a:r>
            <a:r>
              <a:rPr sz="1200" spc="5" dirty="0">
                <a:solidFill>
                  <a:srgbClr val="3A3838"/>
                </a:solidFill>
                <a:latin typeface="Century Gothic"/>
                <a:cs typeface="Century Gothic"/>
              </a:rPr>
              <a:t> </a:t>
            </a:r>
            <a:r>
              <a:rPr sz="1200" dirty="0">
                <a:solidFill>
                  <a:srgbClr val="3A3838"/>
                </a:solidFill>
                <a:latin typeface="Century Gothic"/>
                <a:cs typeface="Century Gothic"/>
              </a:rPr>
              <a:t>not</a:t>
            </a:r>
            <a:r>
              <a:rPr sz="1200" spc="-5" dirty="0">
                <a:solidFill>
                  <a:srgbClr val="3A3838"/>
                </a:solidFill>
                <a:latin typeface="Century Gothic"/>
                <a:cs typeface="Century Gothic"/>
              </a:rPr>
              <a:t> </a:t>
            </a:r>
            <a:r>
              <a:rPr sz="1200" spc="55" dirty="0">
                <a:solidFill>
                  <a:srgbClr val="3A3838"/>
                </a:solidFill>
                <a:latin typeface="Century Gothic"/>
                <a:cs typeface="Century Gothic"/>
              </a:rPr>
              <a:t>limited</a:t>
            </a:r>
            <a:r>
              <a:rPr sz="1200" spc="10" dirty="0">
                <a:solidFill>
                  <a:srgbClr val="3A3838"/>
                </a:solidFill>
                <a:latin typeface="Century Gothic"/>
                <a:cs typeface="Century Gothic"/>
              </a:rPr>
              <a:t> </a:t>
            </a:r>
            <a:r>
              <a:rPr sz="1200" spc="-10" dirty="0">
                <a:solidFill>
                  <a:srgbClr val="3A3838"/>
                </a:solidFill>
                <a:latin typeface="Century Gothic"/>
                <a:cs typeface="Century Gothic"/>
              </a:rPr>
              <a:t>to, </a:t>
            </a:r>
            <a:r>
              <a:rPr sz="1200" spc="-20" dirty="0">
                <a:solidFill>
                  <a:srgbClr val="3A3838"/>
                </a:solidFill>
                <a:latin typeface="Century Gothic"/>
                <a:cs typeface="Century Gothic"/>
              </a:rPr>
              <a:t>food, </a:t>
            </a:r>
            <a:r>
              <a:rPr sz="1200" dirty="0">
                <a:solidFill>
                  <a:srgbClr val="3A3838"/>
                </a:solidFill>
                <a:latin typeface="Century Gothic"/>
                <a:cs typeface="Century Gothic"/>
              </a:rPr>
              <a:t>clothing,</a:t>
            </a:r>
            <a:r>
              <a:rPr sz="1200" spc="130" dirty="0">
                <a:solidFill>
                  <a:srgbClr val="3A3838"/>
                </a:solidFill>
                <a:latin typeface="Century Gothic"/>
                <a:cs typeface="Century Gothic"/>
              </a:rPr>
              <a:t> </a:t>
            </a:r>
            <a:r>
              <a:rPr sz="1200" dirty="0">
                <a:solidFill>
                  <a:srgbClr val="3A3838"/>
                </a:solidFill>
                <a:latin typeface="Century Gothic"/>
                <a:cs typeface="Century Gothic"/>
              </a:rPr>
              <a:t>shelter,</a:t>
            </a:r>
            <a:r>
              <a:rPr sz="1200" spc="130" dirty="0">
                <a:solidFill>
                  <a:srgbClr val="3A3838"/>
                </a:solidFill>
                <a:latin typeface="Century Gothic"/>
                <a:cs typeface="Century Gothic"/>
              </a:rPr>
              <a:t> </a:t>
            </a:r>
            <a:r>
              <a:rPr sz="1200" dirty="0">
                <a:solidFill>
                  <a:srgbClr val="3A3838"/>
                </a:solidFill>
                <a:latin typeface="Century Gothic"/>
                <a:cs typeface="Century Gothic"/>
              </a:rPr>
              <a:t>or</a:t>
            </a:r>
            <a:r>
              <a:rPr sz="1200" spc="130" dirty="0">
                <a:solidFill>
                  <a:srgbClr val="3A3838"/>
                </a:solidFill>
                <a:latin typeface="Century Gothic"/>
                <a:cs typeface="Century Gothic"/>
              </a:rPr>
              <a:t> </a:t>
            </a:r>
            <a:r>
              <a:rPr sz="1200" spc="-10" dirty="0">
                <a:solidFill>
                  <a:srgbClr val="3A3838"/>
                </a:solidFill>
                <a:latin typeface="Century Gothic"/>
                <a:cs typeface="Century Gothic"/>
              </a:rPr>
              <a:t>medical </a:t>
            </a:r>
            <a:r>
              <a:rPr sz="1200" spc="-20" dirty="0">
                <a:solidFill>
                  <a:srgbClr val="3A3838"/>
                </a:solidFill>
                <a:latin typeface="Century Gothic"/>
                <a:cs typeface="Century Gothic"/>
              </a:rPr>
              <a:t>care</a:t>
            </a:r>
            <a:endParaRPr sz="1200">
              <a:latin typeface="Century Gothic"/>
              <a:cs typeface="Century Gothic"/>
            </a:endParaRPr>
          </a:p>
        </p:txBody>
      </p:sp>
      <p:grpSp>
        <p:nvGrpSpPr>
          <p:cNvPr id="10" name="object 10"/>
          <p:cNvGrpSpPr/>
          <p:nvPr/>
        </p:nvGrpSpPr>
        <p:grpSpPr>
          <a:xfrm>
            <a:off x="207409" y="2999232"/>
            <a:ext cx="11097895" cy="2919095"/>
            <a:chOff x="207409" y="2999232"/>
            <a:chExt cx="11097895" cy="2919095"/>
          </a:xfrm>
        </p:grpSpPr>
        <p:sp>
          <p:nvSpPr>
            <p:cNvPr id="11" name="object 11"/>
            <p:cNvSpPr/>
            <p:nvPr/>
          </p:nvSpPr>
          <p:spPr>
            <a:xfrm>
              <a:off x="7435595" y="2999232"/>
              <a:ext cx="3869690" cy="2700655"/>
            </a:xfrm>
            <a:custGeom>
              <a:avLst/>
              <a:gdLst/>
              <a:ahLst/>
              <a:cxnLst/>
              <a:rect l="l" t="t" r="r" b="b"/>
              <a:pathLst>
                <a:path w="3869690" h="2700654">
                  <a:moveTo>
                    <a:pt x="3869436" y="0"/>
                  </a:moveTo>
                  <a:lnTo>
                    <a:pt x="0" y="0"/>
                  </a:lnTo>
                  <a:lnTo>
                    <a:pt x="0" y="2700528"/>
                  </a:lnTo>
                  <a:lnTo>
                    <a:pt x="3869436" y="2700528"/>
                  </a:lnTo>
                  <a:lnTo>
                    <a:pt x="3869436" y="0"/>
                  </a:lnTo>
                  <a:close/>
                </a:path>
              </a:pathLst>
            </a:custGeom>
            <a:solidFill>
              <a:srgbClr val="E1EFD9"/>
            </a:solidFill>
          </p:spPr>
          <p:txBody>
            <a:bodyPr wrap="square" lIns="0" tIns="0" rIns="0" bIns="0" rtlCol="0"/>
            <a:lstStyle/>
            <a:p>
              <a:endParaRPr/>
            </a:p>
          </p:txBody>
        </p:sp>
        <p:sp>
          <p:nvSpPr>
            <p:cNvPr id="12" name="object 12"/>
            <p:cNvSpPr/>
            <p:nvPr/>
          </p:nvSpPr>
          <p:spPr>
            <a:xfrm>
              <a:off x="207403" y="4472406"/>
              <a:ext cx="1439545" cy="1445895"/>
            </a:xfrm>
            <a:custGeom>
              <a:avLst/>
              <a:gdLst/>
              <a:ahLst/>
              <a:cxnLst/>
              <a:rect l="l" t="t" r="r" b="b"/>
              <a:pathLst>
                <a:path w="1439545" h="1445895">
                  <a:moveTo>
                    <a:pt x="1174229" y="646823"/>
                  </a:moveTo>
                  <a:lnTo>
                    <a:pt x="1168247" y="617270"/>
                  </a:lnTo>
                  <a:lnTo>
                    <a:pt x="1151966" y="593077"/>
                  </a:lnTo>
                  <a:lnTo>
                    <a:pt x="1127887" y="576732"/>
                  </a:lnTo>
                  <a:lnTo>
                    <a:pt x="1098461" y="570725"/>
                  </a:lnTo>
                  <a:lnTo>
                    <a:pt x="871194" y="570725"/>
                  </a:lnTo>
                  <a:lnTo>
                    <a:pt x="871194" y="342455"/>
                  </a:lnTo>
                  <a:lnTo>
                    <a:pt x="865225" y="312915"/>
                  </a:lnTo>
                  <a:lnTo>
                    <a:pt x="848944" y="288709"/>
                  </a:lnTo>
                  <a:lnTo>
                    <a:pt x="824852" y="272364"/>
                  </a:lnTo>
                  <a:lnTo>
                    <a:pt x="795439" y="266357"/>
                  </a:lnTo>
                  <a:lnTo>
                    <a:pt x="643928" y="266357"/>
                  </a:lnTo>
                  <a:lnTo>
                    <a:pt x="614514" y="272364"/>
                  </a:lnTo>
                  <a:lnTo>
                    <a:pt x="590423" y="288709"/>
                  </a:lnTo>
                  <a:lnTo>
                    <a:pt x="574154" y="312915"/>
                  </a:lnTo>
                  <a:lnTo>
                    <a:pt x="568172" y="342455"/>
                  </a:lnTo>
                  <a:lnTo>
                    <a:pt x="568172" y="570725"/>
                  </a:lnTo>
                  <a:lnTo>
                    <a:pt x="340906" y="570725"/>
                  </a:lnTo>
                  <a:lnTo>
                    <a:pt x="311492" y="576732"/>
                  </a:lnTo>
                  <a:lnTo>
                    <a:pt x="287401" y="593077"/>
                  </a:lnTo>
                  <a:lnTo>
                    <a:pt x="271119" y="617270"/>
                  </a:lnTo>
                  <a:lnTo>
                    <a:pt x="265150" y="646823"/>
                  </a:lnTo>
                  <a:lnTo>
                    <a:pt x="265150" y="799007"/>
                  </a:lnTo>
                  <a:lnTo>
                    <a:pt x="271119" y="828548"/>
                  </a:lnTo>
                  <a:lnTo>
                    <a:pt x="287401" y="852741"/>
                  </a:lnTo>
                  <a:lnTo>
                    <a:pt x="311492" y="869086"/>
                  </a:lnTo>
                  <a:lnTo>
                    <a:pt x="340906" y="875093"/>
                  </a:lnTo>
                  <a:lnTo>
                    <a:pt x="568172" y="875093"/>
                  </a:lnTo>
                  <a:lnTo>
                    <a:pt x="568172" y="1103363"/>
                  </a:lnTo>
                  <a:lnTo>
                    <a:pt x="574154" y="1132916"/>
                  </a:lnTo>
                  <a:lnTo>
                    <a:pt x="590423" y="1157109"/>
                  </a:lnTo>
                  <a:lnTo>
                    <a:pt x="614514" y="1173454"/>
                  </a:lnTo>
                  <a:lnTo>
                    <a:pt x="643928" y="1179461"/>
                  </a:lnTo>
                  <a:lnTo>
                    <a:pt x="795439" y="1179461"/>
                  </a:lnTo>
                  <a:lnTo>
                    <a:pt x="824852" y="1173454"/>
                  </a:lnTo>
                  <a:lnTo>
                    <a:pt x="848944" y="1157109"/>
                  </a:lnTo>
                  <a:lnTo>
                    <a:pt x="865225" y="1132916"/>
                  </a:lnTo>
                  <a:lnTo>
                    <a:pt x="871194" y="1103363"/>
                  </a:lnTo>
                  <a:lnTo>
                    <a:pt x="871194" y="875093"/>
                  </a:lnTo>
                  <a:lnTo>
                    <a:pt x="1098461" y="875093"/>
                  </a:lnTo>
                  <a:lnTo>
                    <a:pt x="1127887" y="869086"/>
                  </a:lnTo>
                  <a:lnTo>
                    <a:pt x="1151966" y="852741"/>
                  </a:lnTo>
                  <a:lnTo>
                    <a:pt x="1168247" y="828548"/>
                  </a:lnTo>
                  <a:lnTo>
                    <a:pt x="1174229" y="799007"/>
                  </a:lnTo>
                  <a:lnTo>
                    <a:pt x="1174229" y="646823"/>
                  </a:lnTo>
                  <a:close/>
                </a:path>
                <a:path w="1439545" h="1445895">
                  <a:moveTo>
                    <a:pt x="1439341" y="722909"/>
                  </a:moveTo>
                  <a:lnTo>
                    <a:pt x="1437805" y="675360"/>
                  </a:lnTo>
                  <a:lnTo>
                    <a:pt x="1433283" y="628650"/>
                  </a:lnTo>
                  <a:lnTo>
                    <a:pt x="1425917" y="583171"/>
                  </a:lnTo>
                  <a:lnTo>
                    <a:pt x="1415618" y="538010"/>
                  </a:lnTo>
                  <a:lnTo>
                    <a:pt x="1402676" y="494322"/>
                  </a:lnTo>
                  <a:lnTo>
                    <a:pt x="1387106" y="451840"/>
                  </a:lnTo>
                  <a:lnTo>
                    <a:pt x="1369021" y="410667"/>
                  </a:lnTo>
                  <a:lnTo>
                    <a:pt x="1348511" y="370878"/>
                  </a:lnTo>
                  <a:lnTo>
                    <a:pt x="1325740" y="332740"/>
                  </a:lnTo>
                  <a:lnTo>
                    <a:pt x="1325740" y="722909"/>
                  </a:lnTo>
                  <a:lnTo>
                    <a:pt x="1323911" y="770547"/>
                  </a:lnTo>
                  <a:lnTo>
                    <a:pt x="1318539" y="817194"/>
                  </a:lnTo>
                  <a:lnTo>
                    <a:pt x="1309751" y="862647"/>
                  </a:lnTo>
                  <a:lnTo>
                    <a:pt x="1297686" y="906843"/>
                  </a:lnTo>
                  <a:lnTo>
                    <a:pt x="1282458" y="949617"/>
                  </a:lnTo>
                  <a:lnTo>
                    <a:pt x="1264221" y="990841"/>
                  </a:lnTo>
                  <a:lnTo>
                    <a:pt x="1243101" y="1030376"/>
                  </a:lnTo>
                  <a:lnTo>
                    <a:pt x="1219238" y="1068095"/>
                  </a:lnTo>
                  <a:lnTo>
                    <a:pt x="1192758" y="1103858"/>
                  </a:lnTo>
                  <a:lnTo>
                    <a:pt x="1163789" y="1137526"/>
                  </a:lnTo>
                  <a:lnTo>
                    <a:pt x="1132484" y="1168984"/>
                  </a:lnTo>
                  <a:lnTo>
                    <a:pt x="1098956" y="1198067"/>
                  </a:lnTo>
                  <a:lnTo>
                    <a:pt x="1063345" y="1224673"/>
                  </a:lnTo>
                  <a:lnTo>
                    <a:pt x="1025791" y="1248651"/>
                  </a:lnTo>
                  <a:lnTo>
                    <a:pt x="986434" y="1269860"/>
                  </a:lnTo>
                  <a:lnTo>
                    <a:pt x="945388" y="1288173"/>
                  </a:lnTo>
                  <a:lnTo>
                    <a:pt x="902804" y="1303464"/>
                  </a:lnTo>
                  <a:lnTo>
                    <a:pt x="858812" y="1315593"/>
                  </a:lnTo>
                  <a:lnTo>
                    <a:pt x="813536" y="1324419"/>
                  </a:lnTo>
                  <a:lnTo>
                    <a:pt x="767118" y="1329817"/>
                  </a:lnTo>
                  <a:lnTo>
                    <a:pt x="719683" y="1331645"/>
                  </a:lnTo>
                  <a:lnTo>
                    <a:pt x="672261" y="1329817"/>
                  </a:lnTo>
                  <a:lnTo>
                    <a:pt x="625843" y="1324419"/>
                  </a:lnTo>
                  <a:lnTo>
                    <a:pt x="580567" y="1315593"/>
                  </a:lnTo>
                  <a:lnTo>
                    <a:pt x="536562" y="1303464"/>
                  </a:lnTo>
                  <a:lnTo>
                    <a:pt x="493979" y="1288173"/>
                  </a:lnTo>
                  <a:lnTo>
                    <a:pt x="452932" y="1269860"/>
                  </a:lnTo>
                  <a:lnTo>
                    <a:pt x="413575" y="1248651"/>
                  </a:lnTo>
                  <a:lnTo>
                    <a:pt x="376021" y="1224673"/>
                  </a:lnTo>
                  <a:lnTo>
                    <a:pt x="340423" y="1198067"/>
                  </a:lnTo>
                  <a:lnTo>
                    <a:pt x="306895" y="1168984"/>
                  </a:lnTo>
                  <a:lnTo>
                    <a:pt x="275577" y="1137526"/>
                  </a:lnTo>
                  <a:lnTo>
                    <a:pt x="246621" y="1103858"/>
                  </a:lnTo>
                  <a:lnTo>
                    <a:pt x="220129" y="1068095"/>
                  </a:lnTo>
                  <a:lnTo>
                    <a:pt x="196265" y="1030376"/>
                  </a:lnTo>
                  <a:lnTo>
                    <a:pt x="175145" y="990841"/>
                  </a:lnTo>
                  <a:lnTo>
                    <a:pt x="156908" y="949617"/>
                  </a:lnTo>
                  <a:lnTo>
                    <a:pt x="141681" y="906843"/>
                  </a:lnTo>
                  <a:lnTo>
                    <a:pt x="129717" y="863015"/>
                  </a:lnTo>
                  <a:lnTo>
                    <a:pt x="129616" y="862647"/>
                  </a:lnTo>
                  <a:lnTo>
                    <a:pt x="120827" y="817194"/>
                  </a:lnTo>
                  <a:lnTo>
                    <a:pt x="115455" y="770547"/>
                  </a:lnTo>
                  <a:lnTo>
                    <a:pt x="113639" y="722909"/>
                  </a:lnTo>
                  <a:lnTo>
                    <a:pt x="115455" y="675360"/>
                  </a:lnTo>
                  <a:lnTo>
                    <a:pt x="120827" y="628650"/>
                  </a:lnTo>
                  <a:lnTo>
                    <a:pt x="129616" y="583171"/>
                  </a:lnTo>
                  <a:lnTo>
                    <a:pt x="141681" y="538988"/>
                  </a:lnTo>
                  <a:lnTo>
                    <a:pt x="156908" y="496201"/>
                  </a:lnTo>
                  <a:lnTo>
                    <a:pt x="175145" y="454977"/>
                  </a:lnTo>
                  <a:lnTo>
                    <a:pt x="196265" y="415442"/>
                  </a:lnTo>
                  <a:lnTo>
                    <a:pt x="220129" y="377723"/>
                  </a:lnTo>
                  <a:lnTo>
                    <a:pt x="246621" y="341972"/>
                  </a:lnTo>
                  <a:lnTo>
                    <a:pt x="275577" y="308292"/>
                  </a:lnTo>
                  <a:lnTo>
                    <a:pt x="306895" y="276847"/>
                  </a:lnTo>
                  <a:lnTo>
                    <a:pt x="340423" y="247751"/>
                  </a:lnTo>
                  <a:lnTo>
                    <a:pt x="376021" y="221145"/>
                  </a:lnTo>
                  <a:lnTo>
                    <a:pt x="413575" y="197180"/>
                  </a:lnTo>
                  <a:lnTo>
                    <a:pt x="452932" y="175958"/>
                  </a:lnTo>
                  <a:lnTo>
                    <a:pt x="493979" y="157645"/>
                  </a:lnTo>
                  <a:lnTo>
                    <a:pt x="536562" y="142354"/>
                  </a:lnTo>
                  <a:lnTo>
                    <a:pt x="580567" y="130225"/>
                  </a:lnTo>
                  <a:lnTo>
                    <a:pt x="625843" y="121399"/>
                  </a:lnTo>
                  <a:lnTo>
                    <a:pt x="672261" y="116014"/>
                  </a:lnTo>
                  <a:lnTo>
                    <a:pt x="719035" y="114211"/>
                  </a:lnTo>
                  <a:lnTo>
                    <a:pt x="720331" y="114211"/>
                  </a:lnTo>
                  <a:lnTo>
                    <a:pt x="767118" y="116014"/>
                  </a:lnTo>
                  <a:lnTo>
                    <a:pt x="813536" y="121399"/>
                  </a:lnTo>
                  <a:lnTo>
                    <a:pt x="858812" y="130225"/>
                  </a:lnTo>
                  <a:lnTo>
                    <a:pt x="902804" y="142354"/>
                  </a:lnTo>
                  <a:lnTo>
                    <a:pt x="945388" y="157645"/>
                  </a:lnTo>
                  <a:lnTo>
                    <a:pt x="986434" y="175958"/>
                  </a:lnTo>
                  <a:lnTo>
                    <a:pt x="1025791" y="197180"/>
                  </a:lnTo>
                  <a:lnTo>
                    <a:pt x="1063345" y="221145"/>
                  </a:lnTo>
                  <a:lnTo>
                    <a:pt x="1098956" y="247751"/>
                  </a:lnTo>
                  <a:lnTo>
                    <a:pt x="1132484" y="276847"/>
                  </a:lnTo>
                  <a:lnTo>
                    <a:pt x="1163789" y="308292"/>
                  </a:lnTo>
                  <a:lnTo>
                    <a:pt x="1192758" y="341972"/>
                  </a:lnTo>
                  <a:lnTo>
                    <a:pt x="1219238" y="377723"/>
                  </a:lnTo>
                  <a:lnTo>
                    <a:pt x="1243101" y="415442"/>
                  </a:lnTo>
                  <a:lnTo>
                    <a:pt x="1264221" y="454977"/>
                  </a:lnTo>
                  <a:lnTo>
                    <a:pt x="1282458" y="496201"/>
                  </a:lnTo>
                  <a:lnTo>
                    <a:pt x="1297686" y="538988"/>
                  </a:lnTo>
                  <a:lnTo>
                    <a:pt x="1309662" y="582815"/>
                  </a:lnTo>
                  <a:lnTo>
                    <a:pt x="1318539" y="628650"/>
                  </a:lnTo>
                  <a:lnTo>
                    <a:pt x="1323924" y="675360"/>
                  </a:lnTo>
                  <a:lnTo>
                    <a:pt x="1325740" y="722909"/>
                  </a:lnTo>
                  <a:lnTo>
                    <a:pt x="1325740" y="332740"/>
                  </a:lnTo>
                  <a:lnTo>
                    <a:pt x="1300568" y="295871"/>
                  </a:lnTo>
                  <a:lnTo>
                    <a:pt x="1273327" y="260832"/>
                  </a:lnTo>
                  <a:lnTo>
                    <a:pt x="1244041" y="227584"/>
                  </a:lnTo>
                  <a:lnTo>
                    <a:pt x="1212799" y="196189"/>
                  </a:lnTo>
                  <a:lnTo>
                    <a:pt x="1179690" y="166776"/>
                  </a:lnTo>
                  <a:lnTo>
                    <a:pt x="1144816" y="139407"/>
                  </a:lnTo>
                  <a:lnTo>
                    <a:pt x="1108278" y="114211"/>
                  </a:lnTo>
                  <a:lnTo>
                    <a:pt x="1070152" y="91249"/>
                  </a:lnTo>
                  <a:lnTo>
                    <a:pt x="1030541" y="70637"/>
                  </a:lnTo>
                  <a:lnTo>
                    <a:pt x="989545" y="52463"/>
                  </a:lnTo>
                  <a:lnTo>
                    <a:pt x="947254" y="36830"/>
                  </a:lnTo>
                  <a:lnTo>
                    <a:pt x="903757" y="23825"/>
                  </a:lnTo>
                  <a:lnTo>
                    <a:pt x="859167" y="13538"/>
                  </a:lnTo>
                  <a:lnTo>
                    <a:pt x="813562" y="6083"/>
                  </a:lnTo>
                  <a:lnTo>
                    <a:pt x="767029" y="1536"/>
                  </a:lnTo>
                  <a:lnTo>
                    <a:pt x="719683" y="0"/>
                  </a:lnTo>
                  <a:lnTo>
                    <a:pt x="672338" y="1536"/>
                  </a:lnTo>
                  <a:lnTo>
                    <a:pt x="625817" y="6083"/>
                  </a:lnTo>
                  <a:lnTo>
                    <a:pt x="580199" y="13538"/>
                  </a:lnTo>
                  <a:lnTo>
                    <a:pt x="535609" y="23825"/>
                  </a:lnTo>
                  <a:lnTo>
                    <a:pt x="492112" y="36830"/>
                  </a:lnTo>
                  <a:lnTo>
                    <a:pt x="449821" y="52463"/>
                  </a:lnTo>
                  <a:lnTo>
                    <a:pt x="408825" y="70637"/>
                  </a:lnTo>
                  <a:lnTo>
                    <a:pt x="369214" y="91249"/>
                  </a:lnTo>
                  <a:lnTo>
                    <a:pt x="331089" y="114211"/>
                  </a:lnTo>
                  <a:lnTo>
                    <a:pt x="294538" y="139407"/>
                  </a:lnTo>
                  <a:lnTo>
                    <a:pt x="259664" y="166776"/>
                  </a:lnTo>
                  <a:lnTo>
                    <a:pt x="226555" y="196189"/>
                  </a:lnTo>
                  <a:lnTo>
                    <a:pt x="195313" y="227584"/>
                  </a:lnTo>
                  <a:lnTo>
                    <a:pt x="166027" y="260832"/>
                  </a:lnTo>
                  <a:lnTo>
                    <a:pt x="138785" y="295871"/>
                  </a:lnTo>
                  <a:lnTo>
                    <a:pt x="113690" y="332587"/>
                  </a:lnTo>
                  <a:lnTo>
                    <a:pt x="90843" y="370878"/>
                  </a:lnTo>
                  <a:lnTo>
                    <a:pt x="70319" y="410667"/>
                  </a:lnTo>
                  <a:lnTo>
                    <a:pt x="52235" y="451840"/>
                  </a:lnTo>
                  <a:lnTo>
                    <a:pt x="36664" y="494322"/>
                  </a:lnTo>
                  <a:lnTo>
                    <a:pt x="23723" y="538010"/>
                  </a:lnTo>
                  <a:lnTo>
                    <a:pt x="13487" y="582815"/>
                  </a:lnTo>
                  <a:lnTo>
                    <a:pt x="6057" y="628650"/>
                  </a:lnTo>
                  <a:lnTo>
                    <a:pt x="1524" y="675360"/>
                  </a:lnTo>
                  <a:lnTo>
                    <a:pt x="0" y="722909"/>
                  </a:lnTo>
                  <a:lnTo>
                    <a:pt x="1536" y="770547"/>
                  </a:lnTo>
                  <a:lnTo>
                    <a:pt x="6057" y="817194"/>
                  </a:lnTo>
                  <a:lnTo>
                    <a:pt x="13423" y="862647"/>
                  </a:lnTo>
                  <a:lnTo>
                    <a:pt x="23723" y="907808"/>
                  </a:lnTo>
                  <a:lnTo>
                    <a:pt x="36664" y="951496"/>
                  </a:lnTo>
                  <a:lnTo>
                    <a:pt x="52235" y="993965"/>
                  </a:lnTo>
                  <a:lnTo>
                    <a:pt x="70319" y="1035151"/>
                  </a:lnTo>
                  <a:lnTo>
                    <a:pt x="90843" y="1074928"/>
                  </a:lnTo>
                  <a:lnTo>
                    <a:pt x="113690" y="1113231"/>
                  </a:lnTo>
                  <a:lnTo>
                    <a:pt x="138785" y="1149934"/>
                  </a:lnTo>
                  <a:lnTo>
                    <a:pt x="166027" y="1184960"/>
                  </a:lnTo>
                  <a:lnTo>
                    <a:pt x="195313" y="1218222"/>
                  </a:lnTo>
                  <a:lnTo>
                    <a:pt x="226555" y="1249603"/>
                  </a:lnTo>
                  <a:lnTo>
                    <a:pt x="259664" y="1279017"/>
                  </a:lnTo>
                  <a:lnTo>
                    <a:pt x="294538" y="1306385"/>
                  </a:lnTo>
                  <a:lnTo>
                    <a:pt x="331190" y="1331645"/>
                  </a:lnTo>
                  <a:lnTo>
                    <a:pt x="369214" y="1354543"/>
                  </a:lnTo>
                  <a:lnTo>
                    <a:pt x="408825" y="1375143"/>
                  </a:lnTo>
                  <a:lnTo>
                    <a:pt x="449821" y="1393317"/>
                  </a:lnTo>
                  <a:lnTo>
                    <a:pt x="492112" y="1408950"/>
                  </a:lnTo>
                  <a:lnTo>
                    <a:pt x="535609" y="1421955"/>
                  </a:lnTo>
                  <a:lnTo>
                    <a:pt x="580199" y="1432242"/>
                  </a:lnTo>
                  <a:lnTo>
                    <a:pt x="625817" y="1439697"/>
                  </a:lnTo>
                  <a:lnTo>
                    <a:pt x="672338" y="1444244"/>
                  </a:lnTo>
                  <a:lnTo>
                    <a:pt x="719683" y="1445780"/>
                  </a:lnTo>
                  <a:lnTo>
                    <a:pt x="767029" y="1444244"/>
                  </a:lnTo>
                  <a:lnTo>
                    <a:pt x="813562" y="1439697"/>
                  </a:lnTo>
                  <a:lnTo>
                    <a:pt x="859167" y="1432242"/>
                  </a:lnTo>
                  <a:lnTo>
                    <a:pt x="903757" y="1421955"/>
                  </a:lnTo>
                  <a:lnTo>
                    <a:pt x="947254" y="1408950"/>
                  </a:lnTo>
                  <a:lnTo>
                    <a:pt x="989545" y="1393317"/>
                  </a:lnTo>
                  <a:lnTo>
                    <a:pt x="1030541" y="1375143"/>
                  </a:lnTo>
                  <a:lnTo>
                    <a:pt x="1070152" y="1354543"/>
                  </a:lnTo>
                  <a:lnTo>
                    <a:pt x="1108176" y="1331645"/>
                  </a:lnTo>
                  <a:lnTo>
                    <a:pt x="1144816" y="1306385"/>
                  </a:lnTo>
                  <a:lnTo>
                    <a:pt x="1179690" y="1279017"/>
                  </a:lnTo>
                  <a:lnTo>
                    <a:pt x="1212799" y="1249603"/>
                  </a:lnTo>
                  <a:lnTo>
                    <a:pt x="1244041" y="1218222"/>
                  </a:lnTo>
                  <a:lnTo>
                    <a:pt x="1273327" y="1184960"/>
                  </a:lnTo>
                  <a:lnTo>
                    <a:pt x="1300568" y="1149934"/>
                  </a:lnTo>
                  <a:lnTo>
                    <a:pt x="1325651" y="1113231"/>
                  </a:lnTo>
                  <a:lnTo>
                    <a:pt x="1348511" y="1074928"/>
                  </a:lnTo>
                  <a:lnTo>
                    <a:pt x="1369021" y="1035151"/>
                  </a:lnTo>
                  <a:lnTo>
                    <a:pt x="1387106" y="993965"/>
                  </a:lnTo>
                  <a:lnTo>
                    <a:pt x="1402676" y="951496"/>
                  </a:lnTo>
                  <a:lnTo>
                    <a:pt x="1415618" y="907808"/>
                  </a:lnTo>
                  <a:lnTo>
                    <a:pt x="1425854" y="863015"/>
                  </a:lnTo>
                  <a:lnTo>
                    <a:pt x="1433283" y="817194"/>
                  </a:lnTo>
                  <a:lnTo>
                    <a:pt x="1437805" y="770547"/>
                  </a:lnTo>
                  <a:lnTo>
                    <a:pt x="1439341" y="722909"/>
                  </a:lnTo>
                  <a:close/>
                </a:path>
              </a:pathLst>
            </a:custGeom>
            <a:solidFill>
              <a:srgbClr val="D0CECE"/>
            </a:solidFill>
          </p:spPr>
          <p:txBody>
            <a:bodyPr wrap="square" lIns="0" tIns="0" rIns="0" bIns="0" rtlCol="0"/>
            <a:lstStyle/>
            <a:p>
              <a:endParaRPr/>
            </a:p>
          </p:txBody>
        </p:sp>
      </p:grpSp>
      <p:sp>
        <p:nvSpPr>
          <p:cNvPr id="13" name="object 13"/>
          <p:cNvSpPr txBox="1"/>
          <p:nvPr/>
        </p:nvSpPr>
        <p:spPr>
          <a:xfrm>
            <a:off x="7643621" y="3188970"/>
            <a:ext cx="3906520" cy="2699385"/>
          </a:xfrm>
          <a:prstGeom prst="rect">
            <a:avLst/>
          </a:prstGeom>
          <a:solidFill>
            <a:srgbClr val="E1EFD9"/>
          </a:solidFill>
          <a:ln w="28575">
            <a:solidFill>
              <a:srgbClr val="385622"/>
            </a:solidFill>
          </a:ln>
        </p:spPr>
        <p:txBody>
          <a:bodyPr vert="horz" wrap="square" lIns="0" tIns="74295" rIns="0" bIns="0" rtlCol="0">
            <a:spAutoFit/>
          </a:bodyPr>
          <a:lstStyle/>
          <a:p>
            <a:pPr marL="198755" marR="819785">
              <a:lnSpc>
                <a:spcPct val="100000"/>
              </a:lnSpc>
              <a:spcBef>
                <a:spcPts val="585"/>
              </a:spcBef>
            </a:pPr>
            <a:r>
              <a:rPr sz="1100" dirty="0">
                <a:solidFill>
                  <a:srgbClr val="3A3838"/>
                </a:solidFill>
                <a:latin typeface="Century Gothic"/>
                <a:cs typeface="Century Gothic"/>
              </a:rPr>
              <a:t>Potential</a:t>
            </a:r>
            <a:r>
              <a:rPr sz="1100" spc="40" dirty="0">
                <a:solidFill>
                  <a:srgbClr val="3A3838"/>
                </a:solidFill>
                <a:latin typeface="Century Gothic"/>
                <a:cs typeface="Century Gothic"/>
              </a:rPr>
              <a:t> </a:t>
            </a:r>
            <a:r>
              <a:rPr sz="1100" spc="100" dirty="0">
                <a:solidFill>
                  <a:srgbClr val="3A3838"/>
                </a:solidFill>
                <a:latin typeface="Century Gothic"/>
                <a:cs typeface="Century Gothic"/>
              </a:rPr>
              <a:t>risk</a:t>
            </a:r>
            <a:r>
              <a:rPr sz="1100" spc="25" dirty="0">
                <a:solidFill>
                  <a:srgbClr val="3A3838"/>
                </a:solidFill>
                <a:latin typeface="Century Gothic"/>
                <a:cs typeface="Century Gothic"/>
              </a:rPr>
              <a:t> </a:t>
            </a:r>
            <a:r>
              <a:rPr sz="1100" dirty="0">
                <a:solidFill>
                  <a:srgbClr val="3A3838"/>
                </a:solidFill>
                <a:latin typeface="Century Gothic"/>
                <a:cs typeface="Century Gothic"/>
              </a:rPr>
              <a:t>factors</a:t>
            </a:r>
            <a:r>
              <a:rPr sz="1100" spc="50" dirty="0">
                <a:solidFill>
                  <a:srgbClr val="3A3838"/>
                </a:solidFill>
                <a:latin typeface="Century Gothic"/>
                <a:cs typeface="Century Gothic"/>
              </a:rPr>
              <a:t> </a:t>
            </a:r>
            <a:r>
              <a:rPr sz="1100" dirty="0">
                <a:solidFill>
                  <a:srgbClr val="3A3838"/>
                </a:solidFill>
                <a:latin typeface="Century Gothic"/>
                <a:cs typeface="Century Gothic"/>
              </a:rPr>
              <a:t>of</a:t>
            </a:r>
            <a:r>
              <a:rPr sz="1100" spc="35" dirty="0">
                <a:solidFill>
                  <a:srgbClr val="3A3838"/>
                </a:solidFill>
                <a:latin typeface="Century Gothic"/>
                <a:cs typeface="Century Gothic"/>
              </a:rPr>
              <a:t> </a:t>
            </a:r>
            <a:r>
              <a:rPr sz="1100" dirty="0">
                <a:solidFill>
                  <a:srgbClr val="3A3838"/>
                </a:solidFill>
                <a:latin typeface="Century Gothic"/>
                <a:cs typeface="Century Gothic"/>
              </a:rPr>
              <a:t>abuse,</a:t>
            </a:r>
            <a:r>
              <a:rPr sz="1100" spc="35" dirty="0">
                <a:solidFill>
                  <a:srgbClr val="3A3838"/>
                </a:solidFill>
                <a:latin typeface="Century Gothic"/>
                <a:cs typeface="Century Gothic"/>
              </a:rPr>
              <a:t> </a:t>
            </a:r>
            <a:r>
              <a:rPr sz="1100" spc="-10" dirty="0">
                <a:solidFill>
                  <a:srgbClr val="3A3838"/>
                </a:solidFill>
                <a:latin typeface="Century Gothic"/>
                <a:cs typeface="Century Gothic"/>
              </a:rPr>
              <a:t>neglect,</a:t>
            </a:r>
            <a:r>
              <a:rPr sz="1100" spc="35" dirty="0">
                <a:solidFill>
                  <a:srgbClr val="3A3838"/>
                </a:solidFill>
                <a:latin typeface="Century Gothic"/>
                <a:cs typeface="Century Gothic"/>
              </a:rPr>
              <a:t> </a:t>
            </a:r>
            <a:r>
              <a:rPr sz="1100" spc="-25" dirty="0">
                <a:solidFill>
                  <a:srgbClr val="3A3838"/>
                </a:solidFill>
                <a:latin typeface="Century Gothic"/>
                <a:cs typeface="Century Gothic"/>
              </a:rPr>
              <a:t>or </a:t>
            </a:r>
            <a:r>
              <a:rPr sz="1100" dirty="0">
                <a:solidFill>
                  <a:srgbClr val="3A3838"/>
                </a:solidFill>
                <a:latin typeface="Century Gothic"/>
                <a:cs typeface="Century Gothic"/>
              </a:rPr>
              <a:t>exploitation</a:t>
            </a:r>
            <a:r>
              <a:rPr sz="1100" spc="110" dirty="0">
                <a:solidFill>
                  <a:srgbClr val="3A3838"/>
                </a:solidFill>
                <a:latin typeface="Century Gothic"/>
                <a:cs typeface="Century Gothic"/>
              </a:rPr>
              <a:t> </a:t>
            </a:r>
            <a:r>
              <a:rPr sz="1100" dirty="0">
                <a:solidFill>
                  <a:srgbClr val="3A3838"/>
                </a:solidFill>
                <a:latin typeface="Century Gothic"/>
                <a:cs typeface="Century Gothic"/>
              </a:rPr>
              <a:t>could</a:t>
            </a:r>
            <a:r>
              <a:rPr sz="1100" spc="95" dirty="0">
                <a:solidFill>
                  <a:srgbClr val="3A3838"/>
                </a:solidFill>
                <a:latin typeface="Century Gothic"/>
                <a:cs typeface="Century Gothic"/>
              </a:rPr>
              <a:t> </a:t>
            </a:r>
            <a:r>
              <a:rPr sz="1100" spc="-10" dirty="0">
                <a:solidFill>
                  <a:srgbClr val="3A3838"/>
                </a:solidFill>
                <a:latin typeface="Century Gothic"/>
                <a:cs typeface="Century Gothic"/>
              </a:rPr>
              <a:t>include:</a:t>
            </a:r>
            <a:endParaRPr sz="1100">
              <a:latin typeface="Century Gothic"/>
              <a:cs typeface="Century Gothic"/>
            </a:endParaRPr>
          </a:p>
          <a:p>
            <a:pPr marL="367665" marR="544830" indent="-169545">
              <a:lnSpc>
                <a:spcPct val="100000"/>
              </a:lnSpc>
              <a:spcBef>
                <a:spcPts val="1325"/>
              </a:spcBef>
              <a:buFont typeface="Arial"/>
              <a:buChar char="•"/>
              <a:tabLst>
                <a:tab pos="370840" algn="l"/>
              </a:tabLst>
            </a:pPr>
            <a:r>
              <a:rPr sz="1100" spc="-10" dirty="0">
                <a:solidFill>
                  <a:srgbClr val="3A3838"/>
                </a:solidFill>
                <a:latin typeface="Century Gothic"/>
                <a:cs typeface="Century Gothic"/>
              </a:rPr>
              <a:t>dependency</a:t>
            </a:r>
            <a:r>
              <a:rPr sz="1100" spc="80" dirty="0">
                <a:solidFill>
                  <a:srgbClr val="3A3838"/>
                </a:solidFill>
                <a:latin typeface="Century Gothic"/>
                <a:cs typeface="Century Gothic"/>
              </a:rPr>
              <a:t> </a:t>
            </a:r>
            <a:r>
              <a:rPr sz="1100" dirty="0">
                <a:solidFill>
                  <a:srgbClr val="3A3838"/>
                </a:solidFill>
                <a:latin typeface="Century Gothic"/>
                <a:cs typeface="Century Gothic"/>
              </a:rPr>
              <a:t>on</a:t>
            </a:r>
            <a:r>
              <a:rPr sz="1100" spc="80" dirty="0">
                <a:solidFill>
                  <a:srgbClr val="3A3838"/>
                </a:solidFill>
                <a:latin typeface="Century Gothic"/>
                <a:cs typeface="Century Gothic"/>
              </a:rPr>
              <a:t> </a:t>
            </a:r>
            <a:r>
              <a:rPr sz="1100" dirty="0">
                <a:solidFill>
                  <a:srgbClr val="3A3838"/>
                </a:solidFill>
                <a:latin typeface="Century Gothic"/>
                <a:cs typeface="Century Gothic"/>
              </a:rPr>
              <a:t>others</a:t>
            </a:r>
            <a:r>
              <a:rPr sz="1100" spc="65" dirty="0">
                <a:solidFill>
                  <a:srgbClr val="3A3838"/>
                </a:solidFill>
                <a:latin typeface="Century Gothic"/>
                <a:cs typeface="Century Gothic"/>
              </a:rPr>
              <a:t> </a:t>
            </a:r>
            <a:r>
              <a:rPr sz="1100" dirty="0">
                <a:solidFill>
                  <a:srgbClr val="3A3838"/>
                </a:solidFill>
                <a:latin typeface="Century Gothic"/>
                <a:cs typeface="Century Gothic"/>
              </a:rPr>
              <a:t>for</a:t>
            </a:r>
            <a:r>
              <a:rPr sz="1100" spc="70" dirty="0">
                <a:solidFill>
                  <a:srgbClr val="3A3838"/>
                </a:solidFill>
                <a:latin typeface="Century Gothic"/>
                <a:cs typeface="Century Gothic"/>
              </a:rPr>
              <a:t> </a:t>
            </a:r>
            <a:r>
              <a:rPr sz="1100" dirty="0">
                <a:solidFill>
                  <a:srgbClr val="3A3838"/>
                </a:solidFill>
                <a:latin typeface="Century Gothic"/>
                <a:cs typeface="Century Gothic"/>
              </a:rPr>
              <a:t>personal</a:t>
            </a:r>
            <a:r>
              <a:rPr sz="1100" spc="55" dirty="0">
                <a:solidFill>
                  <a:srgbClr val="3A3838"/>
                </a:solidFill>
                <a:latin typeface="Century Gothic"/>
                <a:cs typeface="Century Gothic"/>
              </a:rPr>
              <a:t> </a:t>
            </a:r>
            <a:r>
              <a:rPr sz="1100" spc="-35" dirty="0">
                <a:solidFill>
                  <a:srgbClr val="3A3838"/>
                </a:solidFill>
                <a:latin typeface="Century Gothic"/>
                <a:cs typeface="Century Gothic"/>
              </a:rPr>
              <a:t>care</a:t>
            </a:r>
            <a:r>
              <a:rPr sz="1100" spc="70" dirty="0">
                <a:solidFill>
                  <a:srgbClr val="3A3838"/>
                </a:solidFill>
                <a:latin typeface="Century Gothic"/>
                <a:cs typeface="Century Gothic"/>
              </a:rPr>
              <a:t> </a:t>
            </a:r>
            <a:r>
              <a:rPr sz="1100" spc="-25" dirty="0">
                <a:solidFill>
                  <a:srgbClr val="3A3838"/>
                </a:solidFill>
                <a:latin typeface="Century Gothic"/>
                <a:cs typeface="Century Gothic"/>
              </a:rPr>
              <a:t>or 	</a:t>
            </a:r>
            <a:r>
              <a:rPr sz="1100" dirty="0">
                <a:solidFill>
                  <a:srgbClr val="3A3838"/>
                </a:solidFill>
                <a:latin typeface="Century Gothic"/>
                <a:cs typeface="Century Gothic"/>
              </a:rPr>
              <a:t>financial</a:t>
            </a:r>
            <a:r>
              <a:rPr sz="1100" spc="80" dirty="0">
                <a:solidFill>
                  <a:srgbClr val="3A3838"/>
                </a:solidFill>
                <a:latin typeface="Century Gothic"/>
                <a:cs typeface="Century Gothic"/>
              </a:rPr>
              <a:t> </a:t>
            </a:r>
            <a:r>
              <a:rPr sz="1100" spc="-10" dirty="0">
                <a:solidFill>
                  <a:srgbClr val="3A3838"/>
                </a:solidFill>
                <a:latin typeface="Century Gothic"/>
                <a:cs typeface="Century Gothic"/>
              </a:rPr>
              <a:t>management</a:t>
            </a:r>
            <a:endParaRPr sz="1100">
              <a:latin typeface="Century Gothic"/>
              <a:cs typeface="Century Gothic"/>
            </a:endParaRPr>
          </a:p>
          <a:p>
            <a:pPr marL="367665" marR="479425" indent="-169545">
              <a:lnSpc>
                <a:spcPct val="100000"/>
              </a:lnSpc>
              <a:buFont typeface="Arial"/>
              <a:buChar char="•"/>
              <a:tabLst>
                <a:tab pos="370840" algn="l"/>
              </a:tabLst>
            </a:pPr>
            <a:r>
              <a:rPr sz="1100" spc="20" dirty="0">
                <a:solidFill>
                  <a:srgbClr val="3A3838"/>
                </a:solidFill>
                <a:latin typeface="Century Gothic"/>
                <a:cs typeface="Century Gothic"/>
              </a:rPr>
              <a:t>isolation</a:t>
            </a:r>
            <a:r>
              <a:rPr sz="1100" spc="35" dirty="0">
                <a:solidFill>
                  <a:srgbClr val="3A3838"/>
                </a:solidFill>
                <a:latin typeface="Century Gothic"/>
                <a:cs typeface="Century Gothic"/>
              </a:rPr>
              <a:t> </a:t>
            </a:r>
            <a:r>
              <a:rPr sz="1100" spc="55" dirty="0">
                <a:solidFill>
                  <a:srgbClr val="3A3838"/>
                </a:solidFill>
                <a:latin typeface="Century Gothic"/>
                <a:cs typeface="Century Gothic"/>
              </a:rPr>
              <a:t>from</a:t>
            </a:r>
            <a:r>
              <a:rPr sz="1100" spc="20" dirty="0">
                <a:solidFill>
                  <a:srgbClr val="3A3838"/>
                </a:solidFill>
                <a:latin typeface="Century Gothic"/>
                <a:cs typeface="Century Gothic"/>
              </a:rPr>
              <a:t> information</a:t>
            </a:r>
            <a:r>
              <a:rPr sz="1100" spc="40" dirty="0">
                <a:solidFill>
                  <a:srgbClr val="3A3838"/>
                </a:solidFill>
                <a:latin typeface="Century Gothic"/>
                <a:cs typeface="Century Gothic"/>
              </a:rPr>
              <a:t> </a:t>
            </a:r>
            <a:r>
              <a:rPr sz="1100" spc="10" dirty="0">
                <a:solidFill>
                  <a:srgbClr val="3A3838"/>
                </a:solidFill>
                <a:latin typeface="Century Gothic"/>
                <a:cs typeface="Century Gothic"/>
              </a:rPr>
              <a:t>about</a:t>
            </a:r>
            <a:r>
              <a:rPr sz="1100" spc="45" dirty="0">
                <a:solidFill>
                  <a:srgbClr val="3A3838"/>
                </a:solidFill>
                <a:latin typeface="Century Gothic"/>
                <a:cs typeface="Century Gothic"/>
              </a:rPr>
              <a:t> </a:t>
            </a:r>
            <a:r>
              <a:rPr sz="1100" spc="70" dirty="0">
                <a:solidFill>
                  <a:srgbClr val="3A3838"/>
                </a:solidFill>
                <a:latin typeface="Century Gothic"/>
                <a:cs typeface="Century Gothic"/>
              </a:rPr>
              <a:t>rights</a:t>
            </a:r>
            <a:r>
              <a:rPr sz="1100" spc="50" dirty="0">
                <a:solidFill>
                  <a:srgbClr val="3A3838"/>
                </a:solidFill>
                <a:latin typeface="Century Gothic"/>
                <a:cs typeface="Century Gothic"/>
              </a:rPr>
              <a:t> </a:t>
            </a:r>
            <a:r>
              <a:rPr sz="1100" spc="-25" dirty="0">
                <a:solidFill>
                  <a:srgbClr val="3A3838"/>
                </a:solidFill>
                <a:latin typeface="Century Gothic"/>
                <a:cs typeface="Century Gothic"/>
              </a:rPr>
              <a:t>and 	</a:t>
            </a:r>
            <a:r>
              <a:rPr sz="1100" spc="-10" dirty="0">
                <a:solidFill>
                  <a:srgbClr val="3A3838"/>
                </a:solidFill>
                <a:latin typeface="Century Gothic"/>
                <a:cs typeface="Century Gothic"/>
              </a:rPr>
              <a:t>health</a:t>
            </a:r>
            <a:endParaRPr sz="1100">
              <a:latin typeface="Century Gothic"/>
              <a:cs typeface="Century Gothic"/>
            </a:endParaRPr>
          </a:p>
          <a:p>
            <a:pPr marL="368300" indent="-169545">
              <a:lnSpc>
                <a:spcPct val="100000"/>
              </a:lnSpc>
              <a:buFont typeface="Arial"/>
              <a:buChar char="•"/>
              <a:tabLst>
                <a:tab pos="368300" algn="l"/>
              </a:tabLst>
            </a:pPr>
            <a:r>
              <a:rPr sz="1100" spc="50" dirty="0">
                <a:solidFill>
                  <a:srgbClr val="3A3838"/>
                </a:solidFill>
                <a:latin typeface="Century Gothic"/>
                <a:cs typeface="Century Gothic"/>
              </a:rPr>
              <a:t>diminished</a:t>
            </a:r>
            <a:r>
              <a:rPr sz="1100" spc="95" dirty="0">
                <a:solidFill>
                  <a:srgbClr val="3A3838"/>
                </a:solidFill>
                <a:latin typeface="Century Gothic"/>
                <a:cs typeface="Century Gothic"/>
              </a:rPr>
              <a:t> </a:t>
            </a:r>
            <a:r>
              <a:rPr sz="1100" dirty="0">
                <a:solidFill>
                  <a:srgbClr val="3A3838"/>
                </a:solidFill>
                <a:latin typeface="Century Gothic"/>
                <a:cs typeface="Century Gothic"/>
              </a:rPr>
              <a:t>mental</a:t>
            </a:r>
            <a:r>
              <a:rPr sz="1100" spc="80" dirty="0">
                <a:solidFill>
                  <a:srgbClr val="3A3838"/>
                </a:solidFill>
                <a:latin typeface="Century Gothic"/>
                <a:cs typeface="Century Gothic"/>
              </a:rPr>
              <a:t> </a:t>
            </a:r>
            <a:r>
              <a:rPr sz="1100" spc="-10" dirty="0">
                <a:solidFill>
                  <a:srgbClr val="3A3838"/>
                </a:solidFill>
                <a:latin typeface="Century Gothic"/>
                <a:cs typeface="Century Gothic"/>
              </a:rPr>
              <a:t>capacity</a:t>
            </a:r>
            <a:endParaRPr sz="1100">
              <a:latin typeface="Century Gothic"/>
              <a:cs typeface="Century Gothic"/>
            </a:endParaRPr>
          </a:p>
          <a:p>
            <a:pPr marL="368300" indent="-169545">
              <a:lnSpc>
                <a:spcPct val="100000"/>
              </a:lnSpc>
              <a:buFont typeface="Arial"/>
              <a:buChar char="•"/>
              <a:tabLst>
                <a:tab pos="368300" algn="l"/>
              </a:tabLst>
            </a:pPr>
            <a:r>
              <a:rPr sz="1100" spc="60" dirty="0">
                <a:solidFill>
                  <a:srgbClr val="3A3838"/>
                </a:solidFill>
                <a:latin typeface="Century Gothic"/>
                <a:cs typeface="Century Gothic"/>
              </a:rPr>
              <a:t>serious</a:t>
            </a:r>
            <a:r>
              <a:rPr sz="1100" dirty="0">
                <a:solidFill>
                  <a:srgbClr val="3A3838"/>
                </a:solidFill>
                <a:latin typeface="Century Gothic"/>
                <a:cs typeface="Century Gothic"/>
              </a:rPr>
              <a:t> health</a:t>
            </a:r>
            <a:r>
              <a:rPr sz="1100" spc="55" dirty="0">
                <a:solidFill>
                  <a:srgbClr val="3A3838"/>
                </a:solidFill>
                <a:latin typeface="Century Gothic"/>
                <a:cs typeface="Century Gothic"/>
              </a:rPr>
              <a:t> </a:t>
            </a:r>
            <a:r>
              <a:rPr sz="1100" spc="-10" dirty="0">
                <a:solidFill>
                  <a:srgbClr val="3A3838"/>
                </a:solidFill>
                <a:latin typeface="Century Gothic"/>
                <a:cs typeface="Century Gothic"/>
              </a:rPr>
              <a:t>problems</a:t>
            </a:r>
            <a:endParaRPr sz="1100">
              <a:latin typeface="Century Gothic"/>
              <a:cs typeface="Century Gothic"/>
            </a:endParaRPr>
          </a:p>
          <a:p>
            <a:pPr marL="367665" marR="708660" indent="-169545">
              <a:lnSpc>
                <a:spcPct val="100000"/>
              </a:lnSpc>
              <a:buFont typeface="Arial"/>
              <a:buChar char="•"/>
              <a:tabLst>
                <a:tab pos="370840" algn="l"/>
              </a:tabLst>
            </a:pPr>
            <a:r>
              <a:rPr sz="1100" dirty="0">
                <a:solidFill>
                  <a:srgbClr val="3A3838"/>
                </a:solidFill>
                <a:latin typeface="Century Gothic"/>
                <a:cs typeface="Century Gothic"/>
              </a:rPr>
              <a:t>taking</a:t>
            </a:r>
            <a:r>
              <a:rPr sz="1100" spc="140" dirty="0">
                <a:solidFill>
                  <a:srgbClr val="3A3838"/>
                </a:solidFill>
                <a:latin typeface="Century Gothic"/>
                <a:cs typeface="Century Gothic"/>
              </a:rPr>
              <a:t> </a:t>
            </a:r>
            <a:r>
              <a:rPr sz="1100" dirty="0">
                <a:solidFill>
                  <a:srgbClr val="3A3838"/>
                </a:solidFill>
                <a:latin typeface="Century Gothic"/>
                <a:cs typeface="Century Gothic"/>
              </a:rPr>
              <a:t>medications</a:t>
            </a:r>
            <a:r>
              <a:rPr sz="1100" spc="105" dirty="0">
                <a:solidFill>
                  <a:srgbClr val="3A3838"/>
                </a:solidFill>
                <a:latin typeface="Century Gothic"/>
                <a:cs typeface="Century Gothic"/>
              </a:rPr>
              <a:t> </a:t>
            </a:r>
            <a:r>
              <a:rPr sz="1100" dirty="0">
                <a:solidFill>
                  <a:srgbClr val="3A3838"/>
                </a:solidFill>
                <a:latin typeface="Century Gothic"/>
                <a:cs typeface="Century Gothic"/>
              </a:rPr>
              <a:t>that</a:t>
            </a:r>
            <a:r>
              <a:rPr sz="1100" spc="125" dirty="0">
                <a:solidFill>
                  <a:srgbClr val="3A3838"/>
                </a:solidFill>
                <a:latin typeface="Century Gothic"/>
                <a:cs typeface="Century Gothic"/>
              </a:rPr>
              <a:t> </a:t>
            </a:r>
            <a:r>
              <a:rPr sz="1100" spc="-20" dirty="0">
                <a:solidFill>
                  <a:srgbClr val="3A3838"/>
                </a:solidFill>
                <a:latin typeface="Century Gothic"/>
                <a:cs typeface="Century Gothic"/>
              </a:rPr>
              <a:t>affect</a:t>
            </a:r>
            <a:r>
              <a:rPr sz="1100" spc="135" dirty="0">
                <a:solidFill>
                  <a:srgbClr val="3A3838"/>
                </a:solidFill>
                <a:latin typeface="Century Gothic"/>
                <a:cs typeface="Century Gothic"/>
              </a:rPr>
              <a:t> </a:t>
            </a:r>
            <a:r>
              <a:rPr sz="1100" spc="-10" dirty="0">
                <a:solidFill>
                  <a:srgbClr val="3A3838"/>
                </a:solidFill>
                <a:latin typeface="Century Gothic"/>
                <a:cs typeface="Century Gothic"/>
              </a:rPr>
              <a:t>cognitive 	</a:t>
            </a:r>
            <a:r>
              <a:rPr sz="1100" spc="40" dirty="0">
                <a:solidFill>
                  <a:srgbClr val="3A3838"/>
                </a:solidFill>
                <a:latin typeface="Century Gothic"/>
                <a:cs typeface="Century Gothic"/>
              </a:rPr>
              <a:t>status</a:t>
            </a:r>
            <a:endParaRPr sz="1100">
              <a:latin typeface="Century Gothic"/>
              <a:cs typeface="Century Gothic"/>
            </a:endParaRPr>
          </a:p>
          <a:p>
            <a:pPr marL="368300" indent="-169545">
              <a:lnSpc>
                <a:spcPct val="100000"/>
              </a:lnSpc>
              <a:buFont typeface="Arial"/>
              <a:buChar char="•"/>
              <a:tabLst>
                <a:tab pos="368300" algn="l"/>
              </a:tabLst>
            </a:pPr>
            <a:r>
              <a:rPr sz="1100" spc="10" dirty="0">
                <a:solidFill>
                  <a:srgbClr val="3A3838"/>
                </a:solidFill>
                <a:latin typeface="Century Gothic"/>
                <a:cs typeface="Century Gothic"/>
              </a:rPr>
              <a:t>depression,</a:t>
            </a:r>
            <a:r>
              <a:rPr sz="1100" spc="25" dirty="0">
                <a:solidFill>
                  <a:srgbClr val="3A3838"/>
                </a:solidFill>
                <a:latin typeface="Century Gothic"/>
                <a:cs typeface="Century Gothic"/>
              </a:rPr>
              <a:t> </a:t>
            </a:r>
            <a:r>
              <a:rPr sz="1100" spc="10" dirty="0">
                <a:solidFill>
                  <a:srgbClr val="3A3838"/>
                </a:solidFill>
                <a:latin typeface="Century Gothic"/>
                <a:cs typeface="Century Gothic"/>
              </a:rPr>
              <a:t>anxiety,</a:t>
            </a:r>
            <a:r>
              <a:rPr sz="1100" spc="60" dirty="0">
                <a:solidFill>
                  <a:srgbClr val="3A3838"/>
                </a:solidFill>
                <a:latin typeface="Century Gothic"/>
                <a:cs typeface="Century Gothic"/>
              </a:rPr>
              <a:t> </a:t>
            </a:r>
            <a:r>
              <a:rPr sz="1100" spc="10" dirty="0">
                <a:solidFill>
                  <a:srgbClr val="3A3838"/>
                </a:solidFill>
                <a:latin typeface="Century Gothic"/>
                <a:cs typeface="Century Gothic"/>
              </a:rPr>
              <a:t>or</a:t>
            </a:r>
            <a:r>
              <a:rPr sz="1100" spc="45" dirty="0">
                <a:solidFill>
                  <a:srgbClr val="3A3838"/>
                </a:solidFill>
                <a:latin typeface="Century Gothic"/>
                <a:cs typeface="Century Gothic"/>
              </a:rPr>
              <a:t> </a:t>
            </a:r>
            <a:r>
              <a:rPr sz="1100" spc="-10" dirty="0">
                <a:solidFill>
                  <a:srgbClr val="3A3838"/>
                </a:solidFill>
                <a:latin typeface="Century Gothic"/>
                <a:cs typeface="Century Gothic"/>
              </a:rPr>
              <a:t>fearfulness</a:t>
            </a:r>
            <a:endParaRPr sz="1100">
              <a:latin typeface="Century Gothic"/>
              <a:cs typeface="Century Gothic"/>
            </a:endParaRPr>
          </a:p>
          <a:p>
            <a:pPr marL="367665" marR="589915" indent="-169545">
              <a:lnSpc>
                <a:spcPct val="100000"/>
              </a:lnSpc>
              <a:buFont typeface="Arial"/>
              <a:buChar char="•"/>
              <a:tabLst>
                <a:tab pos="370840" algn="l"/>
              </a:tabLst>
            </a:pPr>
            <a:r>
              <a:rPr sz="1100" dirty="0">
                <a:solidFill>
                  <a:srgbClr val="3A3838"/>
                </a:solidFill>
                <a:latin typeface="Century Gothic"/>
                <a:cs typeface="Century Gothic"/>
              </a:rPr>
              <a:t>recent</a:t>
            </a:r>
            <a:r>
              <a:rPr sz="1100" spc="25" dirty="0">
                <a:solidFill>
                  <a:srgbClr val="3A3838"/>
                </a:solidFill>
                <a:latin typeface="Century Gothic"/>
                <a:cs typeface="Century Gothic"/>
              </a:rPr>
              <a:t> </a:t>
            </a:r>
            <a:r>
              <a:rPr sz="1100" spc="65" dirty="0">
                <a:solidFill>
                  <a:srgbClr val="3A3838"/>
                </a:solidFill>
                <a:latin typeface="Century Gothic"/>
                <a:cs typeface="Century Gothic"/>
              </a:rPr>
              <a:t>loss</a:t>
            </a:r>
            <a:r>
              <a:rPr sz="1100" spc="35" dirty="0">
                <a:solidFill>
                  <a:srgbClr val="3A3838"/>
                </a:solidFill>
                <a:latin typeface="Century Gothic"/>
                <a:cs typeface="Century Gothic"/>
              </a:rPr>
              <a:t> </a:t>
            </a:r>
            <a:r>
              <a:rPr sz="1100" dirty="0">
                <a:solidFill>
                  <a:srgbClr val="3A3838"/>
                </a:solidFill>
                <a:latin typeface="Century Gothic"/>
                <a:cs typeface="Century Gothic"/>
              </a:rPr>
              <a:t>(including</a:t>
            </a:r>
            <a:r>
              <a:rPr sz="1100" spc="50" dirty="0">
                <a:solidFill>
                  <a:srgbClr val="3A3838"/>
                </a:solidFill>
                <a:latin typeface="Century Gothic"/>
                <a:cs typeface="Century Gothic"/>
              </a:rPr>
              <a:t> </a:t>
            </a:r>
            <a:r>
              <a:rPr sz="1100" dirty="0">
                <a:solidFill>
                  <a:srgbClr val="3A3838"/>
                </a:solidFill>
                <a:latin typeface="Century Gothic"/>
                <a:cs typeface="Century Gothic"/>
              </a:rPr>
              <a:t>the</a:t>
            </a:r>
            <a:r>
              <a:rPr sz="1100" spc="70" dirty="0">
                <a:solidFill>
                  <a:srgbClr val="3A3838"/>
                </a:solidFill>
                <a:latin typeface="Century Gothic"/>
                <a:cs typeface="Century Gothic"/>
              </a:rPr>
              <a:t> </a:t>
            </a:r>
            <a:r>
              <a:rPr sz="1100" spc="65" dirty="0">
                <a:solidFill>
                  <a:srgbClr val="3A3838"/>
                </a:solidFill>
                <a:latin typeface="Century Gothic"/>
                <a:cs typeface="Century Gothic"/>
              </a:rPr>
              <a:t>loss</a:t>
            </a:r>
            <a:r>
              <a:rPr sz="1100" spc="20" dirty="0">
                <a:solidFill>
                  <a:srgbClr val="3A3838"/>
                </a:solidFill>
                <a:latin typeface="Century Gothic"/>
                <a:cs typeface="Century Gothic"/>
              </a:rPr>
              <a:t> </a:t>
            </a:r>
            <a:r>
              <a:rPr sz="1100" dirty="0">
                <a:solidFill>
                  <a:srgbClr val="3A3838"/>
                </a:solidFill>
                <a:latin typeface="Century Gothic"/>
                <a:cs typeface="Century Gothic"/>
              </a:rPr>
              <a:t>of</a:t>
            </a:r>
            <a:r>
              <a:rPr sz="1100" spc="45" dirty="0">
                <a:solidFill>
                  <a:srgbClr val="3A3838"/>
                </a:solidFill>
                <a:latin typeface="Century Gothic"/>
                <a:cs typeface="Century Gothic"/>
              </a:rPr>
              <a:t> </a:t>
            </a:r>
            <a:r>
              <a:rPr sz="1100" spc="-110" dirty="0">
                <a:solidFill>
                  <a:srgbClr val="3A3838"/>
                </a:solidFill>
                <a:latin typeface="Century Gothic"/>
                <a:cs typeface="Century Gothic"/>
              </a:rPr>
              <a:t>a</a:t>
            </a:r>
            <a:r>
              <a:rPr sz="1100" spc="50" dirty="0">
                <a:solidFill>
                  <a:srgbClr val="3A3838"/>
                </a:solidFill>
                <a:latin typeface="Century Gothic"/>
                <a:cs typeface="Century Gothic"/>
              </a:rPr>
              <a:t> </a:t>
            </a:r>
            <a:r>
              <a:rPr sz="1100" spc="-10" dirty="0">
                <a:solidFill>
                  <a:srgbClr val="3A3838"/>
                </a:solidFill>
                <a:latin typeface="Century Gothic"/>
                <a:cs typeface="Century Gothic"/>
              </a:rPr>
              <a:t>spouse, 	</a:t>
            </a:r>
            <a:r>
              <a:rPr sz="1100" dirty="0">
                <a:solidFill>
                  <a:srgbClr val="3A3838"/>
                </a:solidFill>
                <a:latin typeface="Century Gothic"/>
                <a:cs typeface="Century Gothic"/>
              </a:rPr>
              <a:t>home,</a:t>
            </a:r>
            <a:r>
              <a:rPr sz="1100" spc="60" dirty="0">
                <a:solidFill>
                  <a:srgbClr val="3A3838"/>
                </a:solidFill>
                <a:latin typeface="Century Gothic"/>
                <a:cs typeface="Century Gothic"/>
              </a:rPr>
              <a:t> </a:t>
            </a:r>
            <a:r>
              <a:rPr sz="1100" dirty="0">
                <a:solidFill>
                  <a:srgbClr val="3A3838"/>
                </a:solidFill>
                <a:latin typeface="Century Gothic"/>
                <a:cs typeface="Century Gothic"/>
              </a:rPr>
              <a:t>friend,</a:t>
            </a:r>
            <a:r>
              <a:rPr sz="1100" spc="80" dirty="0">
                <a:solidFill>
                  <a:srgbClr val="3A3838"/>
                </a:solidFill>
                <a:latin typeface="Century Gothic"/>
                <a:cs typeface="Century Gothic"/>
              </a:rPr>
              <a:t> </a:t>
            </a:r>
            <a:r>
              <a:rPr sz="1100" spc="-20" dirty="0">
                <a:solidFill>
                  <a:srgbClr val="3A3838"/>
                </a:solidFill>
                <a:latin typeface="Century Gothic"/>
                <a:cs typeface="Century Gothic"/>
              </a:rPr>
              <a:t>etc.)</a:t>
            </a:r>
            <a:endParaRPr sz="1100">
              <a:latin typeface="Century Gothic"/>
              <a:cs typeface="Century Gothic"/>
            </a:endParaRPr>
          </a:p>
        </p:txBody>
      </p:sp>
      <p:sp>
        <p:nvSpPr>
          <p:cNvPr id="14" name="object 14"/>
          <p:cNvSpPr/>
          <p:nvPr/>
        </p:nvSpPr>
        <p:spPr>
          <a:xfrm>
            <a:off x="9052559" y="1703832"/>
            <a:ext cx="2407920" cy="963294"/>
          </a:xfrm>
          <a:custGeom>
            <a:avLst/>
            <a:gdLst/>
            <a:ahLst/>
            <a:cxnLst/>
            <a:rect l="l" t="t" r="r" b="b"/>
            <a:pathLst>
              <a:path w="2407920" h="963294">
                <a:moveTo>
                  <a:pt x="2407920" y="0"/>
                </a:moveTo>
                <a:lnTo>
                  <a:pt x="0" y="0"/>
                </a:lnTo>
                <a:lnTo>
                  <a:pt x="0" y="963168"/>
                </a:lnTo>
                <a:lnTo>
                  <a:pt x="2407920" y="963168"/>
                </a:lnTo>
                <a:lnTo>
                  <a:pt x="2407920" y="0"/>
                </a:lnTo>
                <a:close/>
              </a:path>
            </a:pathLst>
          </a:custGeom>
          <a:solidFill>
            <a:srgbClr val="DAE2F3"/>
          </a:solidFill>
        </p:spPr>
        <p:txBody>
          <a:bodyPr wrap="square" lIns="0" tIns="0" rIns="0" bIns="0" rtlCol="0"/>
          <a:lstStyle/>
          <a:p>
            <a:endParaRPr/>
          </a:p>
        </p:txBody>
      </p:sp>
      <p:sp>
        <p:nvSpPr>
          <p:cNvPr id="15" name="object 15"/>
          <p:cNvSpPr txBox="1"/>
          <p:nvPr/>
        </p:nvSpPr>
        <p:spPr>
          <a:xfrm>
            <a:off x="9141714" y="1808226"/>
            <a:ext cx="2407920" cy="963294"/>
          </a:xfrm>
          <a:prstGeom prst="rect">
            <a:avLst/>
          </a:prstGeom>
          <a:solidFill>
            <a:srgbClr val="DAE2F3"/>
          </a:solidFill>
          <a:ln w="28575">
            <a:solidFill>
              <a:srgbClr val="2E5496"/>
            </a:solidFill>
          </a:ln>
        </p:spPr>
        <p:txBody>
          <a:bodyPr vert="horz" wrap="square" lIns="0" tIns="257810" rIns="0" bIns="0" rtlCol="0">
            <a:spAutoFit/>
          </a:bodyPr>
          <a:lstStyle/>
          <a:p>
            <a:pPr marL="292100">
              <a:lnSpc>
                <a:spcPct val="100000"/>
              </a:lnSpc>
              <a:spcBef>
                <a:spcPts val="2030"/>
              </a:spcBef>
            </a:pPr>
            <a:r>
              <a:rPr sz="1800" b="1" spc="254" dirty="0">
                <a:solidFill>
                  <a:srgbClr val="3A3838"/>
                </a:solidFill>
                <a:latin typeface="Calibri"/>
                <a:cs typeface="Calibri"/>
              </a:rPr>
              <a:t>RISK</a:t>
            </a:r>
            <a:r>
              <a:rPr sz="1800" b="1" spc="120" dirty="0">
                <a:solidFill>
                  <a:srgbClr val="3A3838"/>
                </a:solidFill>
                <a:latin typeface="Calibri"/>
                <a:cs typeface="Calibri"/>
              </a:rPr>
              <a:t> </a:t>
            </a:r>
            <a:r>
              <a:rPr sz="1800" b="1" spc="285" dirty="0">
                <a:solidFill>
                  <a:srgbClr val="3A3838"/>
                </a:solidFill>
                <a:latin typeface="Calibri"/>
                <a:cs typeface="Calibri"/>
              </a:rPr>
              <a:t>FACTORS</a:t>
            </a:r>
            <a:endParaRPr sz="1800">
              <a:latin typeface="Calibri"/>
              <a:cs typeface="Calibri"/>
            </a:endParaRPr>
          </a:p>
        </p:txBody>
      </p:sp>
      <p:grpSp>
        <p:nvGrpSpPr>
          <p:cNvPr id="16" name="object 16"/>
          <p:cNvGrpSpPr/>
          <p:nvPr/>
        </p:nvGrpSpPr>
        <p:grpSpPr>
          <a:xfrm>
            <a:off x="781812" y="486792"/>
            <a:ext cx="7769859" cy="5424805"/>
            <a:chOff x="781812" y="486792"/>
            <a:chExt cx="7769859" cy="5424805"/>
          </a:xfrm>
        </p:grpSpPr>
        <p:sp>
          <p:nvSpPr>
            <p:cNvPr id="17" name="object 17"/>
            <p:cNvSpPr/>
            <p:nvPr/>
          </p:nvSpPr>
          <p:spPr>
            <a:xfrm>
              <a:off x="4274070" y="486803"/>
              <a:ext cx="4277995" cy="5424805"/>
            </a:xfrm>
            <a:custGeom>
              <a:avLst/>
              <a:gdLst/>
              <a:ahLst/>
              <a:cxnLst/>
              <a:rect l="l" t="t" r="r" b="b"/>
              <a:pathLst>
                <a:path w="4277995" h="5424805">
                  <a:moveTo>
                    <a:pt x="1927834" y="4123207"/>
                  </a:moveTo>
                  <a:lnTo>
                    <a:pt x="1918017" y="4075087"/>
                  </a:lnTo>
                  <a:lnTo>
                    <a:pt x="1891296" y="4035679"/>
                  </a:lnTo>
                  <a:lnTo>
                    <a:pt x="1851748" y="4009047"/>
                  </a:lnTo>
                  <a:lnTo>
                    <a:pt x="1803463" y="3999268"/>
                  </a:lnTo>
                  <a:lnTo>
                    <a:pt x="1430324" y="3999268"/>
                  </a:lnTo>
                  <a:lnTo>
                    <a:pt x="1430324" y="3627475"/>
                  </a:lnTo>
                  <a:lnTo>
                    <a:pt x="1420520" y="3579355"/>
                  </a:lnTo>
                  <a:lnTo>
                    <a:pt x="1393799" y="3539947"/>
                  </a:lnTo>
                  <a:lnTo>
                    <a:pt x="1354251" y="3513328"/>
                  </a:lnTo>
                  <a:lnTo>
                    <a:pt x="1305953" y="3503549"/>
                  </a:lnTo>
                  <a:lnTo>
                    <a:pt x="1057198" y="3503549"/>
                  </a:lnTo>
                  <a:lnTo>
                    <a:pt x="1008913" y="3513328"/>
                  </a:lnTo>
                  <a:lnTo>
                    <a:pt x="969365" y="3539947"/>
                  </a:lnTo>
                  <a:lnTo>
                    <a:pt x="942644" y="3579355"/>
                  </a:lnTo>
                  <a:lnTo>
                    <a:pt x="932827" y="3627475"/>
                  </a:lnTo>
                  <a:lnTo>
                    <a:pt x="932827" y="3999268"/>
                  </a:lnTo>
                  <a:lnTo>
                    <a:pt x="559701" y="3999268"/>
                  </a:lnTo>
                  <a:lnTo>
                    <a:pt x="511403" y="4009047"/>
                  </a:lnTo>
                  <a:lnTo>
                    <a:pt x="471855" y="4035679"/>
                  </a:lnTo>
                  <a:lnTo>
                    <a:pt x="445135" y="4075087"/>
                  </a:lnTo>
                  <a:lnTo>
                    <a:pt x="435317" y="4123207"/>
                  </a:lnTo>
                  <a:lnTo>
                    <a:pt x="435317" y="4371060"/>
                  </a:lnTo>
                  <a:lnTo>
                    <a:pt x="445135" y="4419181"/>
                  </a:lnTo>
                  <a:lnTo>
                    <a:pt x="471855" y="4458589"/>
                  </a:lnTo>
                  <a:lnTo>
                    <a:pt x="511403" y="4485221"/>
                  </a:lnTo>
                  <a:lnTo>
                    <a:pt x="559701" y="4495000"/>
                  </a:lnTo>
                  <a:lnTo>
                    <a:pt x="932827" y="4495000"/>
                  </a:lnTo>
                  <a:lnTo>
                    <a:pt x="932827" y="4866792"/>
                  </a:lnTo>
                  <a:lnTo>
                    <a:pt x="942644" y="4914912"/>
                  </a:lnTo>
                  <a:lnTo>
                    <a:pt x="969365" y="4954308"/>
                  </a:lnTo>
                  <a:lnTo>
                    <a:pt x="1008913" y="4980940"/>
                  </a:lnTo>
                  <a:lnTo>
                    <a:pt x="1057198" y="4990719"/>
                  </a:lnTo>
                  <a:lnTo>
                    <a:pt x="1305953" y="4990719"/>
                  </a:lnTo>
                  <a:lnTo>
                    <a:pt x="1354251" y="4980940"/>
                  </a:lnTo>
                  <a:lnTo>
                    <a:pt x="1393799" y="4954308"/>
                  </a:lnTo>
                  <a:lnTo>
                    <a:pt x="1420520" y="4914912"/>
                  </a:lnTo>
                  <a:lnTo>
                    <a:pt x="1430324" y="4866792"/>
                  </a:lnTo>
                  <a:lnTo>
                    <a:pt x="1430324" y="4495000"/>
                  </a:lnTo>
                  <a:lnTo>
                    <a:pt x="1803463" y="4495000"/>
                  </a:lnTo>
                  <a:lnTo>
                    <a:pt x="1851748" y="4485221"/>
                  </a:lnTo>
                  <a:lnTo>
                    <a:pt x="1891296" y="4458589"/>
                  </a:lnTo>
                  <a:lnTo>
                    <a:pt x="1918017" y="4419181"/>
                  </a:lnTo>
                  <a:lnTo>
                    <a:pt x="1927834" y="4371060"/>
                  </a:lnTo>
                  <a:lnTo>
                    <a:pt x="1927834" y="4123207"/>
                  </a:lnTo>
                  <a:close/>
                </a:path>
                <a:path w="4277995" h="5424805">
                  <a:moveTo>
                    <a:pt x="2363101" y="4256075"/>
                  </a:moveTo>
                  <a:lnTo>
                    <a:pt x="2362111" y="4205274"/>
                  </a:lnTo>
                  <a:lnTo>
                    <a:pt x="2359190" y="4154474"/>
                  </a:lnTo>
                  <a:lnTo>
                    <a:pt x="2354351" y="4103674"/>
                  </a:lnTo>
                  <a:lnTo>
                    <a:pt x="2347645" y="4065574"/>
                  </a:lnTo>
                  <a:lnTo>
                    <a:pt x="2339111" y="4014774"/>
                  </a:lnTo>
                  <a:lnTo>
                    <a:pt x="2328786" y="3976674"/>
                  </a:lnTo>
                  <a:lnTo>
                    <a:pt x="2316708" y="3925874"/>
                  </a:lnTo>
                  <a:lnTo>
                    <a:pt x="2302903" y="3875074"/>
                  </a:lnTo>
                  <a:lnTo>
                    <a:pt x="2287435" y="3836974"/>
                  </a:lnTo>
                  <a:lnTo>
                    <a:pt x="2270315" y="3798874"/>
                  </a:lnTo>
                  <a:lnTo>
                    <a:pt x="2251583" y="3748074"/>
                  </a:lnTo>
                  <a:lnTo>
                    <a:pt x="2231301" y="3709974"/>
                  </a:lnTo>
                  <a:lnTo>
                    <a:pt x="2209482" y="3671874"/>
                  </a:lnTo>
                  <a:lnTo>
                    <a:pt x="2186178" y="3633774"/>
                  </a:lnTo>
                  <a:lnTo>
                    <a:pt x="2176589" y="3619017"/>
                  </a:lnTo>
                  <a:lnTo>
                    <a:pt x="2176589" y="4256075"/>
                  </a:lnTo>
                  <a:lnTo>
                    <a:pt x="2175446" y="4306875"/>
                  </a:lnTo>
                  <a:lnTo>
                    <a:pt x="2172043" y="4344975"/>
                  </a:lnTo>
                  <a:lnTo>
                    <a:pt x="2166429" y="4395775"/>
                  </a:lnTo>
                  <a:lnTo>
                    <a:pt x="2158669" y="4446575"/>
                  </a:lnTo>
                  <a:lnTo>
                    <a:pt x="2148814" y="4484675"/>
                  </a:lnTo>
                  <a:lnTo>
                    <a:pt x="2136902" y="4535475"/>
                  </a:lnTo>
                  <a:lnTo>
                    <a:pt x="2123008" y="4573575"/>
                  </a:lnTo>
                  <a:lnTo>
                    <a:pt x="2107146" y="4624375"/>
                  </a:lnTo>
                  <a:lnTo>
                    <a:pt x="2089404" y="4662475"/>
                  </a:lnTo>
                  <a:lnTo>
                    <a:pt x="2069820" y="4700575"/>
                  </a:lnTo>
                  <a:lnTo>
                    <a:pt x="2048433" y="4738675"/>
                  </a:lnTo>
                  <a:lnTo>
                    <a:pt x="2025319" y="4776775"/>
                  </a:lnTo>
                  <a:lnTo>
                    <a:pt x="2000516" y="4814875"/>
                  </a:lnTo>
                  <a:lnTo>
                    <a:pt x="1974075" y="4852975"/>
                  </a:lnTo>
                  <a:lnTo>
                    <a:pt x="1946059" y="4891075"/>
                  </a:lnTo>
                  <a:lnTo>
                    <a:pt x="1916506" y="4916475"/>
                  </a:lnTo>
                  <a:lnTo>
                    <a:pt x="1885467" y="4954575"/>
                  </a:lnTo>
                  <a:lnTo>
                    <a:pt x="1853006" y="4979975"/>
                  </a:lnTo>
                  <a:lnTo>
                    <a:pt x="1819160" y="5018075"/>
                  </a:lnTo>
                  <a:lnTo>
                    <a:pt x="1784007" y="5043475"/>
                  </a:lnTo>
                  <a:lnTo>
                    <a:pt x="1747570" y="5068875"/>
                  </a:lnTo>
                  <a:lnTo>
                    <a:pt x="1709902" y="5094275"/>
                  </a:lnTo>
                  <a:lnTo>
                    <a:pt x="1671078" y="5119675"/>
                  </a:lnTo>
                  <a:lnTo>
                    <a:pt x="1631137" y="5132375"/>
                  </a:lnTo>
                  <a:lnTo>
                    <a:pt x="1590116" y="5157775"/>
                  </a:lnTo>
                  <a:lnTo>
                    <a:pt x="1548091" y="5170475"/>
                  </a:lnTo>
                  <a:lnTo>
                    <a:pt x="1505102" y="5195875"/>
                  </a:lnTo>
                  <a:lnTo>
                    <a:pt x="1416443" y="5221275"/>
                  </a:lnTo>
                  <a:lnTo>
                    <a:pt x="1370876" y="5221275"/>
                  </a:lnTo>
                  <a:lnTo>
                    <a:pt x="1277531" y="5246675"/>
                  </a:lnTo>
                  <a:lnTo>
                    <a:pt x="1085621" y="5246675"/>
                  </a:lnTo>
                  <a:lnTo>
                    <a:pt x="992276" y="5221275"/>
                  </a:lnTo>
                  <a:lnTo>
                    <a:pt x="946708" y="5221275"/>
                  </a:lnTo>
                  <a:lnTo>
                    <a:pt x="858050" y="5195875"/>
                  </a:lnTo>
                  <a:lnTo>
                    <a:pt x="815060" y="5170475"/>
                  </a:lnTo>
                  <a:lnTo>
                    <a:pt x="773036" y="5157775"/>
                  </a:lnTo>
                  <a:lnTo>
                    <a:pt x="732015" y="5132375"/>
                  </a:lnTo>
                  <a:lnTo>
                    <a:pt x="692073" y="5119675"/>
                  </a:lnTo>
                  <a:lnTo>
                    <a:pt x="653249" y="5094275"/>
                  </a:lnTo>
                  <a:lnTo>
                    <a:pt x="615594" y="5068875"/>
                  </a:lnTo>
                  <a:lnTo>
                    <a:pt x="579158" y="5043475"/>
                  </a:lnTo>
                  <a:lnTo>
                    <a:pt x="543991" y="5018075"/>
                  </a:lnTo>
                  <a:lnTo>
                    <a:pt x="510146" y="4979975"/>
                  </a:lnTo>
                  <a:lnTo>
                    <a:pt x="477685" y="4954575"/>
                  </a:lnTo>
                  <a:lnTo>
                    <a:pt x="446646" y="4916475"/>
                  </a:lnTo>
                  <a:lnTo>
                    <a:pt x="417093" y="4891075"/>
                  </a:lnTo>
                  <a:lnTo>
                    <a:pt x="389077" y="4852975"/>
                  </a:lnTo>
                  <a:lnTo>
                    <a:pt x="362635" y="4814875"/>
                  </a:lnTo>
                  <a:lnTo>
                    <a:pt x="337832" y="4776775"/>
                  </a:lnTo>
                  <a:lnTo>
                    <a:pt x="314718" y="4738675"/>
                  </a:lnTo>
                  <a:lnTo>
                    <a:pt x="293331" y="4700575"/>
                  </a:lnTo>
                  <a:lnTo>
                    <a:pt x="273748" y="4662475"/>
                  </a:lnTo>
                  <a:lnTo>
                    <a:pt x="256006" y="4624375"/>
                  </a:lnTo>
                  <a:lnTo>
                    <a:pt x="240157" y="4573575"/>
                  </a:lnTo>
                  <a:lnTo>
                    <a:pt x="226250" y="4535475"/>
                  </a:lnTo>
                  <a:lnTo>
                    <a:pt x="214337" y="4484675"/>
                  </a:lnTo>
                  <a:lnTo>
                    <a:pt x="204482" y="4446575"/>
                  </a:lnTo>
                  <a:lnTo>
                    <a:pt x="196723" y="4395775"/>
                  </a:lnTo>
                  <a:lnTo>
                    <a:pt x="191109" y="4344975"/>
                  </a:lnTo>
                  <a:lnTo>
                    <a:pt x="187718" y="4306875"/>
                  </a:lnTo>
                  <a:lnTo>
                    <a:pt x="186563" y="4256075"/>
                  </a:lnTo>
                  <a:lnTo>
                    <a:pt x="187718" y="4205274"/>
                  </a:lnTo>
                  <a:lnTo>
                    <a:pt x="191109" y="4154474"/>
                  </a:lnTo>
                  <a:lnTo>
                    <a:pt x="196723" y="4116374"/>
                  </a:lnTo>
                  <a:lnTo>
                    <a:pt x="204482" y="4065574"/>
                  </a:lnTo>
                  <a:lnTo>
                    <a:pt x="214337" y="4014774"/>
                  </a:lnTo>
                  <a:lnTo>
                    <a:pt x="226250" y="3976674"/>
                  </a:lnTo>
                  <a:lnTo>
                    <a:pt x="240157" y="3925874"/>
                  </a:lnTo>
                  <a:lnTo>
                    <a:pt x="256006" y="3887774"/>
                  </a:lnTo>
                  <a:lnTo>
                    <a:pt x="273748" y="3849674"/>
                  </a:lnTo>
                  <a:lnTo>
                    <a:pt x="293331" y="3811574"/>
                  </a:lnTo>
                  <a:lnTo>
                    <a:pt x="314718" y="3760774"/>
                  </a:lnTo>
                  <a:lnTo>
                    <a:pt x="337832" y="3722674"/>
                  </a:lnTo>
                  <a:lnTo>
                    <a:pt x="362635" y="3684574"/>
                  </a:lnTo>
                  <a:lnTo>
                    <a:pt x="389077" y="3659174"/>
                  </a:lnTo>
                  <a:lnTo>
                    <a:pt x="417093" y="3621074"/>
                  </a:lnTo>
                  <a:lnTo>
                    <a:pt x="446646" y="3582974"/>
                  </a:lnTo>
                  <a:lnTo>
                    <a:pt x="477685" y="3557574"/>
                  </a:lnTo>
                  <a:lnTo>
                    <a:pt x="510146" y="3519474"/>
                  </a:lnTo>
                  <a:lnTo>
                    <a:pt x="543991" y="3494074"/>
                  </a:lnTo>
                  <a:lnTo>
                    <a:pt x="579145" y="3468674"/>
                  </a:lnTo>
                  <a:lnTo>
                    <a:pt x="615594" y="3443274"/>
                  </a:lnTo>
                  <a:lnTo>
                    <a:pt x="653249" y="3417874"/>
                  </a:lnTo>
                  <a:lnTo>
                    <a:pt x="692073" y="3392474"/>
                  </a:lnTo>
                  <a:lnTo>
                    <a:pt x="732015" y="3367074"/>
                  </a:lnTo>
                  <a:lnTo>
                    <a:pt x="773036" y="3354374"/>
                  </a:lnTo>
                  <a:lnTo>
                    <a:pt x="815060" y="3328974"/>
                  </a:lnTo>
                  <a:lnTo>
                    <a:pt x="946708" y="3290874"/>
                  </a:lnTo>
                  <a:lnTo>
                    <a:pt x="992276" y="3278174"/>
                  </a:lnTo>
                  <a:lnTo>
                    <a:pt x="1038593" y="3278174"/>
                  </a:lnTo>
                  <a:lnTo>
                    <a:pt x="1085621" y="3265474"/>
                  </a:lnTo>
                  <a:lnTo>
                    <a:pt x="1277531" y="3265474"/>
                  </a:lnTo>
                  <a:lnTo>
                    <a:pt x="1324559" y="3278174"/>
                  </a:lnTo>
                  <a:lnTo>
                    <a:pt x="1370876" y="3278174"/>
                  </a:lnTo>
                  <a:lnTo>
                    <a:pt x="1416443" y="3290874"/>
                  </a:lnTo>
                  <a:lnTo>
                    <a:pt x="1548091" y="3328974"/>
                  </a:lnTo>
                  <a:lnTo>
                    <a:pt x="1590116" y="3354374"/>
                  </a:lnTo>
                  <a:lnTo>
                    <a:pt x="1631137" y="3367074"/>
                  </a:lnTo>
                  <a:lnTo>
                    <a:pt x="1671078" y="3392474"/>
                  </a:lnTo>
                  <a:lnTo>
                    <a:pt x="1709902" y="3417874"/>
                  </a:lnTo>
                  <a:lnTo>
                    <a:pt x="1747570" y="3443274"/>
                  </a:lnTo>
                  <a:lnTo>
                    <a:pt x="1784007" y="3468674"/>
                  </a:lnTo>
                  <a:lnTo>
                    <a:pt x="1819160" y="3494074"/>
                  </a:lnTo>
                  <a:lnTo>
                    <a:pt x="1853006" y="3519474"/>
                  </a:lnTo>
                  <a:lnTo>
                    <a:pt x="1885467" y="3557574"/>
                  </a:lnTo>
                  <a:lnTo>
                    <a:pt x="1916506" y="3582974"/>
                  </a:lnTo>
                  <a:lnTo>
                    <a:pt x="1946059" y="3621074"/>
                  </a:lnTo>
                  <a:lnTo>
                    <a:pt x="1974075" y="3659174"/>
                  </a:lnTo>
                  <a:lnTo>
                    <a:pt x="2000516" y="3684574"/>
                  </a:lnTo>
                  <a:lnTo>
                    <a:pt x="2025319" y="3722674"/>
                  </a:lnTo>
                  <a:lnTo>
                    <a:pt x="2048433" y="3760774"/>
                  </a:lnTo>
                  <a:lnTo>
                    <a:pt x="2069820" y="3811574"/>
                  </a:lnTo>
                  <a:lnTo>
                    <a:pt x="2089404" y="3849674"/>
                  </a:lnTo>
                  <a:lnTo>
                    <a:pt x="2107146" y="3887774"/>
                  </a:lnTo>
                  <a:lnTo>
                    <a:pt x="2123008" y="3925874"/>
                  </a:lnTo>
                  <a:lnTo>
                    <a:pt x="2136902" y="3976674"/>
                  </a:lnTo>
                  <a:lnTo>
                    <a:pt x="2148814" y="4014774"/>
                  </a:lnTo>
                  <a:lnTo>
                    <a:pt x="2158669" y="4065574"/>
                  </a:lnTo>
                  <a:lnTo>
                    <a:pt x="2166429" y="4116374"/>
                  </a:lnTo>
                  <a:lnTo>
                    <a:pt x="2172043" y="4154474"/>
                  </a:lnTo>
                  <a:lnTo>
                    <a:pt x="2175446" y="4205274"/>
                  </a:lnTo>
                  <a:lnTo>
                    <a:pt x="2176589" y="4256075"/>
                  </a:lnTo>
                  <a:lnTo>
                    <a:pt x="2176589" y="3619017"/>
                  </a:lnTo>
                  <a:lnTo>
                    <a:pt x="2135263" y="3557574"/>
                  </a:lnTo>
                  <a:lnTo>
                    <a:pt x="2107717" y="3519474"/>
                  </a:lnTo>
                  <a:lnTo>
                    <a:pt x="2078837" y="3481374"/>
                  </a:lnTo>
                  <a:lnTo>
                    <a:pt x="2048649" y="3455974"/>
                  </a:lnTo>
                  <a:lnTo>
                    <a:pt x="2017204" y="3417874"/>
                  </a:lnTo>
                  <a:lnTo>
                    <a:pt x="1984540" y="3392474"/>
                  </a:lnTo>
                  <a:lnTo>
                    <a:pt x="1950681" y="3354374"/>
                  </a:lnTo>
                  <a:lnTo>
                    <a:pt x="1915668" y="3328974"/>
                  </a:lnTo>
                  <a:lnTo>
                    <a:pt x="1879561" y="3303574"/>
                  </a:lnTo>
                  <a:lnTo>
                    <a:pt x="1842363" y="3278174"/>
                  </a:lnTo>
                  <a:lnTo>
                    <a:pt x="1804149" y="3252774"/>
                  </a:lnTo>
                  <a:lnTo>
                    <a:pt x="1764931" y="3227374"/>
                  </a:lnTo>
                  <a:lnTo>
                    <a:pt x="1724748" y="3201974"/>
                  </a:lnTo>
                  <a:lnTo>
                    <a:pt x="1683651" y="3189274"/>
                  </a:lnTo>
                  <a:lnTo>
                    <a:pt x="1641665" y="3163874"/>
                  </a:lnTo>
                  <a:lnTo>
                    <a:pt x="1465656" y="3113074"/>
                  </a:lnTo>
                  <a:lnTo>
                    <a:pt x="1373327" y="3087674"/>
                  </a:lnTo>
                  <a:lnTo>
                    <a:pt x="1326222" y="3087674"/>
                  </a:lnTo>
                  <a:lnTo>
                    <a:pt x="1278534" y="3074974"/>
                  </a:lnTo>
                  <a:lnTo>
                    <a:pt x="1084618" y="3074974"/>
                  </a:lnTo>
                  <a:lnTo>
                    <a:pt x="1036929" y="3087674"/>
                  </a:lnTo>
                  <a:lnTo>
                    <a:pt x="989825" y="3087674"/>
                  </a:lnTo>
                  <a:lnTo>
                    <a:pt x="897496" y="3113074"/>
                  </a:lnTo>
                  <a:lnTo>
                    <a:pt x="721487" y="3163874"/>
                  </a:lnTo>
                  <a:lnTo>
                    <a:pt x="679500" y="3189274"/>
                  </a:lnTo>
                  <a:lnTo>
                    <a:pt x="638390" y="3201974"/>
                  </a:lnTo>
                  <a:lnTo>
                    <a:pt x="598220" y="3227374"/>
                  </a:lnTo>
                  <a:lnTo>
                    <a:pt x="558990" y="3252774"/>
                  </a:lnTo>
                  <a:lnTo>
                    <a:pt x="520763" y="3278174"/>
                  </a:lnTo>
                  <a:lnTo>
                    <a:pt x="483577" y="3303574"/>
                  </a:lnTo>
                  <a:lnTo>
                    <a:pt x="447459" y="3328974"/>
                  </a:lnTo>
                  <a:lnTo>
                    <a:pt x="412457" y="3354374"/>
                  </a:lnTo>
                  <a:lnTo>
                    <a:pt x="378599" y="3392474"/>
                  </a:lnTo>
                  <a:lnTo>
                    <a:pt x="345922" y="3417874"/>
                  </a:lnTo>
                  <a:lnTo>
                    <a:pt x="314477" y="3455974"/>
                  </a:lnTo>
                  <a:lnTo>
                    <a:pt x="284289" y="3481374"/>
                  </a:lnTo>
                  <a:lnTo>
                    <a:pt x="255409" y="3519474"/>
                  </a:lnTo>
                  <a:lnTo>
                    <a:pt x="227863" y="3557574"/>
                  </a:lnTo>
                  <a:lnTo>
                    <a:pt x="201688" y="3595674"/>
                  </a:lnTo>
                  <a:lnTo>
                    <a:pt x="176936" y="3633774"/>
                  </a:lnTo>
                  <a:lnTo>
                    <a:pt x="153631" y="3671874"/>
                  </a:lnTo>
                  <a:lnTo>
                    <a:pt x="131813" y="3709974"/>
                  </a:lnTo>
                  <a:lnTo>
                    <a:pt x="111518" y="3748074"/>
                  </a:lnTo>
                  <a:lnTo>
                    <a:pt x="92798" y="3798874"/>
                  </a:lnTo>
                  <a:lnTo>
                    <a:pt x="75679" y="3836974"/>
                  </a:lnTo>
                  <a:lnTo>
                    <a:pt x="60198" y="3875074"/>
                  </a:lnTo>
                  <a:lnTo>
                    <a:pt x="46405" y="3925874"/>
                  </a:lnTo>
                  <a:lnTo>
                    <a:pt x="34315" y="3976674"/>
                  </a:lnTo>
                  <a:lnTo>
                    <a:pt x="23990" y="4014774"/>
                  </a:lnTo>
                  <a:lnTo>
                    <a:pt x="15455" y="4065574"/>
                  </a:lnTo>
                  <a:lnTo>
                    <a:pt x="8750" y="4103674"/>
                  </a:lnTo>
                  <a:lnTo>
                    <a:pt x="3911" y="4154474"/>
                  </a:lnTo>
                  <a:lnTo>
                    <a:pt x="990" y="4205274"/>
                  </a:lnTo>
                  <a:lnTo>
                    <a:pt x="0" y="4256075"/>
                  </a:lnTo>
                  <a:lnTo>
                    <a:pt x="990" y="4306875"/>
                  </a:lnTo>
                  <a:lnTo>
                    <a:pt x="3911" y="4344975"/>
                  </a:lnTo>
                  <a:lnTo>
                    <a:pt x="8750" y="4395775"/>
                  </a:lnTo>
                  <a:lnTo>
                    <a:pt x="15455" y="4446575"/>
                  </a:lnTo>
                  <a:lnTo>
                    <a:pt x="23990" y="4484675"/>
                  </a:lnTo>
                  <a:lnTo>
                    <a:pt x="34315" y="4535475"/>
                  </a:lnTo>
                  <a:lnTo>
                    <a:pt x="46405" y="4586275"/>
                  </a:lnTo>
                  <a:lnTo>
                    <a:pt x="60198" y="4624375"/>
                  </a:lnTo>
                  <a:lnTo>
                    <a:pt x="75679" y="4675175"/>
                  </a:lnTo>
                  <a:lnTo>
                    <a:pt x="92798" y="4713275"/>
                  </a:lnTo>
                  <a:lnTo>
                    <a:pt x="111518" y="4751375"/>
                  </a:lnTo>
                  <a:lnTo>
                    <a:pt x="131813" y="4789475"/>
                  </a:lnTo>
                  <a:lnTo>
                    <a:pt x="153631" y="4840275"/>
                  </a:lnTo>
                  <a:lnTo>
                    <a:pt x="176936" y="4878375"/>
                  </a:lnTo>
                  <a:lnTo>
                    <a:pt x="201688" y="4916475"/>
                  </a:lnTo>
                  <a:lnTo>
                    <a:pt x="227863" y="4954575"/>
                  </a:lnTo>
                  <a:lnTo>
                    <a:pt x="255409" y="4979975"/>
                  </a:lnTo>
                  <a:lnTo>
                    <a:pt x="284289" y="5018075"/>
                  </a:lnTo>
                  <a:lnTo>
                    <a:pt x="314477" y="5056175"/>
                  </a:lnTo>
                  <a:lnTo>
                    <a:pt x="345922" y="5081575"/>
                  </a:lnTo>
                  <a:lnTo>
                    <a:pt x="378599" y="5119675"/>
                  </a:lnTo>
                  <a:lnTo>
                    <a:pt x="412457" y="5145075"/>
                  </a:lnTo>
                  <a:lnTo>
                    <a:pt x="447459" y="5170475"/>
                  </a:lnTo>
                  <a:lnTo>
                    <a:pt x="483577" y="5208575"/>
                  </a:lnTo>
                  <a:lnTo>
                    <a:pt x="520763" y="5233975"/>
                  </a:lnTo>
                  <a:lnTo>
                    <a:pt x="558990" y="5259375"/>
                  </a:lnTo>
                  <a:lnTo>
                    <a:pt x="598220" y="5272075"/>
                  </a:lnTo>
                  <a:lnTo>
                    <a:pt x="638390" y="5297475"/>
                  </a:lnTo>
                  <a:lnTo>
                    <a:pt x="679500" y="5322875"/>
                  </a:lnTo>
                  <a:lnTo>
                    <a:pt x="721487" y="5335575"/>
                  </a:lnTo>
                  <a:lnTo>
                    <a:pt x="764311" y="5360975"/>
                  </a:lnTo>
                  <a:lnTo>
                    <a:pt x="943330" y="5411775"/>
                  </a:lnTo>
                  <a:lnTo>
                    <a:pt x="989825" y="5411775"/>
                  </a:lnTo>
                  <a:lnTo>
                    <a:pt x="1036929" y="5424475"/>
                  </a:lnTo>
                  <a:lnTo>
                    <a:pt x="1326222" y="5424475"/>
                  </a:lnTo>
                  <a:lnTo>
                    <a:pt x="1373327" y="5411775"/>
                  </a:lnTo>
                  <a:lnTo>
                    <a:pt x="1419821" y="5411775"/>
                  </a:lnTo>
                  <a:lnTo>
                    <a:pt x="1598828" y="5360975"/>
                  </a:lnTo>
                  <a:lnTo>
                    <a:pt x="1641665" y="5335575"/>
                  </a:lnTo>
                  <a:lnTo>
                    <a:pt x="1683651" y="5322875"/>
                  </a:lnTo>
                  <a:lnTo>
                    <a:pt x="1724748" y="5297475"/>
                  </a:lnTo>
                  <a:lnTo>
                    <a:pt x="1764931" y="5272075"/>
                  </a:lnTo>
                  <a:lnTo>
                    <a:pt x="1804149" y="5259375"/>
                  </a:lnTo>
                  <a:lnTo>
                    <a:pt x="1823262" y="5246675"/>
                  </a:lnTo>
                  <a:lnTo>
                    <a:pt x="1842363" y="5233975"/>
                  </a:lnTo>
                  <a:lnTo>
                    <a:pt x="1879561" y="5208575"/>
                  </a:lnTo>
                  <a:lnTo>
                    <a:pt x="1915668" y="5170475"/>
                  </a:lnTo>
                  <a:lnTo>
                    <a:pt x="1950681" y="5145075"/>
                  </a:lnTo>
                  <a:lnTo>
                    <a:pt x="1984540" y="5119675"/>
                  </a:lnTo>
                  <a:lnTo>
                    <a:pt x="2017204" y="5081575"/>
                  </a:lnTo>
                  <a:lnTo>
                    <a:pt x="2048649" y="5056175"/>
                  </a:lnTo>
                  <a:lnTo>
                    <a:pt x="2078837" y="5018075"/>
                  </a:lnTo>
                  <a:lnTo>
                    <a:pt x="2107717" y="4979975"/>
                  </a:lnTo>
                  <a:lnTo>
                    <a:pt x="2135263" y="4954575"/>
                  </a:lnTo>
                  <a:lnTo>
                    <a:pt x="2161425" y="4916475"/>
                  </a:lnTo>
                  <a:lnTo>
                    <a:pt x="2186190" y="4878375"/>
                  </a:lnTo>
                  <a:lnTo>
                    <a:pt x="2209482" y="4840275"/>
                  </a:lnTo>
                  <a:lnTo>
                    <a:pt x="2231301" y="4789475"/>
                  </a:lnTo>
                  <a:lnTo>
                    <a:pt x="2251583" y="4751375"/>
                  </a:lnTo>
                  <a:lnTo>
                    <a:pt x="2270315" y="4713275"/>
                  </a:lnTo>
                  <a:lnTo>
                    <a:pt x="2287435" y="4675175"/>
                  </a:lnTo>
                  <a:lnTo>
                    <a:pt x="2302903" y="4624375"/>
                  </a:lnTo>
                  <a:lnTo>
                    <a:pt x="2316708" y="4586275"/>
                  </a:lnTo>
                  <a:lnTo>
                    <a:pt x="2328786" y="4535475"/>
                  </a:lnTo>
                  <a:lnTo>
                    <a:pt x="2339111" y="4484675"/>
                  </a:lnTo>
                  <a:lnTo>
                    <a:pt x="2347645" y="4446575"/>
                  </a:lnTo>
                  <a:lnTo>
                    <a:pt x="2354351" y="4395775"/>
                  </a:lnTo>
                  <a:lnTo>
                    <a:pt x="2359190" y="4344975"/>
                  </a:lnTo>
                  <a:lnTo>
                    <a:pt x="2362111" y="4306875"/>
                  </a:lnTo>
                  <a:lnTo>
                    <a:pt x="2363101" y="4256075"/>
                  </a:lnTo>
                  <a:close/>
                </a:path>
                <a:path w="4277995" h="5424805">
                  <a:moveTo>
                    <a:pt x="4063339" y="519798"/>
                  </a:moveTo>
                  <a:lnTo>
                    <a:pt x="4058513" y="496049"/>
                  </a:lnTo>
                  <a:lnTo>
                    <a:pt x="4045369" y="476605"/>
                  </a:lnTo>
                  <a:lnTo>
                    <a:pt x="4025912" y="463473"/>
                  </a:lnTo>
                  <a:lnTo>
                    <a:pt x="4002151" y="458647"/>
                  </a:lnTo>
                  <a:lnTo>
                    <a:pt x="3818610" y="458647"/>
                  </a:lnTo>
                  <a:lnTo>
                    <a:pt x="3818610" y="275196"/>
                  </a:lnTo>
                  <a:lnTo>
                    <a:pt x="3813784" y="251460"/>
                  </a:lnTo>
                  <a:lnTo>
                    <a:pt x="3800640" y="232016"/>
                  </a:lnTo>
                  <a:lnTo>
                    <a:pt x="3781183" y="218871"/>
                  </a:lnTo>
                  <a:lnTo>
                    <a:pt x="3757434" y="214045"/>
                  </a:lnTo>
                  <a:lnTo>
                    <a:pt x="3635070" y="214045"/>
                  </a:lnTo>
                  <a:lnTo>
                    <a:pt x="3611308" y="218871"/>
                  </a:lnTo>
                  <a:lnTo>
                    <a:pt x="3591852" y="232016"/>
                  </a:lnTo>
                  <a:lnTo>
                    <a:pt x="3578707" y="251460"/>
                  </a:lnTo>
                  <a:lnTo>
                    <a:pt x="3573881" y="275196"/>
                  </a:lnTo>
                  <a:lnTo>
                    <a:pt x="3573881" y="458647"/>
                  </a:lnTo>
                  <a:lnTo>
                    <a:pt x="3390341" y="458647"/>
                  </a:lnTo>
                  <a:lnTo>
                    <a:pt x="3366579" y="463473"/>
                  </a:lnTo>
                  <a:lnTo>
                    <a:pt x="3347123" y="476605"/>
                  </a:lnTo>
                  <a:lnTo>
                    <a:pt x="3333978" y="496049"/>
                  </a:lnTo>
                  <a:lnTo>
                    <a:pt x="3329152" y="519798"/>
                  </a:lnTo>
                  <a:lnTo>
                    <a:pt x="3329152" y="642086"/>
                  </a:lnTo>
                  <a:lnTo>
                    <a:pt x="3333978" y="665835"/>
                  </a:lnTo>
                  <a:lnTo>
                    <a:pt x="3347123" y="685279"/>
                  </a:lnTo>
                  <a:lnTo>
                    <a:pt x="3366579" y="698411"/>
                  </a:lnTo>
                  <a:lnTo>
                    <a:pt x="3390341" y="703237"/>
                  </a:lnTo>
                  <a:lnTo>
                    <a:pt x="3573881" y="703237"/>
                  </a:lnTo>
                  <a:lnTo>
                    <a:pt x="3573881" y="886675"/>
                  </a:lnTo>
                  <a:lnTo>
                    <a:pt x="3578707" y="910424"/>
                  </a:lnTo>
                  <a:lnTo>
                    <a:pt x="3591852" y="929868"/>
                  </a:lnTo>
                  <a:lnTo>
                    <a:pt x="3611308" y="943000"/>
                  </a:lnTo>
                  <a:lnTo>
                    <a:pt x="3635070" y="947826"/>
                  </a:lnTo>
                  <a:lnTo>
                    <a:pt x="3757434" y="947826"/>
                  </a:lnTo>
                  <a:lnTo>
                    <a:pt x="3781183" y="943000"/>
                  </a:lnTo>
                  <a:lnTo>
                    <a:pt x="3800640" y="929868"/>
                  </a:lnTo>
                  <a:lnTo>
                    <a:pt x="3813784" y="910424"/>
                  </a:lnTo>
                  <a:lnTo>
                    <a:pt x="3818610" y="886675"/>
                  </a:lnTo>
                  <a:lnTo>
                    <a:pt x="3818610" y="703237"/>
                  </a:lnTo>
                  <a:lnTo>
                    <a:pt x="4002151" y="703237"/>
                  </a:lnTo>
                  <a:lnTo>
                    <a:pt x="4025912" y="698411"/>
                  </a:lnTo>
                  <a:lnTo>
                    <a:pt x="4045369" y="685279"/>
                  </a:lnTo>
                  <a:lnTo>
                    <a:pt x="4058513" y="665835"/>
                  </a:lnTo>
                  <a:lnTo>
                    <a:pt x="4063339" y="642086"/>
                  </a:lnTo>
                  <a:lnTo>
                    <a:pt x="4063339" y="519798"/>
                  </a:lnTo>
                  <a:close/>
                </a:path>
                <a:path w="4277995" h="5424805">
                  <a:moveTo>
                    <a:pt x="4277449" y="580936"/>
                  </a:moveTo>
                  <a:lnTo>
                    <a:pt x="4275544" y="533768"/>
                  </a:lnTo>
                  <a:lnTo>
                    <a:pt x="4269841" y="486664"/>
                  </a:lnTo>
                  <a:lnTo>
                    <a:pt x="4260570" y="441274"/>
                  </a:lnTo>
                  <a:lnTo>
                    <a:pt x="4247845" y="397243"/>
                  </a:lnTo>
                  <a:lnTo>
                    <a:pt x="4231805" y="354736"/>
                  </a:lnTo>
                  <a:lnTo>
                    <a:pt x="4212615" y="313880"/>
                  </a:lnTo>
                  <a:lnTo>
                    <a:pt x="4190428" y="274840"/>
                  </a:lnTo>
                  <a:lnTo>
                    <a:pt x="4185704" y="267855"/>
                  </a:lnTo>
                  <a:lnTo>
                    <a:pt x="4185704" y="580936"/>
                  </a:lnTo>
                  <a:lnTo>
                    <a:pt x="4183469" y="628116"/>
                  </a:lnTo>
                  <a:lnTo>
                    <a:pt x="4176890" y="674014"/>
                  </a:lnTo>
                  <a:lnTo>
                    <a:pt x="4166184" y="718413"/>
                  </a:lnTo>
                  <a:lnTo>
                    <a:pt x="4151541" y="761136"/>
                  </a:lnTo>
                  <a:lnTo>
                    <a:pt x="4133177" y="801954"/>
                  </a:lnTo>
                  <a:lnTo>
                    <a:pt x="4111294" y="840689"/>
                  </a:lnTo>
                  <a:lnTo>
                    <a:pt x="4086085" y="877112"/>
                  </a:lnTo>
                  <a:lnTo>
                    <a:pt x="4057764" y="911034"/>
                  </a:lnTo>
                  <a:lnTo>
                    <a:pt x="4026535" y="942263"/>
                  </a:lnTo>
                  <a:lnTo>
                    <a:pt x="3992588" y="970559"/>
                  </a:lnTo>
                  <a:lnTo>
                    <a:pt x="3956139" y="995756"/>
                  </a:lnTo>
                  <a:lnTo>
                    <a:pt x="3917391" y="1017638"/>
                  </a:lnTo>
                  <a:lnTo>
                    <a:pt x="3876535" y="1035989"/>
                  </a:lnTo>
                  <a:lnTo>
                    <a:pt x="3833799" y="1050620"/>
                  </a:lnTo>
                  <a:lnTo>
                    <a:pt x="3789362" y="1061313"/>
                  </a:lnTo>
                  <a:lnTo>
                    <a:pt x="3743452" y="1067892"/>
                  </a:lnTo>
                  <a:lnTo>
                    <a:pt x="3696246" y="1070127"/>
                  </a:lnTo>
                  <a:lnTo>
                    <a:pt x="3649040" y="1067892"/>
                  </a:lnTo>
                  <a:lnTo>
                    <a:pt x="3603129" y="1061313"/>
                  </a:lnTo>
                  <a:lnTo>
                    <a:pt x="3558692" y="1050620"/>
                  </a:lnTo>
                  <a:lnTo>
                    <a:pt x="3515957" y="1035989"/>
                  </a:lnTo>
                  <a:lnTo>
                    <a:pt x="3475101" y="1017638"/>
                  </a:lnTo>
                  <a:lnTo>
                    <a:pt x="3436353" y="995756"/>
                  </a:lnTo>
                  <a:lnTo>
                    <a:pt x="3399904" y="970559"/>
                  </a:lnTo>
                  <a:lnTo>
                    <a:pt x="3365970" y="942263"/>
                  </a:lnTo>
                  <a:lnTo>
                    <a:pt x="3334728" y="911034"/>
                  </a:lnTo>
                  <a:lnTo>
                    <a:pt x="3306407" y="877112"/>
                  </a:lnTo>
                  <a:lnTo>
                    <a:pt x="3281197" y="840689"/>
                  </a:lnTo>
                  <a:lnTo>
                    <a:pt x="3259315" y="801954"/>
                  </a:lnTo>
                  <a:lnTo>
                    <a:pt x="3240951" y="761136"/>
                  </a:lnTo>
                  <a:lnTo>
                    <a:pt x="3226308" y="718413"/>
                  </a:lnTo>
                  <a:lnTo>
                    <a:pt x="3215602" y="674014"/>
                  </a:lnTo>
                  <a:lnTo>
                    <a:pt x="3209099" y="628611"/>
                  </a:lnTo>
                  <a:lnTo>
                    <a:pt x="3206788" y="580936"/>
                  </a:lnTo>
                  <a:lnTo>
                    <a:pt x="3209036" y="533768"/>
                  </a:lnTo>
                  <a:lnTo>
                    <a:pt x="3215602" y="487870"/>
                  </a:lnTo>
                  <a:lnTo>
                    <a:pt x="3226308" y="443458"/>
                  </a:lnTo>
                  <a:lnTo>
                    <a:pt x="3240951" y="400748"/>
                  </a:lnTo>
                  <a:lnTo>
                    <a:pt x="3259315" y="359918"/>
                  </a:lnTo>
                  <a:lnTo>
                    <a:pt x="3281197" y="321195"/>
                  </a:lnTo>
                  <a:lnTo>
                    <a:pt x="3306407" y="284759"/>
                  </a:lnTo>
                  <a:lnTo>
                    <a:pt x="3334728" y="250837"/>
                  </a:lnTo>
                  <a:lnTo>
                    <a:pt x="3365970" y="219621"/>
                  </a:lnTo>
                  <a:lnTo>
                    <a:pt x="3399904" y="191312"/>
                  </a:lnTo>
                  <a:lnTo>
                    <a:pt x="3436353" y="166128"/>
                  </a:lnTo>
                  <a:lnTo>
                    <a:pt x="3475101" y="144246"/>
                  </a:lnTo>
                  <a:lnTo>
                    <a:pt x="3515957" y="125895"/>
                  </a:lnTo>
                  <a:lnTo>
                    <a:pt x="3558692" y="111264"/>
                  </a:lnTo>
                  <a:lnTo>
                    <a:pt x="3603129" y="100558"/>
                  </a:lnTo>
                  <a:lnTo>
                    <a:pt x="3649040" y="93992"/>
                  </a:lnTo>
                  <a:lnTo>
                    <a:pt x="3696246" y="91757"/>
                  </a:lnTo>
                  <a:lnTo>
                    <a:pt x="3743452" y="93992"/>
                  </a:lnTo>
                  <a:lnTo>
                    <a:pt x="3789362" y="100558"/>
                  </a:lnTo>
                  <a:lnTo>
                    <a:pt x="3833799" y="111264"/>
                  </a:lnTo>
                  <a:lnTo>
                    <a:pt x="3876535" y="125895"/>
                  </a:lnTo>
                  <a:lnTo>
                    <a:pt x="3917391" y="144246"/>
                  </a:lnTo>
                  <a:lnTo>
                    <a:pt x="3956139" y="166128"/>
                  </a:lnTo>
                  <a:lnTo>
                    <a:pt x="3992588" y="191312"/>
                  </a:lnTo>
                  <a:lnTo>
                    <a:pt x="4026535" y="219621"/>
                  </a:lnTo>
                  <a:lnTo>
                    <a:pt x="4057764" y="250837"/>
                  </a:lnTo>
                  <a:lnTo>
                    <a:pt x="4086085" y="284759"/>
                  </a:lnTo>
                  <a:lnTo>
                    <a:pt x="4111294" y="321195"/>
                  </a:lnTo>
                  <a:lnTo>
                    <a:pt x="4133177" y="359918"/>
                  </a:lnTo>
                  <a:lnTo>
                    <a:pt x="4151541" y="400748"/>
                  </a:lnTo>
                  <a:lnTo>
                    <a:pt x="4166184" y="443458"/>
                  </a:lnTo>
                  <a:lnTo>
                    <a:pt x="4176890" y="487870"/>
                  </a:lnTo>
                  <a:lnTo>
                    <a:pt x="4183392" y="533273"/>
                  </a:lnTo>
                  <a:lnTo>
                    <a:pt x="4183469" y="533768"/>
                  </a:lnTo>
                  <a:lnTo>
                    <a:pt x="4185704" y="580936"/>
                  </a:lnTo>
                  <a:lnTo>
                    <a:pt x="4185704" y="267855"/>
                  </a:lnTo>
                  <a:lnTo>
                    <a:pt x="4137609" y="202793"/>
                  </a:lnTo>
                  <a:lnTo>
                    <a:pt x="4107294" y="170078"/>
                  </a:lnTo>
                  <a:lnTo>
                    <a:pt x="4074579" y="139776"/>
                  </a:lnTo>
                  <a:lnTo>
                    <a:pt x="4039590" y="112026"/>
                  </a:lnTo>
                  <a:lnTo>
                    <a:pt x="4002494" y="86995"/>
                  </a:lnTo>
                  <a:lnTo>
                    <a:pt x="3963441" y="64808"/>
                  </a:lnTo>
                  <a:lnTo>
                    <a:pt x="3922572" y="45618"/>
                  </a:lnTo>
                  <a:lnTo>
                    <a:pt x="3880040" y="29591"/>
                  </a:lnTo>
                  <a:lnTo>
                    <a:pt x="3835984" y="16865"/>
                  </a:lnTo>
                  <a:lnTo>
                    <a:pt x="3790569" y="7594"/>
                  </a:lnTo>
                  <a:lnTo>
                    <a:pt x="3743947" y="1917"/>
                  </a:lnTo>
                  <a:lnTo>
                    <a:pt x="3696246" y="0"/>
                  </a:lnTo>
                  <a:lnTo>
                    <a:pt x="3648545" y="1917"/>
                  </a:lnTo>
                  <a:lnTo>
                    <a:pt x="3601923" y="7594"/>
                  </a:lnTo>
                  <a:lnTo>
                    <a:pt x="3556508" y="16865"/>
                  </a:lnTo>
                  <a:lnTo>
                    <a:pt x="3512451" y="29591"/>
                  </a:lnTo>
                  <a:lnTo>
                    <a:pt x="3469919" y="45618"/>
                  </a:lnTo>
                  <a:lnTo>
                    <a:pt x="3429050" y="64808"/>
                  </a:lnTo>
                  <a:lnTo>
                    <a:pt x="3389998" y="86995"/>
                  </a:lnTo>
                  <a:lnTo>
                    <a:pt x="3352889" y="112026"/>
                  </a:lnTo>
                  <a:lnTo>
                    <a:pt x="3317913" y="139776"/>
                  </a:lnTo>
                  <a:lnTo>
                    <a:pt x="3285185" y="170078"/>
                  </a:lnTo>
                  <a:lnTo>
                    <a:pt x="3254870" y="202793"/>
                  </a:lnTo>
                  <a:lnTo>
                    <a:pt x="3227108" y="237769"/>
                  </a:lnTo>
                  <a:lnTo>
                    <a:pt x="3202051" y="274840"/>
                  </a:lnTo>
                  <a:lnTo>
                    <a:pt x="3179864" y="313880"/>
                  </a:lnTo>
                  <a:lnTo>
                    <a:pt x="3160661" y="354736"/>
                  </a:lnTo>
                  <a:lnTo>
                    <a:pt x="3144634" y="397243"/>
                  </a:lnTo>
                  <a:lnTo>
                    <a:pt x="3131896" y="441274"/>
                  </a:lnTo>
                  <a:lnTo>
                    <a:pt x="3122625" y="486664"/>
                  </a:lnTo>
                  <a:lnTo>
                    <a:pt x="3116948" y="533273"/>
                  </a:lnTo>
                  <a:lnTo>
                    <a:pt x="3115018" y="580936"/>
                  </a:lnTo>
                  <a:lnTo>
                    <a:pt x="3116923" y="628116"/>
                  </a:lnTo>
                  <a:lnTo>
                    <a:pt x="3122625" y="675220"/>
                  </a:lnTo>
                  <a:lnTo>
                    <a:pt x="3131896" y="720610"/>
                  </a:lnTo>
                  <a:lnTo>
                    <a:pt x="3144634" y="764628"/>
                  </a:lnTo>
                  <a:lnTo>
                    <a:pt x="3160674" y="807135"/>
                  </a:lnTo>
                  <a:lnTo>
                    <a:pt x="3179864" y="847991"/>
                  </a:lnTo>
                  <a:lnTo>
                    <a:pt x="3202051" y="887031"/>
                  </a:lnTo>
                  <a:lnTo>
                    <a:pt x="3227108" y="924102"/>
                  </a:lnTo>
                  <a:lnTo>
                    <a:pt x="3254870" y="959065"/>
                  </a:lnTo>
                  <a:lnTo>
                    <a:pt x="3285185" y="991781"/>
                  </a:lnTo>
                  <a:lnTo>
                    <a:pt x="3317913" y="1022083"/>
                  </a:lnTo>
                  <a:lnTo>
                    <a:pt x="3352901" y="1049820"/>
                  </a:lnTo>
                  <a:lnTo>
                    <a:pt x="3389998" y="1074864"/>
                  </a:lnTo>
                  <a:lnTo>
                    <a:pt x="3429050" y="1097051"/>
                  </a:lnTo>
                  <a:lnTo>
                    <a:pt x="3469919" y="1116228"/>
                  </a:lnTo>
                  <a:lnTo>
                    <a:pt x="3512451" y="1132255"/>
                  </a:lnTo>
                  <a:lnTo>
                    <a:pt x="3556508" y="1144981"/>
                  </a:lnTo>
                  <a:lnTo>
                    <a:pt x="3601923" y="1154252"/>
                  </a:lnTo>
                  <a:lnTo>
                    <a:pt x="3648545" y="1159929"/>
                  </a:lnTo>
                  <a:lnTo>
                    <a:pt x="3696246" y="1161846"/>
                  </a:lnTo>
                  <a:lnTo>
                    <a:pt x="3743947" y="1159929"/>
                  </a:lnTo>
                  <a:lnTo>
                    <a:pt x="3790569" y="1154252"/>
                  </a:lnTo>
                  <a:lnTo>
                    <a:pt x="3835984" y="1144981"/>
                  </a:lnTo>
                  <a:lnTo>
                    <a:pt x="3880040" y="1132255"/>
                  </a:lnTo>
                  <a:lnTo>
                    <a:pt x="3922572" y="1116228"/>
                  </a:lnTo>
                  <a:lnTo>
                    <a:pt x="3963441" y="1097051"/>
                  </a:lnTo>
                  <a:lnTo>
                    <a:pt x="4002494" y="1074864"/>
                  </a:lnTo>
                  <a:lnTo>
                    <a:pt x="4039590" y="1049820"/>
                  </a:lnTo>
                  <a:lnTo>
                    <a:pt x="4074579" y="1022083"/>
                  </a:lnTo>
                  <a:lnTo>
                    <a:pt x="4107294" y="991781"/>
                  </a:lnTo>
                  <a:lnTo>
                    <a:pt x="4137609" y="959065"/>
                  </a:lnTo>
                  <a:lnTo>
                    <a:pt x="4165371" y="924102"/>
                  </a:lnTo>
                  <a:lnTo>
                    <a:pt x="4190428" y="887031"/>
                  </a:lnTo>
                  <a:lnTo>
                    <a:pt x="4212615" y="847991"/>
                  </a:lnTo>
                  <a:lnTo>
                    <a:pt x="4231805" y="807135"/>
                  </a:lnTo>
                  <a:lnTo>
                    <a:pt x="4247845" y="764628"/>
                  </a:lnTo>
                  <a:lnTo>
                    <a:pt x="4260570" y="720610"/>
                  </a:lnTo>
                  <a:lnTo>
                    <a:pt x="4269841" y="675220"/>
                  </a:lnTo>
                  <a:lnTo>
                    <a:pt x="4275518" y="628611"/>
                  </a:lnTo>
                  <a:lnTo>
                    <a:pt x="4277449" y="580936"/>
                  </a:lnTo>
                  <a:close/>
                </a:path>
              </a:pathLst>
            </a:custGeom>
            <a:solidFill>
              <a:srgbClr val="D0CECE"/>
            </a:solidFill>
          </p:spPr>
          <p:txBody>
            <a:bodyPr wrap="square" lIns="0" tIns="0" rIns="0" bIns="0" rtlCol="0"/>
            <a:lstStyle/>
            <a:p>
              <a:endParaRPr/>
            </a:p>
          </p:txBody>
        </p:sp>
        <p:sp>
          <p:nvSpPr>
            <p:cNvPr id="18" name="object 18"/>
            <p:cNvSpPr/>
            <p:nvPr/>
          </p:nvSpPr>
          <p:spPr>
            <a:xfrm>
              <a:off x="781812" y="3462528"/>
              <a:ext cx="2932430" cy="1173480"/>
            </a:xfrm>
            <a:custGeom>
              <a:avLst/>
              <a:gdLst/>
              <a:ahLst/>
              <a:cxnLst/>
              <a:rect l="l" t="t" r="r" b="b"/>
              <a:pathLst>
                <a:path w="2932429" h="1173479">
                  <a:moveTo>
                    <a:pt x="2932176" y="0"/>
                  </a:moveTo>
                  <a:lnTo>
                    <a:pt x="0" y="0"/>
                  </a:lnTo>
                  <a:lnTo>
                    <a:pt x="0" y="1173480"/>
                  </a:lnTo>
                  <a:lnTo>
                    <a:pt x="2932176" y="1173480"/>
                  </a:lnTo>
                  <a:lnTo>
                    <a:pt x="2932176" y="0"/>
                  </a:lnTo>
                  <a:close/>
                </a:path>
              </a:pathLst>
            </a:custGeom>
            <a:solidFill>
              <a:srgbClr val="DAE2F3"/>
            </a:solidFill>
          </p:spPr>
          <p:txBody>
            <a:bodyPr wrap="square" lIns="0" tIns="0" rIns="0" bIns="0" rtlCol="0"/>
            <a:lstStyle/>
            <a:p>
              <a:endParaRPr/>
            </a:p>
          </p:txBody>
        </p:sp>
      </p:grpSp>
      <p:sp>
        <p:nvSpPr>
          <p:cNvPr id="19" name="object 19"/>
          <p:cNvSpPr txBox="1"/>
          <p:nvPr/>
        </p:nvSpPr>
        <p:spPr>
          <a:xfrm>
            <a:off x="870966" y="3566921"/>
            <a:ext cx="2932430" cy="1173480"/>
          </a:xfrm>
          <a:prstGeom prst="rect">
            <a:avLst/>
          </a:prstGeom>
          <a:solidFill>
            <a:srgbClr val="DAE2F3"/>
          </a:solidFill>
          <a:ln w="28575">
            <a:solidFill>
              <a:srgbClr val="2E5496"/>
            </a:solidFill>
          </a:ln>
        </p:spPr>
        <p:txBody>
          <a:bodyPr vert="horz" wrap="square" lIns="0" tIns="139700" rIns="0" bIns="0" rtlCol="0">
            <a:spAutoFit/>
          </a:bodyPr>
          <a:lstStyle/>
          <a:p>
            <a:pPr>
              <a:lnSpc>
                <a:spcPct val="100000"/>
              </a:lnSpc>
              <a:spcBef>
                <a:spcPts val="1100"/>
              </a:spcBef>
            </a:pPr>
            <a:endParaRPr sz="1800">
              <a:latin typeface="Times New Roman"/>
              <a:cs typeface="Times New Roman"/>
            </a:endParaRPr>
          </a:p>
          <a:p>
            <a:pPr marL="831850">
              <a:lnSpc>
                <a:spcPct val="100000"/>
              </a:lnSpc>
              <a:spcBef>
                <a:spcPts val="5"/>
              </a:spcBef>
            </a:pPr>
            <a:r>
              <a:rPr sz="1800" b="1" spc="285" dirty="0">
                <a:solidFill>
                  <a:srgbClr val="3A3838"/>
                </a:solidFill>
                <a:latin typeface="Calibri"/>
                <a:cs typeface="Calibri"/>
              </a:rPr>
              <a:t>NEGLECT</a:t>
            </a:r>
            <a:endParaRPr sz="1800">
              <a:latin typeface="Calibri"/>
              <a:cs typeface="Calibri"/>
            </a:endParaRPr>
          </a:p>
        </p:txBody>
      </p:sp>
      <p:sp>
        <p:nvSpPr>
          <p:cNvPr id="20" name="object 20"/>
          <p:cNvSpPr/>
          <p:nvPr/>
        </p:nvSpPr>
        <p:spPr>
          <a:xfrm>
            <a:off x="10987799" y="203186"/>
            <a:ext cx="950594" cy="955675"/>
          </a:xfrm>
          <a:custGeom>
            <a:avLst/>
            <a:gdLst/>
            <a:ahLst/>
            <a:cxnLst/>
            <a:rect l="l" t="t" r="r" b="b"/>
            <a:pathLst>
              <a:path w="950595" h="955675">
                <a:moveTo>
                  <a:pt x="775055" y="427482"/>
                </a:moveTo>
                <a:lnTo>
                  <a:pt x="771105" y="407962"/>
                </a:lnTo>
                <a:lnTo>
                  <a:pt x="760361" y="391972"/>
                </a:lnTo>
                <a:lnTo>
                  <a:pt x="744461" y="381165"/>
                </a:lnTo>
                <a:lnTo>
                  <a:pt x="725043" y="377202"/>
                </a:lnTo>
                <a:lnTo>
                  <a:pt x="575043" y="377202"/>
                </a:lnTo>
                <a:lnTo>
                  <a:pt x="575043" y="226326"/>
                </a:lnTo>
                <a:lnTo>
                  <a:pt x="571093" y="206806"/>
                </a:lnTo>
                <a:lnTo>
                  <a:pt x="560349" y="190817"/>
                </a:lnTo>
                <a:lnTo>
                  <a:pt x="544449" y="180009"/>
                </a:lnTo>
                <a:lnTo>
                  <a:pt x="525030" y="176047"/>
                </a:lnTo>
                <a:lnTo>
                  <a:pt x="425030" y="176047"/>
                </a:lnTo>
                <a:lnTo>
                  <a:pt x="405612" y="180009"/>
                </a:lnTo>
                <a:lnTo>
                  <a:pt x="389712" y="190817"/>
                </a:lnTo>
                <a:lnTo>
                  <a:pt x="378968" y="206806"/>
                </a:lnTo>
                <a:lnTo>
                  <a:pt x="375031" y="226326"/>
                </a:lnTo>
                <a:lnTo>
                  <a:pt x="375031" y="377202"/>
                </a:lnTo>
                <a:lnTo>
                  <a:pt x="225018" y="377202"/>
                </a:lnTo>
                <a:lnTo>
                  <a:pt x="205600" y="381165"/>
                </a:lnTo>
                <a:lnTo>
                  <a:pt x="189699" y="391972"/>
                </a:lnTo>
                <a:lnTo>
                  <a:pt x="178955" y="407962"/>
                </a:lnTo>
                <a:lnTo>
                  <a:pt x="175018" y="427482"/>
                </a:lnTo>
                <a:lnTo>
                  <a:pt x="175018" y="528066"/>
                </a:lnTo>
                <a:lnTo>
                  <a:pt x="178955" y="547585"/>
                </a:lnTo>
                <a:lnTo>
                  <a:pt x="189699" y="563575"/>
                </a:lnTo>
                <a:lnTo>
                  <a:pt x="205600" y="574382"/>
                </a:lnTo>
                <a:lnTo>
                  <a:pt x="225018" y="578345"/>
                </a:lnTo>
                <a:lnTo>
                  <a:pt x="375031" y="578345"/>
                </a:lnTo>
                <a:lnTo>
                  <a:pt x="375031" y="729208"/>
                </a:lnTo>
                <a:lnTo>
                  <a:pt x="378968" y="748741"/>
                </a:lnTo>
                <a:lnTo>
                  <a:pt x="389712" y="764730"/>
                </a:lnTo>
                <a:lnTo>
                  <a:pt x="405612" y="775538"/>
                </a:lnTo>
                <a:lnTo>
                  <a:pt x="425030" y="779500"/>
                </a:lnTo>
                <a:lnTo>
                  <a:pt x="525030" y="779500"/>
                </a:lnTo>
                <a:lnTo>
                  <a:pt x="544449" y="775538"/>
                </a:lnTo>
                <a:lnTo>
                  <a:pt x="560349" y="764730"/>
                </a:lnTo>
                <a:lnTo>
                  <a:pt x="571093" y="748741"/>
                </a:lnTo>
                <a:lnTo>
                  <a:pt x="575043" y="729208"/>
                </a:lnTo>
                <a:lnTo>
                  <a:pt x="575043" y="578345"/>
                </a:lnTo>
                <a:lnTo>
                  <a:pt x="725043" y="578345"/>
                </a:lnTo>
                <a:lnTo>
                  <a:pt x="744461" y="574382"/>
                </a:lnTo>
                <a:lnTo>
                  <a:pt x="760361" y="563575"/>
                </a:lnTo>
                <a:lnTo>
                  <a:pt x="771105" y="547585"/>
                </a:lnTo>
                <a:lnTo>
                  <a:pt x="775055" y="528066"/>
                </a:lnTo>
                <a:lnTo>
                  <a:pt x="775055" y="427482"/>
                </a:lnTo>
                <a:close/>
              </a:path>
              <a:path w="950595" h="955675">
                <a:moveTo>
                  <a:pt x="950036" y="477774"/>
                </a:moveTo>
                <a:lnTo>
                  <a:pt x="947686" y="430796"/>
                </a:lnTo>
                <a:lnTo>
                  <a:pt x="940396" y="381444"/>
                </a:lnTo>
                <a:lnTo>
                  <a:pt x="928700" y="335648"/>
                </a:lnTo>
                <a:lnTo>
                  <a:pt x="912736" y="291744"/>
                </a:lnTo>
                <a:lnTo>
                  <a:pt x="892746" y="249974"/>
                </a:lnTo>
                <a:lnTo>
                  <a:pt x="875055" y="220675"/>
                </a:lnTo>
                <a:lnTo>
                  <a:pt x="875055" y="477774"/>
                </a:lnTo>
                <a:lnTo>
                  <a:pt x="872375" y="524751"/>
                </a:lnTo>
                <a:lnTo>
                  <a:pt x="864514" y="570128"/>
                </a:lnTo>
                <a:lnTo>
                  <a:pt x="851776" y="613587"/>
                </a:lnTo>
                <a:lnTo>
                  <a:pt x="834453" y="654850"/>
                </a:lnTo>
                <a:lnTo>
                  <a:pt x="812863" y="693597"/>
                </a:lnTo>
                <a:lnTo>
                  <a:pt x="787285" y="729538"/>
                </a:lnTo>
                <a:lnTo>
                  <a:pt x="758024" y="762368"/>
                </a:lnTo>
                <a:lnTo>
                  <a:pt x="725373" y="791806"/>
                </a:lnTo>
                <a:lnTo>
                  <a:pt x="689635" y="817524"/>
                </a:lnTo>
                <a:lnTo>
                  <a:pt x="651103" y="839241"/>
                </a:lnTo>
                <a:lnTo>
                  <a:pt x="610082" y="856665"/>
                </a:lnTo>
                <a:lnTo>
                  <a:pt x="566864" y="869467"/>
                </a:lnTo>
                <a:lnTo>
                  <a:pt x="521741" y="877379"/>
                </a:lnTo>
                <a:lnTo>
                  <a:pt x="475030" y="880071"/>
                </a:lnTo>
                <a:lnTo>
                  <a:pt x="428320" y="877379"/>
                </a:lnTo>
                <a:lnTo>
                  <a:pt x="383209" y="869467"/>
                </a:lnTo>
                <a:lnTo>
                  <a:pt x="339991" y="856665"/>
                </a:lnTo>
                <a:lnTo>
                  <a:pt x="298970" y="839241"/>
                </a:lnTo>
                <a:lnTo>
                  <a:pt x="260438" y="817524"/>
                </a:lnTo>
                <a:lnTo>
                  <a:pt x="224701" y="791806"/>
                </a:lnTo>
                <a:lnTo>
                  <a:pt x="192049" y="762368"/>
                </a:lnTo>
                <a:lnTo>
                  <a:pt x="162788" y="729538"/>
                </a:lnTo>
                <a:lnTo>
                  <a:pt x="137210" y="693597"/>
                </a:lnTo>
                <a:lnTo>
                  <a:pt x="115608" y="654850"/>
                </a:lnTo>
                <a:lnTo>
                  <a:pt x="98298" y="613587"/>
                </a:lnTo>
                <a:lnTo>
                  <a:pt x="85559" y="570128"/>
                </a:lnTo>
                <a:lnTo>
                  <a:pt x="77698" y="524751"/>
                </a:lnTo>
                <a:lnTo>
                  <a:pt x="75006" y="477774"/>
                </a:lnTo>
                <a:lnTo>
                  <a:pt x="77698" y="430796"/>
                </a:lnTo>
                <a:lnTo>
                  <a:pt x="85559" y="385419"/>
                </a:lnTo>
                <a:lnTo>
                  <a:pt x="98298" y="341960"/>
                </a:lnTo>
                <a:lnTo>
                  <a:pt x="115608" y="300697"/>
                </a:lnTo>
                <a:lnTo>
                  <a:pt x="137210" y="261950"/>
                </a:lnTo>
                <a:lnTo>
                  <a:pt x="162788" y="226009"/>
                </a:lnTo>
                <a:lnTo>
                  <a:pt x="192049" y="193179"/>
                </a:lnTo>
                <a:lnTo>
                  <a:pt x="224701" y="163741"/>
                </a:lnTo>
                <a:lnTo>
                  <a:pt x="260438" y="138023"/>
                </a:lnTo>
                <a:lnTo>
                  <a:pt x="298970" y="116293"/>
                </a:lnTo>
                <a:lnTo>
                  <a:pt x="339991" y="98882"/>
                </a:lnTo>
                <a:lnTo>
                  <a:pt x="383209" y="86080"/>
                </a:lnTo>
                <a:lnTo>
                  <a:pt x="428320" y="78168"/>
                </a:lnTo>
                <a:lnTo>
                  <a:pt x="475030" y="75463"/>
                </a:lnTo>
                <a:lnTo>
                  <a:pt x="521741" y="78168"/>
                </a:lnTo>
                <a:lnTo>
                  <a:pt x="566864" y="86080"/>
                </a:lnTo>
                <a:lnTo>
                  <a:pt x="610082" y="98882"/>
                </a:lnTo>
                <a:lnTo>
                  <a:pt x="651103" y="116293"/>
                </a:lnTo>
                <a:lnTo>
                  <a:pt x="689635" y="138023"/>
                </a:lnTo>
                <a:lnTo>
                  <a:pt x="725373" y="163741"/>
                </a:lnTo>
                <a:lnTo>
                  <a:pt x="758024" y="193179"/>
                </a:lnTo>
                <a:lnTo>
                  <a:pt x="787285" y="226009"/>
                </a:lnTo>
                <a:lnTo>
                  <a:pt x="812863" y="261950"/>
                </a:lnTo>
                <a:lnTo>
                  <a:pt x="834453" y="300697"/>
                </a:lnTo>
                <a:lnTo>
                  <a:pt x="851776" y="341960"/>
                </a:lnTo>
                <a:lnTo>
                  <a:pt x="864514" y="385419"/>
                </a:lnTo>
                <a:lnTo>
                  <a:pt x="872375" y="430796"/>
                </a:lnTo>
                <a:lnTo>
                  <a:pt x="875055" y="477774"/>
                </a:lnTo>
                <a:lnTo>
                  <a:pt x="875055" y="220675"/>
                </a:lnTo>
                <a:lnTo>
                  <a:pt x="841629" y="173812"/>
                </a:lnTo>
                <a:lnTo>
                  <a:pt x="810983" y="139877"/>
                </a:lnTo>
                <a:lnTo>
                  <a:pt x="777252" y="109054"/>
                </a:lnTo>
                <a:lnTo>
                  <a:pt x="740689" y="81559"/>
                </a:lnTo>
                <a:lnTo>
                  <a:pt x="701522" y="57632"/>
                </a:lnTo>
                <a:lnTo>
                  <a:pt x="660006" y="37528"/>
                </a:lnTo>
                <a:lnTo>
                  <a:pt x="616356" y="21475"/>
                </a:lnTo>
                <a:lnTo>
                  <a:pt x="570814" y="9702"/>
                </a:lnTo>
                <a:lnTo>
                  <a:pt x="523633" y="2463"/>
                </a:lnTo>
                <a:lnTo>
                  <a:pt x="475030" y="0"/>
                </a:lnTo>
                <a:lnTo>
                  <a:pt x="426440" y="2463"/>
                </a:lnTo>
                <a:lnTo>
                  <a:pt x="379247" y="9702"/>
                </a:lnTo>
                <a:lnTo>
                  <a:pt x="333717" y="21475"/>
                </a:lnTo>
                <a:lnTo>
                  <a:pt x="290055" y="37528"/>
                </a:lnTo>
                <a:lnTo>
                  <a:pt x="248539" y="57632"/>
                </a:lnTo>
                <a:lnTo>
                  <a:pt x="209372" y="81559"/>
                </a:lnTo>
                <a:lnTo>
                  <a:pt x="172808" y="109054"/>
                </a:lnTo>
                <a:lnTo>
                  <a:pt x="139077" y="139877"/>
                </a:lnTo>
                <a:lnTo>
                  <a:pt x="108419" y="173812"/>
                </a:lnTo>
                <a:lnTo>
                  <a:pt x="81089" y="210578"/>
                </a:lnTo>
                <a:lnTo>
                  <a:pt x="57302" y="249974"/>
                </a:lnTo>
                <a:lnTo>
                  <a:pt x="37312" y="291744"/>
                </a:lnTo>
                <a:lnTo>
                  <a:pt x="21348" y="335648"/>
                </a:lnTo>
                <a:lnTo>
                  <a:pt x="9652" y="381444"/>
                </a:lnTo>
                <a:lnTo>
                  <a:pt x="2451" y="428904"/>
                </a:lnTo>
                <a:lnTo>
                  <a:pt x="0" y="477774"/>
                </a:lnTo>
                <a:lnTo>
                  <a:pt x="2362" y="524751"/>
                </a:lnTo>
                <a:lnTo>
                  <a:pt x="2451" y="526643"/>
                </a:lnTo>
                <a:lnTo>
                  <a:pt x="9652" y="574103"/>
                </a:lnTo>
                <a:lnTo>
                  <a:pt x="21348" y="619899"/>
                </a:lnTo>
                <a:lnTo>
                  <a:pt x="37312" y="663803"/>
                </a:lnTo>
                <a:lnTo>
                  <a:pt x="57302" y="705561"/>
                </a:lnTo>
                <a:lnTo>
                  <a:pt x="81089" y="744956"/>
                </a:lnTo>
                <a:lnTo>
                  <a:pt x="108419" y="781723"/>
                </a:lnTo>
                <a:lnTo>
                  <a:pt x="139077" y="815644"/>
                </a:lnTo>
                <a:lnTo>
                  <a:pt x="172808" y="846467"/>
                </a:lnTo>
                <a:lnTo>
                  <a:pt x="209372" y="873963"/>
                </a:lnTo>
                <a:lnTo>
                  <a:pt x="248539" y="897877"/>
                </a:lnTo>
                <a:lnTo>
                  <a:pt x="290068" y="917994"/>
                </a:lnTo>
                <a:lnTo>
                  <a:pt x="333717" y="934046"/>
                </a:lnTo>
                <a:lnTo>
                  <a:pt x="379247" y="945807"/>
                </a:lnTo>
                <a:lnTo>
                  <a:pt x="426440" y="953046"/>
                </a:lnTo>
                <a:lnTo>
                  <a:pt x="475030" y="955509"/>
                </a:lnTo>
                <a:lnTo>
                  <a:pt x="523633" y="953046"/>
                </a:lnTo>
                <a:lnTo>
                  <a:pt x="570814" y="945807"/>
                </a:lnTo>
                <a:lnTo>
                  <a:pt x="616356" y="934046"/>
                </a:lnTo>
                <a:lnTo>
                  <a:pt x="660006" y="917994"/>
                </a:lnTo>
                <a:lnTo>
                  <a:pt x="701522" y="897877"/>
                </a:lnTo>
                <a:lnTo>
                  <a:pt x="730681" y="880071"/>
                </a:lnTo>
                <a:lnTo>
                  <a:pt x="740689" y="873963"/>
                </a:lnTo>
                <a:lnTo>
                  <a:pt x="777252" y="846467"/>
                </a:lnTo>
                <a:lnTo>
                  <a:pt x="810983" y="815644"/>
                </a:lnTo>
                <a:lnTo>
                  <a:pt x="841629" y="781723"/>
                </a:lnTo>
                <a:lnTo>
                  <a:pt x="868959" y="744956"/>
                </a:lnTo>
                <a:lnTo>
                  <a:pt x="892746" y="705561"/>
                </a:lnTo>
                <a:lnTo>
                  <a:pt x="912736" y="663803"/>
                </a:lnTo>
                <a:lnTo>
                  <a:pt x="928700" y="619899"/>
                </a:lnTo>
                <a:lnTo>
                  <a:pt x="940396" y="574103"/>
                </a:lnTo>
                <a:lnTo>
                  <a:pt x="947585" y="526643"/>
                </a:lnTo>
                <a:lnTo>
                  <a:pt x="950036" y="477774"/>
                </a:lnTo>
                <a:close/>
              </a:path>
            </a:pathLst>
          </a:custGeom>
          <a:solidFill>
            <a:srgbClr val="D0CECE"/>
          </a:solidFill>
        </p:spPr>
        <p:txBody>
          <a:bodyPr wrap="square" lIns="0" tIns="0" rIns="0" bIns="0" rtlCol="0"/>
          <a:lstStyle/>
          <a:p>
            <a:endParaRPr/>
          </a:p>
        </p:txBody>
      </p:sp>
      <p:sp>
        <p:nvSpPr>
          <p:cNvPr id="21" name="object 21"/>
          <p:cNvSpPr txBox="1"/>
          <p:nvPr/>
        </p:nvSpPr>
        <p:spPr>
          <a:xfrm>
            <a:off x="8055356" y="6332931"/>
            <a:ext cx="387477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F1F1F1"/>
                </a:solidFill>
                <a:latin typeface="Century Gothic"/>
                <a:cs typeface="Century Gothic"/>
              </a:rPr>
              <a:t>Member</a:t>
            </a:r>
            <a:r>
              <a:rPr sz="1800" spc="90" dirty="0">
                <a:solidFill>
                  <a:srgbClr val="F1F1F1"/>
                </a:solidFill>
                <a:latin typeface="Century Gothic"/>
                <a:cs typeface="Century Gothic"/>
              </a:rPr>
              <a:t> </a:t>
            </a:r>
            <a:r>
              <a:rPr sz="1800" dirty="0">
                <a:solidFill>
                  <a:srgbClr val="F1F1F1"/>
                </a:solidFill>
                <a:latin typeface="Century Gothic"/>
                <a:cs typeface="Century Gothic"/>
              </a:rPr>
              <a:t>Health,</a:t>
            </a:r>
            <a:r>
              <a:rPr sz="1800" spc="75" dirty="0">
                <a:solidFill>
                  <a:srgbClr val="F1F1F1"/>
                </a:solidFill>
                <a:latin typeface="Century Gothic"/>
                <a:cs typeface="Century Gothic"/>
              </a:rPr>
              <a:t> </a:t>
            </a:r>
            <a:r>
              <a:rPr sz="1800" dirty="0">
                <a:solidFill>
                  <a:srgbClr val="F1F1F1"/>
                </a:solidFill>
                <a:latin typeface="Century Gothic"/>
                <a:cs typeface="Century Gothic"/>
              </a:rPr>
              <a:t>Safety,</a:t>
            </a:r>
            <a:r>
              <a:rPr sz="1800" spc="100" dirty="0">
                <a:solidFill>
                  <a:srgbClr val="F1F1F1"/>
                </a:solidFill>
                <a:latin typeface="Century Gothic"/>
                <a:cs typeface="Century Gothic"/>
              </a:rPr>
              <a:t> </a:t>
            </a:r>
            <a:r>
              <a:rPr sz="1800" spc="-170" dirty="0">
                <a:solidFill>
                  <a:srgbClr val="F1F1F1"/>
                </a:solidFill>
                <a:latin typeface="Century Gothic"/>
                <a:cs typeface="Century Gothic"/>
              </a:rPr>
              <a:t>&amp;</a:t>
            </a:r>
            <a:r>
              <a:rPr sz="1800" spc="90" dirty="0">
                <a:solidFill>
                  <a:srgbClr val="F1F1F1"/>
                </a:solidFill>
                <a:latin typeface="Century Gothic"/>
                <a:cs typeface="Century Gothic"/>
              </a:rPr>
              <a:t> </a:t>
            </a:r>
            <a:r>
              <a:rPr sz="1800" spc="-10" dirty="0">
                <a:solidFill>
                  <a:srgbClr val="F1F1F1"/>
                </a:solidFill>
                <a:latin typeface="Century Gothic"/>
                <a:cs typeface="Century Gothic"/>
              </a:rPr>
              <a:t>Welfare</a:t>
            </a:r>
            <a:endParaRPr sz="1800">
              <a:latin typeface="Century Gothic"/>
              <a:cs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722745"/>
            <a:chOff x="0" y="0"/>
            <a:chExt cx="12192000" cy="6722745"/>
          </a:xfrm>
        </p:grpSpPr>
        <p:sp>
          <p:nvSpPr>
            <p:cNvPr id="3" name="object 3"/>
            <p:cNvSpPr/>
            <p:nvPr/>
          </p:nvSpPr>
          <p:spPr>
            <a:xfrm>
              <a:off x="6077711" y="3275076"/>
              <a:ext cx="6114415" cy="3447415"/>
            </a:xfrm>
            <a:custGeom>
              <a:avLst/>
              <a:gdLst/>
              <a:ahLst/>
              <a:cxnLst/>
              <a:rect l="l" t="t" r="r" b="b"/>
              <a:pathLst>
                <a:path w="6114415" h="3447415">
                  <a:moveTo>
                    <a:pt x="6114288" y="0"/>
                  </a:moveTo>
                  <a:lnTo>
                    <a:pt x="0" y="0"/>
                  </a:lnTo>
                  <a:lnTo>
                    <a:pt x="0" y="3447288"/>
                  </a:lnTo>
                  <a:lnTo>
                    <a:pt x="6114288" y="3447288"/>
                  </a:lnTo>
                  <a:lnTo>
                    <a:pt x="6114288" y="0"/>
                  </a:lnTo>
                  <a:close/>
                </a:path>
              </a:pathLst>
            </a:custGeom>
            <a:solidFill>
              <a:srgbClr val="2E5496"/>
            </a:solidFill>
          </p:spPr>
          <p:txBody>
            <a:bodyPr wrap="square" lIns="0" tIns="0" rIns="0" bIns="0" rtlCol="0"/>
            <a:lstStyle/>
            <a:p>
              <a:endParaRPr/>
            </a:p>
          </p:txBody>
        </p:sp>
        <p:sp>
          <p:nvSpPr>
            <p:cNvPr id="4" name="object 4"/>
            <p:cNvSpPr/>
            <p:nvPr/>
          </p:nvSpPr>
          <p:spPr>
            <a:xfrm>
              <a:off x="0" y="3275076"/>
              <a:ext cx="6082665" cy="3447415"/>
            </a:xfrm>
            <a:custGeom>
              <a:avLst/>
              <a:gdLst/>
              <a:ahLst/>
              <a:cxnLst/>
              <a:rect l="l" t="t" r="r" b="b"/>
              <a:pathLst>
                <a:path w="6082665" h="3447415">
                  <a:moveTo>
                    <a:pt x="6082284" y="0"/>
                  </a:moveTo>
                  <a:lnTo>
                    <a:pt x="0" y="0"/>
                  </a:lnTo>
                  <a:lnTo>
                    <a:pt x="0" y="3447288"/>
                  </a:lnTo>
                  <a:lnTo>
                    <a:pt x="6082284" y="3447288"/>
                  </a:lnTo>
                  <a:lnTo>
                    <a:pt x="6082284" y="0"/>
                  </a:lnTo>
                  <a:close/>
                </a:path>
              </a:pathLst>
            </a:custGeom>
            <a:solidFill>
              <a:srgbClr val="8FAADC"/>
            </a:solidFill>
          </p:spPr>
          <p:txBody>
            <a:bodyPr wrap="square" lIns="0" tIns="0" rIns="0" bIns="0" rtlCol="0"/>
            <a:lstStyle/>
            <a:p>
              <a:endParaRPr/>
            </a:p>
          </p:txBody>
        </p:sp>
        <p:sp>
          <p:nvSpPr>
            <p:cNvPr id="5" name="object 5"/>
            <p:cNvSpPr/>
            <p:nvPr/>
          </p:nvSpPr>
          <p:spPr>
            <a:xfrm>
              <a:off x="6096000" y="0"/>
              <a:ext cx="6096000" cy="3266440"/>
            </a:xfrm>
            <a:custGeom>
              <a:avLst/>
              <a:gdLst/>
              <a:ahLst/>
              <a:cxnLst/>
              <a:rect l="l" t="t" r="r" b="b"/>
              <a:pathLst>
                <a:path w="6096000" h="3266440">
                  <a:moveTo>
                    <a:pt x="6096000" y="0"/>
                  </a:moveTo>
                  <a:lnTo>
                    <a:pt x="0" y="0"/>
                  </a:lnTo>
                  <a:lnTo>
                    <a:pt x="0" y="3265932"/>
                  </a:lnTo>
                  <a:lnTo>
                    <a:pt x="6096000" y="3265932"/>
                  </a:lnTo>
                  <a:lnTo>
                    <a:pt x="6096000" y="0"/>
                  </a:lnTo>
                  <a:close/>
                </a:path>
              </a:pathLst>
            </a:custGeom>
            <a:solidFill>
              <a:srgbClr val="B4C6E7"/>
            </a:solidFill>
          </p:spPr>
          <p:txBody>
            <a:bodyPr wrap="square" lIns="0" tIns="0" rIns="0" bIns="0" rtlCol="0"/>
            <a:lstStyle/>
            <a:p>
              <a:endParaRPr/>
            </a:p>
          </p:txBody>
        </p:sp>
        <p:sp>
          <p:nvSpPr>
            <p:cNvPr id="6" name="object 6"/>
            <p:cNvSpPr/>
            <p:nvPr/>
          </p:nvSpPr>
          <p:spPr>
            <a:xfrm>
              <a:off x="0" y="0"/>
              <a:ext cx="6096000" cy="3266440"/>
            </a:xfrm>
            <a:custGeom>
              <a:avLst/>
              <a:gdLst/>
              <a:ahLst/>
              <a:cxnLst/>
              <a:rect l="l" t="t" r="r" b="b"/>
              <a:pathLst>
                <a:path w="6096000" h="3266440">
                  <a:moveTo>
                    <a:pt x="0" y="3265932"/>
                  </a:moveTo>
                  <a:lnTo>
                    <a:pt x="6096000" y="3265932"/>
                  </a:lnTo>
                  <a:lnTo>
                    <a:pt x="6096000" y="0"/>
                  </a:lnTo>
                  <a:lnTo>
                    <a:pt x="0" y="0"/>
                  </a:lnTo>
                  <a:lnTo>
                    <a:pt x="0" y="3265932"/>
                  </a:lnTo>
                  <a:close/>
                </a:path>
              </a:pathLst>
            </a:custGeom>
            <a:solidFill>
              <a:srgbClr val="DAE2F3"/>
            </a:solidFill>
          </p:spPr>
          <p:txBody>
            <a:bodyPr wrap="square" lIns="0" tIns="0" rIns="0" bIns="0" rtlCol="0"/>
            <a:lstStyle/>
            <a:p>
              <a:endParaRPr/>
            </a:p>
          </p:txBody>
        </p:sp>
        <p:sp>
          <p:nvSpPr>
            <p:cNvPr id="7" name="object 7"/>
            <p:cNvSpPr/>
            <p:nvPr/>
          </p:nvSpPr>
          <p:spPr>
            <a:xfrm>
              <a:off x="5192267" y="1246632"/>
              <a:ext cx="1922145" cy="1728470"/>
            </a:xfrm>
            <a:custGeom>
              <a:avLst/>
              <a:gdLst/>
              <a:ahLst/>
              <a:cxnLst/>
              <a:rect l="l" t="t" r="r" b="b"/>
              <a:pathLst>
                <a:path w="1922145" h="1728470">
                  <a:moveTo>
                    <a:pt x="1921764" y="0"/>
                  </a:moveTo>
                  <a:lnTo>
                    <a:pt x="0" y="0"/>
                  </a:lnTo>
                  <a:lnTo>
                    <a:pt x="0" y="1728216"/>
                  </a:lnTo>
                  <a:lnTo>
                    <a:pt x="1921764" y="1728216"/>
                  </a:lnTo>
                  <a:lnTo>
                    <a:pt x="1921764" y="0"/>
                  </a:lnTo>
                  <a:close/>
                </a:path>
              </a:pathLst>
            </a:custGeom>
            <a:solidFill>
              <a:srgbClr val="D0CECE"/>
            </a:solidFill>
          </p:spPr>
          <p:txBody>
            <a:bodyPr wrap="square" lIns="0" tIns="0" rIns="0" bIns="0" rtlCol="0"/>
            <a:lstStyle/>
            <a:p>
              <a:endParaRPr/>
            </a:p>
          </p:txBody>
        </p:sp>
      </p:grpSp>
      <p:sp>
        <p:nvSpPr>
          <p:cNvPr id="8" name="object 8"/>
          <p:cNvSpPr txBox="1"/>
          <p:nvPr/>
        </p:nvSpPr>
        <p:spPr>
          <a:xfrm>
            <a:off x="569163" y="159842"/>
            <a:ext cx="4040504" cy="208915"/>
          </a:xfrm>
          <a:prstGeom prst="rect">
            <a:avLst/>
          </a:prstGeom>
        </p:spPr>
        <p:txBody>
          <a:bodyPr vert="horz" wrap="square" lIns="0" tIns="12700" rIns="0" bIns="0" rtlCol="0">
            <a:spAutoFit/>
          </a:bodyPr>
          <a:lstStyle/>
          <a:p>
            <a:pPr marL="12700">
              <a:lnSpc>
                <a:spcPct val="100000"/>
              </a:lnSpc>
              <a:spcBef>
                <a:spcPts val="100"/>
              </a:spcBef>
            </a:pPr>
            <a:r>
              <a:rPr sz="1200" b="1" spc="195" dirty="0">
                <a:solidFill>
                  <a:srgbClr val="3A3838"/>
                </a:solidFill>
                <a:latin typeface="Calibri"/>
                <a:cs typeface="Calibri"/>
              </a:rPr>
              <a:t>POSSIBLE</a:t>
            </a:r>
            <a:r>
              <a:rPr sz="1200" b="1" spc="50" dirty="0">
                <a:solidFill>
                  <a:srgbClr val="3A3838"/>
                </a:solidFill>
                <a:latin typeface="Calibri"/>
                <a:cs typeface="Calibri"/>
              </a:rPr>
              <a:t> </a:t>
            </a:r>
            <a:r>
              <a:rPr sz="1200" b="1" spc="150" dirty="0">
                <a:solidFill>
                  <a:srgbClr val="3A3838"/>
                </a:solidFill>
                <a:latin typeface="Calibri"/>
                <a:cs typeface="Calibri"/>
              </a:rPr>
              <a:t>SIGNS/SYMPTOMS</a:t>
            </a:r>
            <a:r>
              <a:rPr sz="1200" b="1" spc="55" dirty="0">
                <a:solidFill>
                  <a:srgbClr val="3A3838"/>
                </a:solidFill>
                <a:latin typeface="Calibri"/>
                <a:cs typeface="Calibri"/>
              </a:rPr>
              <a:t> </a:t>
            </a:r>
            <a:r>
              <a:rPr sz="1200" b="1" spc="195" dirty="0">
                <a:solidFill>
                  <a:srgbClr val="3A3838"/>
                </a:solidFill>
                <a:latin typeface="Calibri"/>
                <a:cs typeface="Calibri"/>
              </a:rPr>
              <a:t>OF</a:t>
            </a:r>
            <a:r>
              <a:rPr sz="1200" b="1" spc="75" dirty="0">
                <a:solidFill>
                  <a:srgbClr val="3A3838"/>
                </a:solidFill>
                <a:latin typeface="Calibri"/>
                <a:cs typeface="Calibri"/>
              </a:rPr>
              <a:t> </a:t>
            </a:r>
            <a:r>
              <a:rPr sz="1200" b="1" spc="190" dirty="0">
                <a:solidFill>
                  <a:srgbClr val="3A3838"/>
                </a:solidFill>
                <a:latin typeface="Calibri"/>
                <a:cs typeface="Calibri"/>
              </a:rPr>
              <a:t>PHYSICAL</a:t>
            </a:r>
            <a:r>
              <a:rPr sz="1200" b="1" spc="60" dirty="0">
                <a:solidFill>
                  <a:srgbClr val="3A3838"/>
                </a:solidFill>
                <a:latin typeface="Calibri"/>
                <a:cs typeface="Calibri"/>
              </a:rPr>
              <a:t> </a:t>
            </a:r>
            <a:r>
              <a:rPr sz="1200" b="1" spc="190" dirty="0">
                <a:solidFill>
                  <a:srgbClr val="3A3838"/>
                </a:solidFill>
                <a:latin typeface="Calibri"/>
                <a:cs typeface="Calibri"/>
              </a:rPr>
              <a:t>ABUSE</a:t>
            </a:r>
            <a:endParaRPr sz="1200">
              <a:latin typeface="Calibri"/>
              <a:cs typeface="Calibri"/>
            </a:endParaRPr>
          </a:p>
        </p:txBody>
      </p:sp>
      <p:sp>
        <p:nvSpPr>
          <p:cNvPr id="9" name="object 9"/>
          <p:cNvSpPr txBox="1"/>
          <p:nvPr/>
        </p:nvSpPr>
        <p:spPr>
          <a:xfrm>
            <a:off x="515823" y="526160"/>
            <a:ext cx="4138929" cy="756920"/>
          </a:xfrm>
          <a:prstGeom prst="rect">
            <a:avLst/>
          </a:prstGeom>
        </p:spPr>
        <p:txBody>
          <a:bodyPr vert="horz" wrap="square" lIns="0" tIns="12700" rIns="0" bIns="0" rtlCol="0">
            <a:spAutoFit/>
          </a:bodyPr>
          <a:lstStyle/>
          <a:p>
            <a:pPr marL="186055" indent="-173355">
              <a:lnSpc>
                <a:spcPct val="100000"/>
              </a:lnSpc>
              <a:spcBef>
                <a:spcPts val="100"/>
              </a:spcBef>
              <a:buFont typeface="Arial"/>
              <a:buChar char="•"/>
              <a:tabLst>
                <a:tab pos="186055" algn="l"/>
              </a:tabLst>
            </a:pPr>
            <a:r>
              <a:rPr sz="1200" spc="10" dirty="0">
                <a:solidFill>
                  <a:srgbClr val="3A3838"/>
                </a:solidFill>
                <a:latin typeface="Century Gothic"/>
                <a:cs typeface="Century Gothic"/>
              </a:rPr>
              <a:t>sprains,</a:t>
            </a:r>
            <a:r>
              <a:rPr sz="1200" spc="95" dirty="0">
                <a:solidFill>
                  <a:srgbClr val="3A3838"/>
                </a:solidFill>
                <a:latin typeface="Century Gothic"/>
                <a:cs typeface="Century Gothic"/>
              </a:rPr>
              <a:t> </a:t>
            </a:r>
            <a:r>
              <a:rPr sz="1200" spc="10" dirty="0">
                <a:solidFill>
                  <a:srgbClr val="3A3838"/>
                </a:solidFill>
                <a:latin typeface="Century Gothic"/>
                <a:cs typeface="Century Gothic"/>
              </a:rPr>
              <a:t>dislocations,</a:t>
            </a:r>
            <a:r>
              <a:rPr sz="1200" spc="100" dirty="0">
                <a:solidFill>
                  <a:srgbClr val="3A3838"/>
                </a:solidFill>
                <a:latin typeface="Century Gothic"/>
                <a:cs typeface="Century Gothic"/>
              </a:rPr>
              <a:t> </a:t>
            </a:r>
            <a:r>
              <a:rPr sz="1200" spc="10" dirty="0">
                <a:solidFill>
                  <a:srgbClr val="3A3838"/>
                </a:solidFill>
                <a:latin typeface="Century Gothic"/>
                <a:cs typeface="Century Gothic"/>
              </a:rPr>
              <a:t>fractures,</a:t>
            </a:r>
            <a:r>
              <a:rPr sz="1200" spc="125" dirty="0">
                <a:solidFill>
                  <a:srgbClr val="3A3838"/>
                </a:solidFill>
                <a:latin typeface="Century Gothic"/>
                <a:cs typeface="Century Gothic"/>
              </a:rPr>
              <a:t> </a:t>
            </a:r>
            <a:r>
              <a:rPr sz="1200" spc="10" dirty="0">
                <a:solidFill>
                  <a:srgbClr val="3A3838"/>
                </a:solidFill>
                <a:latin typeface="Century Gothic"/>
                <a:cs typeface="Century Gothic"/>
              </a:rPr>
              <a:t>broken</a:t>
            </a:r>
            <a:r>
              <a:rPr sz="1200" spc="105" dirty="0">
                <a:solidFill>
                  <a:srgbClr val="3A3838"/>
                </a:solidFill>
                <a:latin typeface="Century Gothic"/>
                <a:cs typeface="Century Gothic"/>
              </a:rPr>
              <a:t> </a:t>
            </a:r>
            <a:r>
              <a:rPr sz="1200" spc="-10" dirty="0">
                <a:solidFill>
                  <a:srgbClr val="3A3838"/>
                </a:solidFill>
                <a:latin typeface="Century Gothic"/>
                <a:cs typeface="Century Gothic"/>
              </a:rPr>
              <a:t>bones</a:t>
            </a:r>
            <a:endParaRPr sz="1200">
              <a:latin typeface="Century Gothic"/>
              <a:cs typeface="Century Gothic"/>
            </a:endParaRPr>
          </a:p>
          <a:p>
            <a:pPr marL="186055" indent="-173355">
              <a:lnSpc>
                <a:spcPct val="100000"/>
              </a:lnSpc>
              <a:buFont typeface="Arial"/>
              <a:buChar char="•"/>
              <a:tabLst>
                <a:tab pos="186055" algn="l"/>
              </a:tabLst>
            </a:pPr>
            <a:r>
              <a:rPr sz="1200" spc="70" dirty="0">
                <a:solidFill>
                  <a:srgbClr val="3A3838"/>
                </a:solidFill>
                <a:latin typeface="Century Gothic"/>
                <a:cs typeface="Century Gothic"/>
              </a:rPr>
              <a:t>burns</a:t>
            </a:r>
            <a:r>
              <a:rPr sz="1200" spc="20" dirty="0">
                <a:solidFill>
                  <a:srgbClr val="3A3838"/>
                </a:solidFill>
                <a:latin typeface="Century Gothic"/>
                <a:cs typeface="Century Gothic"/>
              </a:rPr>
              <a:t> </a:t>
            </a:r>
            <a:r>
              <a:rPr sz="1200" spc="60" dirty="0">
                <a:solidFill>
                  <a:srgbClr val="3A3838"/>
                </a:solidFill>
                <a:latin typeface="Century Gothic"/>
                <a:cs typeface="Century Gothic"/>
              </a:rPr>
              <a:t>from</a:t>
            </a:r>
            <a:r>
              <a:rPr sz="1200" spc="5" dirty="0">
                <a:solidFill>
                  <a:srgbClr val="3A3838"/>
                </a:solidFill>
                <a:latin typeface="Century Gothic"/>
                <a:cs typeface="Century Gothic"/>
              </a:rPr>
              <a:t> </a:t>
            </a:r>
            <a:r>
              <a:rPr sz="1200" dirty="0">
                <a:solidFill>
                  <a:srgbClr val="3A3838"/>
                </a:solidFill>
                <a:latin typeface="Century Gothic"/>
                <a:cs typeface="Century Gothic"/>
              </a:rPr>
              <a:t>cigarettes,</a:t>
            </a:r>
            <a:r>
              <a:rPr sz="1200" spc="20" dirty="0">
                <a:solidFill>
                  <a:srgbClr val="3A3838"/>
                </a:solidFill>
                <a:latin typeface="Century Gothic"/>
                <a:cs typeface="Century Gothic"/>
              </a:rPr>
              <a:t> </a:t>
            </a:r>
            <a:r>
              <a:rPr sz="1200" spc="-10" dirty="0">
                <a:solidFill>
                  <a:srgbClr val="3A3838"/>
                </a:solidFill>
                <a:latin typeface="Century Gothic"/>
                <a:cs typeface="Century Gothic"/>
              </a:rPr>
              <a:t>appliances,</a:t>
            </a:r>
            <a:r>
              <a:rPr sz="1200" spc="30" dirty="0">
                <a:solidFill>
                  <a:srgbClr val="3A3838"/>
                </a:solidFill>
                <a:latin typeface="Century Gothic"/>
                <a:cs typeface="Century Gothic"/>
              </a:rPr>
              <a:t> </a:t>
            </a:r>
            <a:r>
              <a:rPr sz="1200" dirty="0">
                <a:solidFill>
                  <a:srgbClr val="3A3838"/>
                </a:solidFill>
                <a:latin typeface="Century Gothic"/>
                <a:cs typeface="Century Gothic"/>
              </a:rPr>
              <a:t>or</a:t>
            </a:r>
            <a:r>
              <a:rPr sz="1200" spc="5" dirty="0">
                <a:solidFill>
                  <a:srgbClr val="3A3838"/>
                </a:solidFill>
                <a:latin typeface="Century Gothic"/>
                <a:cs typeface="Century Gothic"/>
              </a:rPr>
              <a:t> </a:t>
            </a:r>
            <a:r>
              <a:rPr sz="1200" dirty="0">
                <a:solidFill>
                  <a:srgbClr val="3A3838"/>
                </a:solidFill>
                <a:latin typeface="Century Gothic"/>
                <a:cs typeface="Century Gothic"/>
              </a:rPr>
              <a:t>hot</a:t>
            </a:r>
            <a:r>
              <a:rPr sz="1200" spc="10" dirty="0">
                <a:solidFill>
                  <a:srgbClr val="3A3838"/>
                </a:solidFill>
                <a:latin typeface="Century Gothic"/>
                <a:cs typeface="Century Gothic"/>
              </a:rPr>
              <a:t> </a:t>
            </a:r>
            <a:r>
              <a:rPr sz="1200" spc="-10" dirty="0">
                <a:solidFill>
                  <a:srgbClr val="3A3838"/>
                </a:solidFill>
                <a:latin typeface="Century Gothic"/>
                <a:cs typeface="Century Gothic"/>
              </a:rPr>
              <a:t>water</a:t>
            </a:r>
            <a:endParaRPr sz="1200">
              <a:latin typeface="Century Gothic"/>
              <a:cs typeface="Century Gothic"/>
            </a:endParaRPr>
          </a:p>
          <a:p>
            <a:pPr marL="184785" marR="5080" indent="-172720">
              <a:lnSpc>
                <a:spcPct val="100000"/>
              </a:lnSpc>
              <a:buFont typeface="Arial"/>
              <a:buChar char="•"/>
              <a:tabLst>
                <a:tab pos="184785" algn="l"/>
              </a:tabLst>
            </a:pPr>
            <a:r>
              <a:rPr sz="1200" dirty="0">
                <a:solidFill>
                  <a:srgbClr val="3A3838"/>
                </a:solidFill>
                <a:latin typeface="Century Gothic"/>
                <a:cs typeface="Century Gothic"/>
              </a:rPr>
              <a:t>abrasions</a:t>
            </a:r>
            <a:r>
              <a:rPr sz="1200" spc="110" dirty="0">
                <a:solidFill>
                  <a:srgbClr val="3A3838"/>
                </a:solidFill>
                <a:latin typeface="Century Gothic"/>
                <a:cs typeface="Century Gothic"/>
              </a:rPr>
              <a:t> </a:t>
            </a:r>
            <a:r>
              <a:rPr sz="1200" dirty="0">
                <a:solidFill>
                  <a:srgbClr val="3A3838"/>
                </a:solidFill>
                <a:latin typeface="Century Gothic"/>
                <a:cs typeface="Century Gothic"/>
              </a:rPr>
              <a:t>on</a:t>
            </a:r>
            <a:r>
              <a:rPr sz="1200" spc="135" dirty="0">
                <a:solidFill>
                  <a:srgbClr val="3A3838"/>
                </a:solidFill>
                <a:latin typeface="Century Gothic"/>
                <a:cs typeface="Century Gothic"/>
              </a:rPr>
              <a:t> </a:t>
            </a:r>
            <a:r>
              <a:rPr sz="1200" dirty="0">
                <a:solidFill>
                  <a:srgbClr val="3A3838"/>
                </a:solidFill>
                <a:latin typeface="Century Gothic"/>
                <a:cs typeface="Century Gothic"/>
              </a:rPr>
              <a:t>arms,</a:t>
            </a:r>
            <a:r>
              <a:rPr sz="1200" spc="130" dirty="0">
                <a:solidFill>
                  <a:srgbClr val="3A3838"/>
                </a:solidFill>
                <a:latin typeface="Century Gothic"/>
                <a:cs typeface="Century Gothic"/>
              </a:rPr>
              <a:t> </a:t>
            </a:r>
            <a:r>
              <a:rPr sz="1200" dirty="0">
                <a:solidFill>
                  <a:srgbClr val="3A3838"/>
                </a:solidFill>
                <a:latin typeface="Century Gothic"/>
                <a:cs typeface="Century Gothic"/>
              </a:rPr>
              <a:t>legs,</a:t>
            </a:r>
            <a:r>
              <a:rPr sz="1200" spc="135" dirty="0">
                <a:solidFill>
                  <a:srgbClr val="3A3838"/>
                </a:solidFill>
                <a:latin typeface="Century Gothic"/>
                <a:cs typeface="Century Gothic"/>
              </a:rPr>
              <a:t> </a:t>
            </a:r>
            <a:r>
              <a:rPr sz="1200" dirty="0">
                <a:solidFill>
                  <a:srgbClr val="3A3838"/>
                </a:solidFill>
                <a:latin typeface="Century Gothic"/>
                <a:cs typeface="Century Gothic"/>
              </a:rPr>
              <a:t>or</a:t>
            </a:r>
            <a:r>
              <a:rPr sz="1200" spc="110" dirty="0">
                <a:solidFill>
                  <a:srgbClr val="3A3838"/>
                </a:solidFill>
                <a:latin typeface="Century Gothic"/>
                <a:cs typeface="Century Gothic"/>
              </a:rPr>
              <a:t> </a:t>
            </a:r>
            <a:r>
              <a:rPr sz="1200" dirty="0">
                <a:solidFill>
                  <a:srgbClr val="3A3838"/>
                </a:solidFill>
                <a:latin typeface="Century Gothic"/>
                <a:cs typeface="Century Gothic"/>
              </a:rPr>
              <a:t>torso</a:t>
            </a:r>
            <a:r>
              <a:rPr sz="1200" spc="100" dirty="0">
                <a:solidFill>
                  <a:srgbClr val="3A3838"/>
                </a:solidFill>
                <a:latin typeface="Century Gothic"/>
                <a:cs typeface="Century Gothic"/>
              </a:rPr>
              <a:t> </a:t>
            </a:r>
            <a:r>
              <a:rPr sz="1200" dirty="0">
                <a:solidFill>
                  <a:srgbClr val="3A3838"/>
                </a:solidFill>
                <a:latin typeface="Century Gothic"/>
                <a:cs typeface="Century Gothic"/>
              </a:rPr>
              <a:t>that</a:t>
            </a:r>
            <a:r>
              <a:rPr sz="1200" spc="120" dirty="0">
                <a:solidFill>
                  <a:srgbClr val="3A3838"/>
                </a:solidFill>
                <a:latin typeface="Century Gothic"/>
                <a:cs typeface="Century Gothic"/>
              </a:rPr>
              <a:t> </a:t>
            </a:r>
            <a:r>
              <a:rPr sz="1200" dirty="0">
                <a:solidFill>
                  <a:srgbClr val="3A3838"/>
                </a:solidFill>
                <a:latin typeface="Century Gothic"/>
                <a:cs typeface="Century Gothic"/>
              </a:rPr>
              <a:t>resemble</a:t>
            </a:r>
            <a:r>
              <a:rPr sz="1200" spc="140" dirty="0">
                <a:solidFill>
                  <a:srgbClr val="3A3838"/>
                </a:solidFill>
                <a:latin typeface="Century Gothic"/>
                <a:cs typeface="Century Gothic"/>
              </a:rPr>
              <a:t> </a:t>
            </a:r>
            <a:r>
              <a:rPr sz="1200" spc="-20" dirty="0">
                <a:solidFill>
                  <a:srgbClr val="3A3838"/>
                </a:solidFill>
                <a:latin typeface="Century Gothic"/>
                <a:cs typeface="Century Gothic"/>
              </a:rPr>
              <a:t>rope </a:t>
            </a:r>
            <a:r>
              <a:rPr sz="1200" dirty="0">
                <a:solidFill>
                  <a:srgbClr val="3A3838"/>
                </a:solidFill>
                <a:latin typeface="Century Gothic"/>
                <a:cs typeface="Century Gothic"/>
              </a:rPr>
              <a:t>or</a:t>
            </a:r>
            <a:r>
              <a:rPr sz="1200" spc="95" dirty="0">
                <a:solidFill>
                  <a:srgbClr val="3A3838"/>
                </a:solidFill>
                <a:latin typeface="Century Gothic"/>
                <a:cs typeface="Century Gothic"/>
              </a:rPr>
              <a:t> </a:t>
            </a:r>
            <a:r>
              <a:rPr sz="1200" dirty="0">
                <a:solidFill>
                  <a:srgbClr val="3A3838"/>
                </a:solidFill>
                <a:latin typeface="Century Gothic"/>
                <a:cs typeface="Century Gothic"/>
              </a:rPr>
              <a:t>strap</a:t>
            </a:r>
            <a:r>
              <a:rPr sz="1200" spc="100" dirty="0">
                <a:solidFill>
                  <a:srgbClr val="3A3838"/>
                </a:solidFill>
                <a:latin typeface="Century Gothic"/>
                <a:cs typeface="Century Gothic"/>
              </a:rPr>
              <a:t> </a:t>
            </a:r>
            <a:r>
              <a:rPr sz="1200" spc="55" dirty="0">
                <a:solidFill>
                  <a:srgbClr val="3A3838"/>
                </a:solidFill>
                <a:latin typeface="Century Gothic"/>
                <a:cs typeface="Century Gothic"/>
              </a:rPr>
              <a:t>marks</a:t>
            </a:r>
            <a:endParaRPr sz="1200">
              <a:latin typeface="Century Gothic"/>
              <a:cs typeface="Century Gothic"/>
            </a:endParaRPr>
          </a:p>
        </p:txBody>
      </p:sp>
      <p:sp>
        <p:nvSpPr>
          <p:cNvPr id="10" name="object 10"/>
          <p:cNvSpPr txBox="1"/>
          <p:nvPr/>
        </p:nvSpPr>
        <p:spPr>
          <a:xfrm>
            <a:off x="515823" y="1257680"/>
            <a:ext cx="3931285" cy="1854835"/>
          </a:xfrm>
          <a:prstGeom prst="rect">
            <a:avLst/>
          </a:prstGeom>
        </p:spPr>
        <p:txBody>
          <a:bodyPr vert="horz" wrap="square" lIns="0" tIns="12700" rIns="0" bIns="0" rtlCol="0">
            <a:spAutoFit/>
          </a:bodyPr>
          <a:lstStyle/>
          <a:p>
            <a:pPr marL="186055" indent="-173355">
              <a:lnSpc>
                <a:spcPct val="100000"/>
              </a:lnSpc>
              <a:spcBef>
                <a:spcPts val="100"/>
              </a:spcBef>
              <a:buFont typeface="Arial"/>
              <a:buChar char="•"/>
              <a:tabLst>
                <a:tab pos="186055" algn="l"/>
              </a:tabLst>
            </a:pPr>
            <a:r>
              <a:rPr sz="1200" dirty="0">
                <a:solidFill>
                  <a:srgbClr val="3A3838"/>
                </a:solidFill>
                <a:latin typeface="Century Gothic"/>
                <a:cs typeface="Century Gothic"/>
              </a:rPr>
              <a:t>cuts,</a:t>
            </a:r>
            <a:r>
              <a:rPr sz="1200" spc="80" dirty="0">
                <a:solidFill>
                  <a:srgbClr val="3A3838"/>
                </a:solidFill>
                <a:latin typeface="Century Gothic"/>
                <a:cs typeface="Century Gothic"/>
              </a:rPr>
              <a:t> </a:t>
            </a:r>
            <a:r>
              <a:rPr sz="1200" dirty="0">
                <a:solidFill>
                  <a:srgbClr val="3A3838"/>
                </a:solidFill>
                <a:latin typeface="Century Gothic"/>
                <a:cs typeface="Century Gothic"/>
              </a:rPr>
              <a:t>lacerations,</a:t>
            </a:r>
            <a:r>
              <a:rPr sz="1200" spc="85" dirty="0">
                <a:solidFill>
                  <a:srgbClr val="3A3838"/>
                </a:solidFill>
                <a:latin typeface="Century Gothic"/>
                <a:cs typeface="Century Gothic"/>
              </a:rPr>
              <a:t> </a:t>
            </a:r>
            <a:r>
              <a:rPr sz="1200" dirty="0">
                <a:solidFill>
                  <a:srgbClr val="3A3838"/>
                </a:solidFill>
                <a:latin typeface="Century Gothic"/>
                <a:cs typeface="Century Gothic"/>
              </a:rPr>
              <a:t>or</a:t>
            </a:r>
            <a:r>
              <a:rPr sz="1200" spc="65" dirty="0">
                <a:solidFill>
                  <a:srgbClr val="3A3838"/>
                </a:solidFill>
                <a:latin typeface="Century Gothic"/>
                <a:cs typeface="Century Gothic"/>
              </a:rPr>
              <a:t> </a:t>
            </a:r>
            <a:r>
              <a:rPr sz="1200" dirty="0">
                <a:solidFill>
                  <a:srgbClr val="3A3838"/>
                </a:solidFill>
                <a:latin typeface="Century Gothic"/>
                <a:cs typeface="Century Gothic"/>
              </a:rPr>
              <a:t>puncture</a:t>
            </a:r>
            <a:r>
              <a:rPr sz="1200" spc="95" dirty="0">
                <a:solidFill>
                  <a:srgbClr val="3A3838"/>
                </a:solidFill>
                <a:latin typeface="Century Gothic"/>
                <a:cs typeface="Century Gothic"/>
              </a:rPr>
              <a:t> </a:t>
            </a:r>
            <a:r>
              <a:rPr sz="1200" spc="-10" dirty="0">
                <a:solidFill>
                  <a:srgbClr val="3A3838"/>
                </a:solidFill>
                <a:latin typeface="Century Gothic"/>
                <a:cs typeface="Century Gothic"/>
              </a:rPr>
              <a:t>wounds</a:t>
            </a:r>
            <a:endParaRPr sz="1200">
              <a:latin typeface="Century Gothic"/>
              <a:cs typeface="Century Gothic"/>
            </a:endParaRPr>
          </a:p>
          <a:p>
            <a:pPr marL="186055" indent="-173355">
              <a:lnSpc>
                <a:spcPct val="100000"/>
              </a:lnSpc>
              <a:buFont typeface="Arial"/>
              <a:buChar char="•"/>
              <a:tabLst>
                <a:tab pos="186055" algn="l"/>
              </a:tabLst>
            </a:pPr>
            <a:r>
              <a:rPr sz="1200" dirty="0">
                <a:solidFill>
                  <a:srgbClr val="3A3838"/>
                </a:solidFill>
                <a:latin typeface="Century Gothic"/>
                <a:cs typeface="Century Gothic"/>
              </a:rPr>
              <a:t>fractures</a:t>
            </a:r>
            <a:r>
              <a:rPr sz="1200" spc="100" dirty="0">
                <a:solidFill>
                  <a:srgbClr val="3A3838"/>
                </a:solidFill>
                <a:latin typeface="Century Gothic"/>
                <a:cs typeface="Century Gothic"/>
              </a:rPr>
              <a:t> </a:t>
            </a:r>
            <a:r>
              <a:rPr sz="1200" dirty="0">
                <a:solidFill>
                  <a:srgbClr val="3A3838"/>
                </a:solidFill>
                <a:latin typeface="Century Gothic"/>
                <a:cs typeface="Century Gothic"/>
              </a:rPr>
              <a:t>of</a:t>
            </a:r>
            <a:r>
              <a:rPr sz="1200" spc="85" dirty="0">
                <a:solidFill>
                  <a:srgbClr val="3A3838"/>
                </a:solidFill>
                <a:latin typeface="Century Gothic"/>
                <a:cs typeface="Century Gothic"/>
              </a:rPr>
              <a:t> </a:t>
            </a:r>
            <a:r>
              <a:rPr sz="1200" dirty="0">
                <a:solidFill>
                  <a:srgbClr val="3A3838"/>
                </a:solidFill>
                <a:latin typeface="Century Gothic"/>
                <a:cs typeface="Century Gothic"/>
              </a:rPr>
              <a:t>long</a:t>
            </a:r>
            <a:r>
              <a:rPr sz="1200" spc="75" dirty="0">
                <a:solidFill>
                  <a:srgbClr val="3A3838"/>
                </a:solidFill>
                <a:latin typeface="Century Gothic"/>
                <a:cs typeface="Century Gothic"/>
              </a:rPr>
              <a:t> </a:t>
            </a:r>
            <a:r>
              <a:rPr sz="1200" dirty="0">
                <a:solidFill>
                  <a:srgbClr val="3A3838"/>
                </a:solidFill>
                <a:latin typeface="Century Gothic"/>
                <a:cs typeface="Century Gothic"/>
              </a:rPr>
              <a:t>bones</a:t>
            </a:r>
            <a:r>
              <a:rPr sz="1200" spc="65" dirty="0">
                <a:solidFill>
                  <a:srgbClr val="3A3838"/>
                </a:solidFill>
                <a:latin typeface="Century Gothic"/>
                <a:cs typeface="Century Gothic"/>
              </a:rPr>
              <a:t> </a:t>
            </a:r>
            <a:r>
              <a:rPr sz="1200" dirty="0">
                <a:solidFill>
                  <a:srgbClr val="3A3838"/>
                </a:solidFill>
                <a:latin typeface="Century Gothic"/>
                <a:cs typeface="Century Gothic"/>
              </a:rPr>
              <a:t>or</a:t>
            </a:r>
            <a:r>
              <a:rPr sz="1200" spc="70" dirty="0">
                <a:solidFill>
                  <a:srgbClr val="3A3838"/>
                </a:solidFill>
                <a:latin typeface="Century Gothic"/>
                <a:cs typeface="Century Gothic"/>
              </a:rPr>
              <a:t> </a:t>
            </a:r>
            <a:r>
              <a:rPr sz="1200" spc="55" dirty="0">
                <a:solidFill>
                  <a:srgbClr val="3A3838"/>
                </a:solidFill>
                <a:latin typeface="Century Gothic"/>
                <a:cs typeface="Century Gothic"/>
              </a:rPr>
              <a:t>ribs</a:t>
            </a:r>
            <a:endParaRPr sz="1200">
              <a:latin typeface="Century Gothic"/>
              <a:cs typeface="Century Gothic"/>
            </a:endParaRPr>
          </a:p>
          <a:p>
            <a:pPr marL="185420" indent="-172720">
              <a:lnSpc>
                <a:spcPct val="100000"/>
              </a:lnSpc>
              <a:buFont typeface="Arial"/>
              <a:buChar char="•"/>
              <a:tabLst>
                <a:tab pos="185420" algn="l"/>
              </a:tabLst>
            </a:pPr>
            <a:r>
              <a:rPr sz="1200" dirty="0">
                <a:solidFill>
                  <a:srgbClr val="3A3838"/>
                </a:solidFill>
                <a:latin typeface="Century Gothic"/>
                <a:cs typeface="Century Gothic"/>
              </a:rPr>
              <a:t>internal</a:t>
            </a:r>
            <a:r>
              <a:rPr sz="1200" spc="55" dirty="0">
                <a:solidFill>
                  <a:srgbClr val="3A3838"/>
                </a:solidFill>
                <a:latin typeface="Century Gothic"/>
                <a:cs typeface="Century Gothic"/>
              </a:rPr>
              <a:t> </a:t>
            </a:r>
            <a:r>
              <a:rPr sz="1200" spc="70" dirty="0">
                <a:solidFill>
                  <a:srgbClr val="3A3838"/>
                </a:solidFill>
                <a:latin typeface="Century Gothic"/>
                <a:cs typeface="Century Gothic"/>
              </a:rPr>
              <a:t>injuries</a:t>
            </a:r>
            <a:r>
              <a:rPr sz="1200" spc="65" dirty="0">
                <a:solidFill>
                  <a:srgbClr val="3A3838"/>
                </a:solidFill>
                <a:latin typeface="Century Gothic"/>
                <a:cs typeface="Century Gothic"/>
              </a:rPr>
              <a:t> </a:t>
            </a:r>
            <a:r>
              <a:rPr sz="1200" spc="-20" dirty="0">
                <a:solidFill>
                  <a:srgbClr val="3A3838"/>
                </a:solidFill>
                <a:latin typeface="Century Gothic"/>
                <a:cs typeface="Century Gothic"/>
              </a:rPr>
              <a:t>evidenced</a:t>
            </a:r>
            <a:r>
              <a:rPr sz="1200" spc="80" dirty="0">
                <a:solidFill>
                  <a:srgbClr val="3A3838"/>
                </a:solidFill>
                <a:latin typeface="Century Gothic"/>
                <a:cs typeface="Century Gothic"/>
              </a:rPr>
              <a:t> </a:t>
            </a:r>
            <a:r>
              <a:rPr sz="1200" dirty="0">
                <a:solidFill>
                  <a:srgbClr val="3A3838"/>
                </a:solidFill>
                <a:latin typeface="Century Gothic"/>
                <a:cs typeface="Century Gothic"/>
              </a:rPr>
              <a:t>by</a:t>
            </a:r>
            <a:r>
              <a:rPr sz="1200" spc="55" dirty="0">
                <a:solidFill>
                  <a:srgbClr val="3A3838"/>
                </a:solidFill>
                <a:latin typeface="Century Gothic"/>
                <a:cs typeface="Century Gothic"/>
              </a:rPr>
              <a:t> </a:t>
            </a:r>
            <a:r>
              <a:rPr sz="1200" spc="-20" dirty="0">
                <a:solidFill>
                  <a:srgbClr val="3A3838"/>
                </a:solidFill>
                <a:latin typeface="Century Gothic"/>
                <a:cs typeface="Century Gothic"/>
              </a:rPr>
              <a:t>pain</a:t>
            </a:r>
            <a:endParaRPr sz="1200">
              <a:latin typeface="Century Gothic"/>
              <a:cs typeface="Century Gothic"/>
            </a:endParaRPr>
          </a:p>
          <a:p>
            <a:pPr marL="186055" indent="-173355">
              <a:lnSpc>
                <a:spcPct val="100000"/>
              </a:lnSpc>
              <a:buFont typeface="Arial"/>
              <a:buChar char="•"/>
              <a:tabLst>
                <a:tab pos="186055" algn="l"/>
              </a:tabLst>
            </a:pPr>
            <a:r>
              <a:rPr sz="1200" spc="10" dirty="0">
                <a:solidFill>
                  <a:srgbClr val="3A3838"/>
                </a:solidFill>
                <a:latin typeface="Century Gothic"/>
                <a:cs typeface="Century Gothic"/>
              </a:rPr>
              <a:t>difficulty</a:t>
            </a:r>
            <a:r>
              <a:rPr sz="1200" spc="145" dirty="0">
                <a:solidFill>
                  <a:srgbClr val="3A3838"/>
                </a:solidFill>
                <a:latin typeface="Century Gothic"/>
                <a:cs typeface="Century Gothic"/>
              </a:rPr>
              <a:t> </a:t>
            </a:r>
            <a:r>
              <a:rPr sz="1200" spc="70" dirty="0">
                <a:solidFill>
                  <a:srgbClr val="3A3838"/>
                </a:solidFill>
                <a:latin typeface="Century Gothic"/>
                <a:cs typeface="Century Gothic"/>
              </a:rPr>
              <a:t>with</a:t>
            </a:r>
            <a:r>
              <a:rPr sz="1200" spc="114" dirty="0">
                <a:solidFill>
                  <a:srgbClr val="3A3838"/>
                </a:solidFill>
                <a:latin typeface="Century Gothic"/>
                <a:cs typeface="Century Gothic"/>
              </a:rPr>
              <a:t> </a:t>
            </a:r>
            <a:r>
              <a:rPr sz="1200" spc="10" dirty="0">
                <a:solidFill>
                  <a:srgbClr val="3A3838"/>
                </a:solidFill>
                <a:latin typeface="Century Gothic"/>
                <a:cs typeface="Century Gothic"/>
              </a:rPr>
              <a:t>normal</a:t>
            </a:r>
            <a:r>
              <a:rPr sz="1200" spc="125" dirty="0">
                <a:solidFill>
                  <a:srgbClr val="3A3838"/>
                </a:solidFill>
                <a:latin typeface="Century Gothic"/>
                <a:cs typeface="Century Gothic"/>
              </a:rPr>
              <a:t> </a:t>
            </a:r>
            <a:r>
              <a:rPr sz="1200" spc="10" dirty="0">
                <a:solidFill>
                  <a:srgbClr val="3A3838"/>
                </a:solidFill>
                <a:latin typeface="Century Gothic"/>
                <a:cs typeface="Century Gothic"/>
              </a:rPr>
              <a:t>functioning</a:t>
            </a:r>
            <a:r>
              <a:rPr sz="1200" spc="135" dirty="0">
                <a:solidFill>
                  <a:srgbClr val="3A3838"/>
                </a:solidFill>
                <a:latin typeface="Century Gothic"/>
                <a:cs typeface="Century Gothic"/>
              </a:rPr>
              <a:t> </a:t>
            </a:r>
            <a:r>
              <a:rPr sz="1200" spc="10" dirty="0">
                <a:solidFill>
                  <a:srgbClr val="3A3838"/>
                </a:solidFill>
                <a:latin typeface="Century Gothic"/>
                <a:cs typeface="Century Gothic"/>
              </a:rPr>
              <a:t>of</a:t>
            </a:r>
            <a:r>
              <a:rPr sz="1200" spc="120" dirty="0">
                <a:solidFill>
                  <a:srgbClr val="3A3838"/>
                </a:solidFill>
                <a:latin typeface="Century Gothic"/>
                <a:cs typeface="Century Gothic"/>
              </a:rPr>
              <a:t> </a:t>
            </a:r>
            <a:r>
              <a:rPr sz="1200" spc="-10" dirty="0">
                <a:solidFill>
                  <a:srgbClr val="3A3838"/>
                </a:solidFill>
                <a:latin typeface="Century Gothic"/>
                <a:cs typeface="Century Gothic"/>
              </a:rPr>
              <a:t>organs</a:t>
            </a:r>
            <a:endParaRPr sz="1200">
              <a:latin typeface="Century Gothic"/>
              <a:cs typeface="Century Gothic"/>
            </a:endParaRPr>
          </a:p>
          <a:p>
            <a:pPr marL="186055" indent="-173355">
              <a:lnSpc>
                <a:spcPct val="100000"/>
              </a:lnSpc>
              <a:buFont typeface="Arial"/>
              <a:buChar char="•"/>
              <a:tabLst>
                <a:tab pos="186055" algn="l"/>
              </a:tabLst>
            </a:pPr>
            <a:r>
              <a:rPr sz="1200" dirty="0">
                <a:solidFill>
                  <a:srgbClr val="3A3838"/>
                </a:solidFill>
                <a:latin typeface="Century Gothic"/>
                <a:cs typeface="Century Gothic"/>
              </a:rPr>
              <a:t>bleeding</a:t>
            </a:r>
            <a:r>
              <a:rPr sz="1200" spc="10" dirty="0">
                <a:solidFill>
                  <a:srgbClr val="3A3838"/>
                </a:solidFill>
                <a:latin typeface="Century Gothic"/>
                <a:cs typeface="Century Gothic"/>
              </a:rPr>
              <a:t> </a:t>
            </a:r>
            <a:r>
              <a:rPr sz="1200" spc="55" dirty="0">
                <a:solidFill>
                  <a:srgbClr val="3A3838"/>
                </a:solidFill>
                <a:latin typeface="Century Gothic"/>
                <a:cs typeface="Century Gothic"/>
              </a:rPr>
              <a:t>from</a:t>
            </a:r>
            <a:r>
              <a:rPr sz="1200" spc="10" dirty="0">
                <a:solidFill>
                  <a:srgbClr val="3A3838"/>
                </a:solidFill>
                <a:latin typeface="Century Gothic"/>
                <a:cs typeface="Century Gothic"/>
              </a:rPr>
              <a:t> </a:t>
            </a:r>
            <a:r>
              <a:rPr sz="1200" dirty="0">
                <a:solidFill>
                  <a:srgbClr val="3A3838"/>
                </a:solidFill>
                <a:latin typeface="Century Gothic"/>
                <a:cs typeface="Century Gothic"/>
              </a:rPr>
              <a:t>body</a:t>
            </a:r>
            <a:r>
              <a:rPr sz="1200" spc="-10" dirty="0">
                <a:solidFill>
                  <a:srgbClr val="3A3838"/>
                </a:solidFill>
                <a:latin typeface="Century Gothic"/>
                <a:cs typeface="Century Gothic"/>
              </a:rPr>
              <a:t> orifices</a:t>
            </a:r>
            <a:endParaRPr sz="1200">
              <a:latin typeface="Century Gothic"/>
              <a:cs typeface="Century Gothic"/>
            </a:endParaRPr>
          </a:p>
          <a:p>
            <a:pPr marL="186055" indent="-173355">
              <a:lnSpc>
                <a:spcPct val="100000"/>
              </a:lnSpc>
              <a:buFont typeface="Arial"/>
              <a:buChar char="•"/>
              <a:tabLst>
                <a:tab pos="186055" algn="l"/>
              </a:tabLst>
            </a:pPr>
            <a:r>
              <a:rPr sz="1200" dirty="0">
                <a:solidFill>
                  <a:srgbClr val="3A3838"/>
                </a:solidFill>
                <a:latin typeface="Century Gothic"/>
                <a:cs typeface="Century Gothic"/>
              </a:rPr>
              <a:t>disheveled</a:t>
            </a:r>
            <a:r>
              <a:rPr sz="1200" spc="40" dirty="0">
                <a:solidFill>
                  <a:srgbClr val="3A3838"/>
                </a:solidFill>
                <a:latin typeface="Century Gothic"/>
                <a:cs typeface="Century Gothic"/>
              </a:rPr>
              <a:t> </a:t>
            </a:r>
            <a:r>
              <a:rPr sz="1200" spc="-20" dirty="0">
                <a:solidFill>
                  <a:srgbClr val="3A3838"/>
                </a:solidFill>
                <a:latin typeface="Century Gothic"/>
                <a:cs typeface="Century Gothic"/>
              </a:rPr>
              <a:t>and/or</a:t>
            </a:r>
            <a:r>
              <a:rPr sz="1200" spc="-5" dirty="0">
                <a:solidFill>
                  <a:srgbClr val="3A3838"/>
                </a:solidFill>
                <a:latin typeface="Century Gothic"/>
                <a:cs typeface="Century Gothic"/>
              </a:rPr>
              <a:t> </a:t>
            </a:r>
            <a:r>
              <a:rPr sz="1200" dirty="0">
                <a:solidFill>
                  <a:srgbClr val="3A3838"/>
                </a:solidFill>
                <a:latin typeface="Century Gothic"/>
                <a:cs typeface="Century Gothic"/>
              </a:rPr>
              <a:t>unclean</a:t>
            </a:r>
            <a:r>
              <a:rPr sz="1200" spc="50" dirty="0">
                <a:solidFill>
                  <a:srgbClr val="3A3838"/>
                </a:solidFill>
                <a:latin typeface="Century Gothic"/>
                <a:cs typeface="Century Gothic"/>
              </a:rPr>
              <a:t> </a:t>
            </a:r>
            <a:r>
              <a:rPr sz="1200" spc="-10" dirty="0">
                <a:solidFill>
                  <a:srgbClr val="3A3838"/>
                </a:solidFill>
                <a:latin typeface="Century Gothic"/>
                <a:cs typeface="Century Gothic"/>
              </a:rPr>
              <a:t>appearance</a:t>
            </a:r>
            <a:endParaRPr sz="1200">
              <a:latin typeface="Century Gothic"/>
              <a:cs typeface="Century Gothic"/>
            </a:endParaRPr>
          </a:p>
          <a:p>
            <a:pPr marL="186055" indent="-173355">
              <a:lnSpc>
                <a:spcPct val="100000"/>
              </a:lnSpc>
              <a:buFont typeface="Arial"/>
              <a:buChar char="•"/>
              <a:tabLst>
                <a:tab pos="186055" algn="l"/>
              </a:tabLst>
            </a:pPr>
            <a:r>
              <a:rPr sz="1200" spc="70" dirty="0">
                <a:solidFill>
                  <a:srgbClr val="3A3838"/>
                </a:solidFill>
                <a:latin typeface="Century Gothic"/>
                <a:cs typeface="Century Gothic"/>
              </a:rPr>
              <a:t>injuries</a:t>
            </a:r>
            <a:r>
              <a:rPr sz="1200" spc="45" dirty="0">
                <a:solidFill>
                  <a:srgbClr val="3A3838"/>
                </a:solidFill>
                <a:latin typeface="Century Gothic"/>
                <a:cs typeface="Century Gothic"/>
              </a:rPr>
              <a:t> </a:t>
            </a:r>
            <a:r>
              <a:rPr sz="1200" dirty="0">
                <a:solidFill>
                  <a:srgbClr val="3A3838"/>
                </a:solidFill>
                <a:latin typeface="Century Gothic"/>
                <a:cs typeface="Century Gothic"/>
              </a:rPr>
              <a:t>that</a:t>
            </a:r>
            <a:r>
              <a:rPr sz="1200" spc="25" dirty="0">
                <a:solidFill>
                  <a:srgbClr val="3A3838"/>
                </a:solidFill>
                <a:latin typeface="Century Gothic"/>
                <a:cs typeface="Century Gothic"/>
              </a:rPr>
              <a:t> </a:t>
            </a:r>
            <a:r>
              <a:rPr sz="1200" dirty="0">
                <a:solidFill>
                  <a:srgbClr val="3A3838"/>
                </a:solidFill>
                <a:latin typeface="Century Gothic"/>
                <a:cs typeface="Century Gothic"/>
              </a:rPr>
              <a:t>are</a:t>
            </a:r>
            <a:r>
              <a:rPr sz="1200" spc="35" dirty="0">
                <a:solidFill>
                  <a:srgbClr val="3A3838"/>
                </a:solidFill>
                <a:latin typeface="Century Gothic"/>
                <a:cs typeface="Century Gothic"/>
              </a:rPr>
              <a:t> </a:t>
            </a:r>
            <a:r>
              <a:rPr sz="1200" dirty="0">
                <a:solidFill>
                  <a:srgbClr val="3A3838"/>
                </a:solidFill>
                <a:latin typeface="Century Gothic"/>
                <a:cs typeface="Century Gothic"/>
              </a:rPr>
              <a:t>incompatible</a:t>
            </a:r>
            <a:r>
              <a:rPr sz="1200" spc="35" dirty="0">
                <a:solidFill>
                  <a:srgbClr val="3A3838"/>
                </a:solidFill>
                <a:latin typeface="Century Gothic"/>
                <a:cs typeface="Century Gothic"/>
              </a:rPr>
              <a:t> </a:t>
            </a:r>
            <a:r>
              <a:rPr sz="1200" spc="70" dirty="0">
                <a:solidFill>
                  <a:srgbClr val="3A3838"/>
                </a:solidFill>
                <a:latin typeface="Century Gothic"/>
                <a:cs typeface="Century Gothic"/>
              </a:rPr>
              <a:t>with</a:t>
            </a:r>
            <a:r>
              <a:rPr sz="1200" spc="25" dirty="0">
                <a:solidFill>
                  <a:srgbClr val="3A3838"/>
                </a:solidFill>
                <a:latin typeface="Century Gothic"/>
                <a:cs typeface="Century Gothic"/>
              </a:rPr>
              <a:t> </a:t>
            </a:r>
            <a:r>
              <a:rPr sz="1200" dirty="0">
                <a:solidFill>
                  <a:srgbClr val="3A3838"/>
                </a:solidFill>
                <a:latin typeface="Century Gothic"/>
                <a:cs typeface="Century Gothic"/>
              </a:rPr>
              <a:t>the</a:t>
            </a:r>
            <a:r>
              <a:rPr sz="1200" spc="35" dirty="0">
                <a:solidFill>
                  <a:srgbClr val="3A3838"/>
                </a:solidFill>
                <a:latin typeface="Century Gothic"/>
                <a:cs typeface="Century Gothic"/>
              </a:rPr>
              <a:t> </a:t>
            </a:r>
            <a:r>
              <a:rPr sz="1200" spc="-10" dirty="0">
                <a:solidFill>
                  <a:srgbClr val="3A3838"/>
                </a:solidFill>
                <a:latin typeface="Century Gothic"/>
                <a:cs typeface="Century Gothic"/>
              </a:rPr>
              <a:t>Member’s</a:t>
            </a:r>
            <a:endParaRPr sz="1200">
              <a:latin typeface="Century Gothic"/>
              <a:cs typeface="Century Gothic"/>
            </a:endParaRPr>
          </a:p>
          <a:p>
            <a:pPr marL="184785">
              <a:lnSpc>
                <a:spcPct val="100000"/>
              </a:lnSpc>
            </a:pPr>
            <a:r>
              <a:rPr sz="1200" spc="-10" dirty="0">
                <a:solidFill>
                  <a:srgbClr val="3A3838"/>
                </a:solidFill>
                <a:latin typeface="Century Gothic"/>
                <a:cs typeface="Century Gothic"/>
              </a:rPr>
              <a:t>explanation</a:t>
            </a:r>
            <a:endParaRPr sz="1200">
              <a:latin typeface="Century Gothic"/>
              <a:cs typeface="Century Gothic"/>
            </a:endParaRPr>
          </a:p>
          <a:p>
            <a:pPr marL="184785" marR="377825" indent="-172720">
              <a:lnSpc>
                <a:spcPct val="100000"/>
              </a:lnSpc>
              <a:buFont typeface="Arial"/>
              <a:buChar char="•"/>
              <a:tabLst>
                <a:tab pos="184785" algn="l"/>
              </a:tabLst>
            </a:pPr>
            <a:r>
              <a:rPr sz="1200" spc="-130" dirty="0">
                <a:solidFill>
                  <a:srgbClr val="3A3838"/>
                </a:solidFill>
                <a:latin typeface="Century Gothic"/>
                <a:cs typeface="Century Gothic"/>
              </a:rPr>
              <a:t>a</a:t>
            </a:r>
            <a:r>
              <a:rPr sz="1200" spc="-5" dirty="0">
                <a:solidFill>
                  <a:srgbClr val="3A3838"/>
                </a:solidFill>
                <a:latin typeface="Century Gothic"/>
                <a:cs typeface="Century Gothic"/>
              </a:rPr>
              <a:t> </a:t>
            </a:r>
            <a:r>
              <a:rPr sz="1200" spc="60" dirty="0">
                <a:solidFill>
                  <a:srgbClr val="3A3838"/>
                </a:solidFill>
                <a:latin typeface="Century Gothic"/>
                <a:cs typeface="Century Gothic"/>
              </a:rPr>
              <a:t>history</a:t>
            </a:r>
            <a:r>
              <a:rPr sz="1200" spc="-30" dirty="0">
                <a:solidFill>
                  <a:srgbClr val="3A3838"/>
                </a:solidFill>
                <a:latin typeface="Century Gothic"/>
                <a:cs typeface="Century Gothic"/>
              </a:rPr>
              <a:t> </a:t>
            </a:r>
            <a:r>
              <a:rPr sz="1200" dirty="0">
                <a:solidFill>
                  <a:srgbClr val="3A3838"/>
                </a:solidFill>
                <a:latin typeface="Century Gothic"/>
                <a:cs typeface="Century Gothic"/>
              </a:rPr>
              <a:t>of </a:t>
            </a:r>
            <a:r>
              <a:rPr sz="1200" spc="70" dirty="0">
                <a:solidFill>
                  <a:srgbClr val="3A3838"/>
                </a:solidFill>
                <a:latin typeface="Century Gothic"/>
                <a:cs typeface="Century Gothic"/>
              </a:rPr>
              <a:t>similar</a:t>
            </a:r>
            <a:r>
              <a:rPr sz="1200" spc="-5" dirty="0">
                <a:solidFill>
                  <a:srgbClr val="3A3838"/>
                </a:solidFill>
                <a:latin typeface="Century Gothic"/>
                <a:cs typeface="Century Gothic"/>
              </a:rPr>
              <a:t> </a:t>
            </a:r>
            <a:r>
              <a:rPr sz="1200" spc="70" dirty="0">
                <a:solidFill>
                  <a:srgbClr val="3A3838"/>
                </a:solidFill>
                <a:latin typeface="Century Gothic"/>
                <a:cs typeface="Century Gothic"/>
              </a:rPr>
              <a:t>injuries</a:t>
            </a:r>
            <a:r>
              <a:rPr sz="1200" spc="5" dirty="0">
                <a:solidFill>
                  <a:srgbClr val="3A3838"/>
                </a:solidFill>
                <a:latin typeface="Century Gothic"/>
                <a:cs typeface="Century Gothic"/>
              </a:rPr>
              <a:t> </a:t>
            </a:r>
            <a:r>
              <a:rPr sz="1200" spc="-20" dirty="0">
                <a:solidFill>
                  <a:srgbClr val="3A3838"/>
                </a:solidFill>
                <a:latin typeface="Century Gothic"/>
                <a:cs typeface="Century Gothic"/>
              </a:rPr>
              <a:t>and/or</a:t>
            </a:r>
            <a:r>
              <a:rPr sz="1200" spc="-35" dirty="0">
                <a:solidFill>
                  <a:srgbClr val="3A3838"/>
                </a:solidFill>
                <a:latin typeface="Century Gothic"/>
                <a:cs typeface="Century Gothic"/>
              </a:rPr>
              <a:t> </a:t>
            </a:r>
            <a:r>
              <a:rPr sz="1200" spc="45" dirty="0">
                <a:solidFill>
                  <a:srgbClr val="3A3838"/>
                </a:solidFill>
                <a:latin typeface="Century Gothic"/>
                <a:cs typeface="Century Gothic"/>
              </a:rPr>
              <a:t>suspicious </a:t>
            </a:r>
            <a:r>
              <a:rPr sz="1200" spc="-10" dirty="0">
                <a:solidFill>
                  <a:srgbClr val="3A3838"/>
                </a:solidFill>
                <a:latin typeface="Century Gothic"/>
                <a:cs typeface="Century Gothic"/>
              </a:rPr>
              <a:t>hospitalizations</a:t>
            </a:r>
            <a:endParaRPr sz="1200">
              <a:latin typeface="Century Gothic"/>
              <a:cs typeface="Century Gothic"/>
            </a:endParaRPr>
          </a:p>
        </p:txBody>
      </p:sp>
      <p:grpSp>
        <p:nvGrpSpPr>
          <p:cNvPr id="11" name="object 11"/>
          <p:cNvGrpSpPr/>
          <p:nvPr/>
        </p:nvGrpSpPr>
        <p:grpSpPr>
          <a:xfrm>
            <a:off x="-28575" y="1742948"/>
            <a:ext cx="12249150" cy="5067935"/>
            <a:chOff x="-28575" y="1742948"/>
            <a:chExt cx="12249150" cy="5067935"/>
          </a:xfrm>
        </p:grpSpPr>
        <p:sp>
          <p:nvSpPr>
            <p:cNvPr id="12" name="object 12"/>
            <p:cNvSpPr/>
            <p:nvPr/>
          </p:nvSpPr>
          <p:spPr>
            <a:xfrm>
              <a:off x="5199888" y="2977896"/>
              <a:ext cx="1914525" cy="3447415"/>
            </a:xfrm>
            <a:custGeom>
              <a:avLst/>
              <a:gdLst/>
              <a:ahLst/>
              <a:cxnLst/>
              <a:rect l="l" t="t" r="r" b="b"/>
              <a:pathLst>
                <a:path w="1914525" h="3447415">
                  <a:moveTo>
                    <a:pt x="1914143" y="0"/>
                  </a:moveTo>
                  <a:lnTo>
                    <a:pt x="0" y="0"/>
                  </a:lnTo>
                  <a:lnTo>
                    <a:pt x="0" y="3447288"/>
                  </a:lnTo>
                  <a:lnTo>
                    <a:pt x="1914143" y="3447288"/>
                  </a:lnTo>
                  <a:lnTo>
                    <a:pt x="1914143" y="0"/>
                  </a:lnTo>
                  <a:close/>
                </a:path>
              </a:pathLst>
            </a:custGeom>
            <a:solidFill>
              <a:srgbClr val="AEABAB"/>
            </a:solidFill>
          </p:spPr>
          <p:txBody>
            <a:bodyPr wrap="square" lIns="0" tIns="0" rIns="0" bIns="0" rtlCol="0"/>
            <a:lstStyle/>
            <a:p>
              <a:endParaRPr/>
            </a:p>
          </p:txBody>
        </p:sp>
        <p:sp>
          <p:nvSpPr>
            <p:cNvPr id="13" name="object 1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7B7B7B"/>
            </a:solidFill>
          </p:spPr>
          <p:txBody>
            <a:bodyPr wrap="square" lIns="0" tIns="0" rIns="0" bIns="0" rtlCol="0"/>
            <a:lstStyle/>
            <a:p>
              <a:endParaRPr/>
            </a:p>
          </p:txBody>
        </p:sp>
        <p:sp>
          <p:nvSpPr>
            <p:cNvPr id="14" name="object 1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pic>
          <p:nvPicPr>
            <p:cNvPr id="15" name="object 15"/>
            <p:cNvPicPr/>
            <p:nvPr/>
          </p:nvPicPr>
          <p:blipFill>
            <a:blip r:embed="rId2" cstate="print"/>
            <a:stretch>
              <a:fillRect/>
            </a:stretch>
          </p:blipFill>
          <p:spPr>
            <a:xfrm>
              <a:off x="5494909" y="1742948"/>
              <a:ext cx="1305306" cy="193294"/>
            </a:xfrm>
            <a:prstGeom prst="rect">
              <a:avLst/>
            </a:prstGeom>
          </p:spPr>
        </p:pic>
        <p:pic>
          <p:nvPicPr>
            <p:cNvPr id="16" name="object 16"/>
            <p:cNvPicPr/>
            <p:nvPr/>
          </p:nvPicPr>
          <p:blipFill>
            <a:blip r:embed="rId3" cstate="print"/>
            <a:stretch>
              <a:fillRect/>
            </a:stretch>
          </p:blipFill>
          <p:spPr>
            <a:xfrm>
              <a:off x="5613527" y="2047748"/>
              <a:ext cx="1059561" cy="193294"/>
            </a:xfrm>
            <a:prstGeom prst="rect">
              <a:avLst/>
            </a:prstGeom>
          </p:spPr>
        </p:pic>
        <p:pic>
          <p:nvPicPr>
            <p:cNvPr id="17" name="object 17"/>
            <p:cNvPicPr/>
            <p:nvPr/>
          </p:nvPicPr>
          <p:blipFill>
            <a:blip r:embed="rId4" cstate="print"/>
            <a:stretch>
              <a:fillRect/>
            </a:stretch>
          </p:blipFill>
          <p:spPr>
            <a:xfrm>
              <a:off x="5375783" y="2352548"/>
              <a:ext cx="1534922" cy="193294"/>
            </a:xfrm>
            <a:prstGeom prst="rect">
              <a:avLst/>
            </a:prstGeom>
          </p:spPr>
        </p:pic>
      </p:grpSp>
      <p:sp>
        <p:nvSpPr>
          <p:cNvPr id="18" name="object 18"/>
          <p:cNvSpPr txBox="1"/>
          <p:nvPr/>
        </p:nvSpPr>
        <p:spPr>
          <a:xfrm>
            <a:off x="669747" y="3735704"/>
            <a:ext cx="3872229" cy="208279"/>
          </a:xfrm>
          <a:prstGeom prst="rect">
            <a:avLst/>
          </a:prstGeom>
        </p:spPr>
        <p:txBody>
          <a:bodyPr vert="horz" wrap="square" lIns="0" tIns="12700" rIns="0" bIns="0" rtlCol="0">
            <a:spAutoFit/>
          </a:bodyPr>
          <a:lstStyle/>
          <a:p>
            <a:pPr marL="12700">
              <a:lnSpc>
                <a:spcPct val="100000"/>
              </a:lnSpc>
              <a:spcBef>
                <a:spcPts val="100"/>
              </a:spcBef>
            </a:pPr>
            <a:r>
              <a:rPr sz="1200" b="1" spc="195" dirty="0">
                <a:solidFill>
                  <a:srgbClr val="3A3838"/>
                </a:solidFill>
                <a:latin typeface="Calibri"/>
                <a:cs typeface="Calibri"/>
              </a:rPr>
              <a:t>POSSIBLE</a:t>
            </a:r>
            <a:r>
              <a:rPr sz="1200" b="1" spc="55" dirty="0">
                <a:solidFill>
                  <a:srgbClr val="3A3838"/>
                </a:solidFill>
                <a:latin typeface="Calibri"/>
                <a:cs typeface="Calibri"/>
              </a:rPr>
              <a:t> </a:t>
            </a:r>
            <a:r>
              <a:rPr sz="1200" b="1" spc="145" dirty="0">
                <a:solidFill>
                  <a:srgbClr val="3A3838"/>
                </a:solidFill>
                <a:latin typeface="Calibri"/>
                <a:cs typeface="Calibri"/>
              </a:rPr>
              <a:t>SIGNS/SYMPTOMS</a:t>
            </a:r>
            <a:r>
              <a:rPr sz="1200" b="1" spc="60" dirty="0">
                <a:solidFill>
                  <a:srgbClr val="3A3838"/>
                </a:solidFill>
                <a:latin typeface="Calibri"/>
                <a:cs typeface="Calibri"/>
              </a:rPr>
              <a:t> </a:t>
            </a:r>
            <a:r>
              <a:rPr sz="1200" b="1" spc="200" dirty="0">
                <a:solidFill>
                  <a:srgbClr val="3A3838"/>
                </a:solidFill>
                <a:latin typeface="Calibri"/>
                <a:cs typeface="Calibri"/>
              </a:rPr>
              <a:t>OF</a:t>
            </a:r>
            <a:r>
              <a:rPr sz="1200" b="1" spc="90" dirty="0">
                <a:solidFill>
                  <a:srgbClr val="3A3838"/>
                </a:solidFill>
                <a:latin typeface="Calibri"/>
                <a:cs typeface="Calibri"/>
              </a:rPr>
              <a:t> </a:t>
            </a:r>
            <a:r>
              <a:rPr sz="1200" b="1" spc="190" dirty="0">
                <a:solidFill>
                  <a:srgbClr val="3A3838"/>
                </a:solidFill>
                <a:latin typeface="Calibri"/>
                <a:cs typeface="Calibri"/>
              </a:rPr>
              <a:t>SEXUAL</a:t>
            </a:r>
            <a:r>
              <a:rPr sz="1200" b="1" spc="80" dirty="0">
                <a:solidFill>
                  <a:srgbClr val="3A3838"/>
                </a:solidFill>
                <a:latin typeface="Calibri"/>
                <a:cs typeface="Calibri"/>
              </a:rPr>
              <a:t> </a:t>
            </a:r>
            <a:r>
              <a:rPr sz="1200" b="1" spc="190" dirty="0">
                <a:solidFill>
                  <a:srgbClr val="3A3838"/>
                </a:solidFill>
                <a:latin typeface="Calibri"/>
                <a:cs typeface="Calibri"/>
              </a:rPr>
              <a:t>ABUSE</a:t>
            </a:r>
            <a:endParaRPr sz="1200">
              <a:latin typeface="Calibri"/>
              <a:cs typeface="Calibri"/>
            </a:endParaRPr>
          </a:p>
        </p:txBody>
      </p:sp>
      <p:sp>
        <p:nvSpPr>
          <p:cNvPr id="39" name="object 39"/>
          <p:cNvSpPr txBox="1"/>
          <p:nvPr/>
        </p:nvSpPr>
        <p:spPr>
          <a:xfrm>
            <a:off x="8055356" y="6332931"/>
            <a:ext cx="387477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F1F1F1"/>
                </a:solidFill>
                <a:latin typeface="Century Gothic"/>
                <a:cs typeface="Century Gothic"/>
              </a:rPr>
              <a:t>Member</a:t>
            </a:r>
            <a:r>
              <a:rPr sz="1800" spc="90" dirty="0">
                <a:solidFill>
                  <a:srgbClr val="F1F1F1"/>
                </a:solidFill>
                <a:latin typeface="Century Gothic"/>
                <a:cs typeface="Century Gothic"/>
              </a:rPr>
              <a:t> </a:t>
            </a:r>
            <a:r>
              <a:rPr sz="1800" dirty="0">
                <a:solidFill>
                  <a:srgbClr val="F1F1F1"/>
                </a:solidFill>
                <a:latin typeface="Century Gothic"/>
                <a:cs typeface="Century Gothic"/>
              </a:rPr>
              <a:t>Health,</a:t>
            </a:r>
            <a:r>
              <a:rPr sz="1800" spc="75" dirty="0">
                <a:solidFill>
                  <a:srgbClr val="F1F1F1"/>
                </a:solidFill>
                <a:latin typeface="Century Gothic"/>
                <a:cs typeface="Century Gothic"/>
              </a:rPr>
              <a:t> </a:t>
            </a:r>
            <a:r>
              <a:rPr sz="1800" dirty="0">
                <a:solidFill>
                  <a:srgbClr val="F1F1F1"/>
                </a:solidFill>
                <a:latin typeface="Century Gothic"/>
                <a:cs typeface="Century Gothic"/>
              </a:rPr>
              <a:t>Safety,</a:t>
            </a:r>
            <a:r>
              <a:rPr sz="1800" spc="100" dirty="0">
                <a:solidFill>
                  <a:srgbClr val="F1F1F1"/>
                </a:solidFill>
                <a:latin typeface="Century Gothic"/>
                <a:cs typeface="Century Gothic"/>
              </a:rPr>
              <a:t> </a:t>
            </a:r>
            <a:r>
              <a:rPr sz="1800" spc="-170" dirty="0">
                <a:solidFill>
                  <a:srgbClr val="F1F1F1"/>
                </a:solidFill>
                <a:latin typeface="Century Gothic"/>
                <a:cs typeface="Century Gothic"/>
              </a:rPr>
              <a:t>&amp;</a:t>
            </a:r>
            <a:r>
              <a:rPr sz="1800" spc="90" dirty="0">
                <a:solidFill>
                  <a:srgbClr val="F1F1F1"/>
                </a:solidFill>
                <a:latin typeface="Century Gothic"/>
                <a:cs typeface="Century Gothic"/>
              </a:rPr>
              <a:t> </a:t>
            </a:r>
            <a:r>
              <a:rPr sz="1800" spc="-10" dirty="0">
                <a:solidFill>
                  <a:srgbClr val="F1F1F1"/>
                </a:solidFill>
                <a:latin typeface="Century Gothic"/>
                <a:cs typeface="Century Gothic"/>
              </a:rPr>
              <a:t>Welfare</a:t>
            </a:r>
            <a:endParaRPr sz="1800">
              <a:latin typeface="Century Gothic"/>
              <a:cs typeface="Century Gothic"/>
            </a:endParaRPr>
          </a:p>
        </p:txBody>
      </p:sp>
      <p:sp>
        <p:nvSpPr>
          <p:cNvPr id="19" name="object 19"/>
          <p:cNvSpPr txBox="1"/>
          <p:nvPr/>
        </p:nvSpPr>
        <p:spPr>
          <a:xfrm>
            <a:off x="532282" y="4101465"/>
            <a:ext cx="4081145" cy="1489075"/>
          </a:xfrm>
          <a:prstGeom prst="rect">
            <a:avLst/>
          </a:prstGeom>
        </p:spPr>
        <p:txBody>
          <a:bodyPr vert="horz" wrap="square" lIns="0" tIns="12700" rIns="0" bIns="0" rtlCol="0">
            <a:spAutoFit/>
          </a:bodyPr>
          <a:lstStyle/>
          <a:p>
            <a:pPr marL="184785" marR="699135" indent="-172720">
              <a:lnSpc>
                <a:spcPct val="100000"/>
              </a:lnSpc>
              <a:spcBef>
                <a:spcPts val="100"/>
              </a:spcBef>
              <a:buFont typeface="Arial"/>
              <a:buChar char="•"/>
              <a:tabLst>
                <a:tab pos="184785" algn="l"/>
              </a:tabLst>
            </a:pPr>
            <a:r>
              <a:rPr sz="1200" spc="60" dirty="0">
                <a:solidFill>
                  <a:srgbClr val="3A3838"/>
                </a:solidFill>
                <a:latin typeface="Century Gothic"/>
                <a:cs typeface="Century Gothic"/>
              </a:rPr>
              <a:t>bruises</a:t>
            </a:r>
            <a:r>
              <a:rPr sz="1200" spc="30" dirty="0">
                <a:solidFill>
                  <a:srgbClr val="3A3838"/>
                </a:solidFill>
                <a:latin typeface="Century Gothic"/>
                <a:cs typeface="Century Gothic"/>
              </a:rPr>
              <a:t> </a:t>
            </a:r>
            <a:r>
              <a:rPr sz="1200" dirty="0">
                <a:solidFill>
                  <a:srgbClr val="3A3838"/>
                </a:solidFill>
                <a:latin typeface="Century Gothic"/>
                <a:cs typeface="Century Gothic"/>
              </a:rPr>
              <a:t>on</a:t>
            </a:r>
            <a:r>
              <a:rPr sz="1200" spc="40" dirty="0">
                <a:solidFill>
                  <a:srgbClr val="3A3838"/>
                </a:solidFill>
                <a:latin typeface="Century Gothic"/>
                <a:cs typeface="Century Gothic"/>
              </a:rPr>
              <a:t> </a:t>
            </a:r>
            <a:r>
              <a:rPr sz="1200" dirty="0">
                <a:solidFill>
                  <a:srgbClr val="3A3838"/>
                </a:solidFill>
                <a:latin typeface="Century Gothic"/>
                <a:cs typeface="Century Gothic"/>
              </a:rPr>
              <a:t>external</a:t>
            </a:r>
            <a:r>
              <a:rPr sz="1200" spc="30" dirty="0">
                <a:solidFill>
                  <a:srgbClr val="3A3838"/>
                </a:solidFill>
                <a:latin typeface="Century Gothic"/>
                <a:cs typeface="Century Gothic"/>
              </a:rPr>
              <a:t> </a:t>
            </a:r>
            <a:r>
              <a:rPr sz="1200" dirty="0">
                <a:solidFill>
                  <a:srgbClr val="3A3838"/>
                </a:solidFill>
                <a:latin typeface="Century Gothic"/>
                <a:cs typeface="Century Gothic"/>
              </a:rPr>
              <a:t>genitalia,</a:t>
            </a:r>
            <a:r>
              <a:rPr sz="1200" spc="35" dirty="0">
                <a:solidFill>
                  <a:srgbClr val="3A3838"/>
                </a:solidFill>
                <a:latin typeface="Century Gothic"/>
                <a:cs typeface="Century Gothic"/>
              </a:rPr>
              <a:t> </a:t>
            </a:r>
            <a:r>
              <a:rPr sz="1200" spc="55" dirty="0">
                <a:solidFill>
                  <a:srgbClr val="3A3838"/>
                </a:solidFill>
                <a:latin typeface="Century Gothic"/>
                <a:cs typeface="Century Gothic"/>
              </a:rPr>
              <a:t>inner</a:t>
            </a:r>
            <a:r>
              <a:rPr sz="1200" spc="25" dirty="0">
                <a:solidFill>
                  <a:srgbClr val="3A3838"/>
                </a:solidFill>
                <a:latin typeface="Century Gothic"/>
                <a:cs typeface="Century Gothic"/>
              </a:rPr>
              <a:t> </a:t>
            </a:r>
            <a:r>
              <a:rPr sz="1200" spc="40" dirty="0">
                <a:solidFill>
                  <a:srgbClr val="3A3838"/>
                </a:solidFill>
                <a:latin typeface="Century Gothic"/>
                <a:cs typeface="Century Gothic"/>
              </a:rPr>
              <a:t>thighs, </a:t>
            </a:r>
            <a:r>
              <a:rPr sz="1200" spc="-10" dirty="0">
                <a:solidFill>
                  <a:srgbClr val="3A3838"/>
                </a:solidFill>
                <a:latin typeface="Century Gothic"/>
                <a:cs typeface="Century Gothic"/>
              </a:rPr>
              <a:t>abdomen,</a:t>
            </a:r>
            <a:r>
              <a:rPr sz="1200" spc="-5" dirty="0">
                <a:solidFill>
                  <a:srgbClr val="3A3838"/>
                </a:solidFill>
                <a:latin typeface="Century Gothic"/>
                <a:cs typeface="Century Gothic"/>
              </a:rPr>
              <a:t> </a:t>
            </a:r>
            <a:r>
              <a:rPr sz="1200" dirty="0">
                <a:solidFill>
                  <a:srgbClr val="3A3838"/>
                </a:solidFill>
                <a:latin typeface="Century Gothic"/>
                <a:cs typeface="Century Gothic"/>
              </a:rPr>
              <a:t>or</a:t>
            </a:r>
            <a:r>
              <a:rPr sz="1200" spc="-15" dirty="0">
                <a:solidFill>
                  <a:srgbClr val="3A3838"/>
                </a:solidFill>
                <a:latin typeface="Century Gothic"/>
                <a:cs typeface="Century Gothic"/>
              </a:rPr>
              <a:t> </a:t>
            </a:r>
            <a:r>
              <a:rPr sz="1200" spc="-10" dirty="0">
                <a:solidFill>
                  <a:srgbClr val="3A3838"/>
                </a:solidFill>
                <a:latin typeface="Century Gothic"/>
                <a:cs typeface="Century Gothic"/>
              </a:rPr>
              <a:t>pelvis</a:t>
            </a:r>
            <a:endParaRPr sz="1200">
              <a:latin typeface="Century Gothic"/>
              <a:cs typeface="Century Gothic"/>
            </a:endParaRPr>
          </a:p>
          <a:p>
            <a:pPr marL="184785" marR="55880" indent="-172720">
              <a:lnSpc>
                <a:spcPct val="100000"/>
              </a:lnSpc>
              <a:buFont typeface="Arial"/>
              <a:buChar char="•"/>
              <a:tabLst>
                <a:tab pos="184785" algn="l"/>
              </a:tabLst>
            </a:pPr>
            <a:r>
              <a:rPr sz="1200" spc="10" dirty="0">
                <a:solidFill>
                  <a:srgbClr val="3A3838"/>
                </a:solidFill>
                <a:latin typeface="Century Gothic"/>
                <a:cs typeface="Century Gothic"/>
              </a:rPr>
              <a:t>difficulty</a:t>
            </a:r>
            <a:r>
              <a:rPr sz="1200" spc="75" dirty="0">
                <a:solidFill>
                  <a:srgbClr val="3A3838"/>
                </a:solidFill>
                <a:latin typeface="Century Gothic"/>
                <a:cs typeface="Century Gothic"/>
              </a:rPr>
              <a:t> </a:t>
            </a:r>
            <a:r>
              <a:rPr sz="1200" spc="10" dirty="0">
                <a:solidFill>
                  <a:srgbClr val="3A3838"/>
                </a:solidFill>
                <a:latin typeface="Century Gothic"/>
                <a:cs typeface="Century Gothic"/>
              </a:rPr>
              <a:t>walking</a:t>
            </a:r>
            <a:r>
              <a:rPr sz="1200" spc="70" dirty="0">
                <a:solidFill>
                  <a:srgbClr val="3A3838"/>
                </a:solidFill>
                <a:latin typeface="Century Gothic"/>
                <a:cs typeface="Century Gothic"/>
              </a:rPr>
              <a:t> </a:t>
            </a:r>
            <a:r>
              <a:rPr sz="1200" spc="10" dirty="0">
                <a:solidFill>
                  <a:srgbClr val="3A3838"/>
                </a:solidFill>
                <a:latin typeface="Century Gothic"/>
                <a:cs typeface="Century Gothic"/>
              </a:rPr>
              <a:t>or</a:t>
            </a:r>
            <a:r>
              <a:rPr sz="1200" spc="60" dirty="0">
                <a:solidFill>
                  <a:srgbClr val="3A3838"/>
                </a:solidFill>
                <a:latin typeface="Century Gothic"/>
                <a:cs typeface="Century Gothic"/>
              </a:rPr>
              <a:t> </a:t>
            </a:r>
            <a:r>
              <a:rPr sz="1200" spc="50" dirty="0">
                <a:solidFill>
                  <a:srgbClr val="3A3838"/>
                </a:solidFill>
                <a:latin typeface="Century Gothic"/>
                <a:cs typeface="Century Gothic"/>
              </a:rPr>
              <a:t>sitting,</a:t>
            </a:r>
            <a:r>
              <a:rPr sz="1200" spc="30" dirty="0">
                <a:solidFill>
                  <a:srgbClr val="3A3838"/>
                </a:solidFill>
                <a:latin typeface="Century Gothic"/>
                <a:cs typeface="Century Gothic"/>
              </a:rPr>
              <a:t> </a:t>
            </a:r>
            <a:r>
              <a:rPr sz="1200" spc="10" dirty="0">
                <a:solidFill>
                  <a:srgbClr val="3A3838"/>
                </a:solidFill>
                <a:latin typeface="Century Gothic"/>
                <a:cs typeface="Century Gothic"/>
              </a:rPr>
              <a:t>not</a:t>
            </a:r>
            <a:r>
              <a:rPr sz="1200" spc="50" dirty="0">
                <a:solidFill>
                  <a:srgbClr val="3A3838"/>
                </a:solidFill>
                <a:latin typeface="Century Gothic"/>
                <a:cs typeface="Century Gothic"/>
              </a:rPr>
              <a:t> </a:t>
            </a:r>
            <a:r>
              <a:rPr sz="1200" spc="10" dirty="0">
                <a:solidFill>
                  <a:srgbClr val="3A3838"/>
                </a:solidFill>
                <a:latin typeface="Century Gothic"/>
                <a:cs typeface="Century Gothic"/>
              </a:rPr>
              <a:t>explained</a:t>
            </a:r>
            <a:r>
              <a:rPr sz="1200" spc="75" dirty="0">
                <a:solidFill>
                  <a:srgbClr val="3A3838"/>
                </a:solidFill>
                <a:latin typeface="Century Gothic"/>
                <a:cs typeface="Century Gothic"/>
              </a:rPr>
              <a:t> </a:t>
            </a:r>
            <a:r>
              <a:rPr sz="1200" spc="10" dirty="0">
                <a:solidFill>
                  <a:srgbClr val="3A3838"/>
                </a:solidFill>
                <a:latin typeface="Century Gothic"/>
                <a:cs typeface="Century Gothic"/>
              </a:rPr>
              <a:t>by</a:t>
            </a:r>
            <a:r>
              <a:rPr sz="1200" spc="65" dirty="0">
                <a:solidFill>
                  <a:srgbClr val="3A3838"/>
                </a:solidFill>
                <a:latin typeface="Century Gothic"/>
                <a:cs typeface="Century Gothic"/>
              </a:rPr>
              <a:t> </a:t>
            </a:r>
            <a:r>
              <a:rPr sz="1200" spc="-10" dirty="0">
                <a:solidFill>
                  <a:srgbClr val="3A3838"/>
                </a:solidFill>
                <a:latin typeface="Century Gothic"/>
                <a:cs typeface="Century Gothic"/>
              </a:rPr>
              <a:t>other </a:t>
            </a:r>
            <a:r>
              <a:rPr sz="1200" dirty="0">
                <a:solidFill>
                  <a:srgbClr val="3A3838"/>
                </a:solidFill>
                <a:latin typeface="Century Gothic"/>
                <a:cs typeface="Century Gothic"/>
              </a:rPr>
              <a:t>physical</a:t>
            </a:r>
            <a:r>
              <a:rPr sz="1200" spc="110" dirty="0">
                <a:solidFill>
                  <a:srgbClr val="3A3838"/>
                </a:solidFill>
                <a:latin typeface="Century Gothic"/>
                <a:cs typeface="Century Gothic"/>
              </a:rPr>
              <a:t> </a:t>
            </a:r>
            <a:r>
              <a:rPr sz="1200" spc="-10" dirty="0">
                <a:solidFill>
                  <a:srgbClr val="3A3838"/>
                </a:solidFill>
                <a:latin typeface="Century Gothic"/>
                <a:cs typeface="Century Gothic"/>
              </a:rPr>
              <a:t>conditions</a:t>
            </a:r>
            <a:endParaRPr sz="1200">
              <a:latin typeface="Century Gothic"/>
              <a:cs typeface="Century Gothic"/>
            </a:endParaRPr>
          </a:p>
          <a:p>
            <a:pPr marL="186055" indent="-173355">
              <a:lnSpc>
                <a:spcPct val="100000"/>
              </a:lnSpc>
              <a:buFont typeface="Arial"/>
              <a:buChar char="•"/>
              <a:tabLst>
                <a:tab pos="186055" algn="l"/>
              </a:tabLst>
            </a:pPr>
            <a:r>
              <a:rPr sz="1200" dirty="0">
                <a:solidFill>
                  <a:srgbClr val="3A3838"/>
                </a:solidFill>
                <a:latin typeface="Century Gothic"/>
                <a:cs typeface="Century Gothic"/>
              </a:rPr>
              <a:t>inappropriate,</a:t>
            </a:r>
            <a:r>
              <a:rPr sz="1200" spc="110" dirty="0">
                <a:solidFill>
                  <a:srgbClr val="3A3838"/>
                </a:solidFill>
                <a:latin typeface="Century Gothic"/>
                <a:cs typeface="Century Gothic"/>
              </a:rPr>
              <a:t> </a:t>
            </a:r>
            <a:r>
              <a:rPr sz="1200" dirty="0">
                <a:solidFill>
                  <a:srgbClr val="3A3838"/>
                </a:solidFill>
                <a:latin typeface="Century Gothic"/>
                <a:cs typeface="Century Gothic"/>
              </a:rPr>
              <a:t>unusual,</a:t>
            </a:r>
            <a:r>
              <a:rPr sz="1200" spc="185" dirty="0">
                <a:solidFill>
                  <a:srgbClr val="3A3838"/>
                </a:solidFill>
                <a:latin typeface="Century Gothic"/>
                <a:cs typeface="Century Gothic"/>
              </a:rPr>
              <a:t> </a:t>
            </a:r>
            <a:r>
              <a:rPr sz="1200" dirty="0">
                <a:solidFill>
                  <a:srgbClr val="3A3838"/>
                </a:solidFill>
                <a:latin typeface="Century Gothic"/>
                <a:cs typeface="Century Gothic"/>
              </a:rPr>
              <a:t>or</a:t>
            </a:r>
            <a:r>
              <a:rPr sz="1200" spc="160" dirty="0">
                <a:solidFill>
                  <a:srgbClr val="3A3838"/>
                </a:solidFill>
                <a:latin typeface="Century Gothic"/>
                <a:cs typeface="Century Gothic"/>
              </a:rPr>
              <a:t> </a:t>
            </a:r>
            <a:r>
              <a:rPr sz="1200" dirty="0">
                <a:solidFill>
                  <a:srgbClr val="3A3838"/>
                </a:solidFill>
                <a:latin typeface="Century Gothic"/>
                <a:cs typeface="Century Gothic"/>
              </a:rPr>
              <a:t>aggressive</a:t>
            </a:r>
            <a:r>
              <a:rPr sz="1200" spc="145" dirty="0">
                <a:solidFill>
                  <a:srgbClr val="3A3838"/>
                </a:solidFill>
                <a:latin typeface="Century Gothic"/>
                <a:cs typeface="Century Gothic"/>
              </a:rPr>
              <a:t> </a:t>
            </a:r>
            <a:r>
              <a:rPr sz="1200" spc="-10" dirty="0">
                <a:solidFill>
                  <a:srgbClr val="3A3838"/>
                </a:solidFill>
                <a:latin typeface="Century Gothic"/>
                <a:cs typeface="Century Gothic"/>
              </a:rPr>
              <a:t>sexual</a:t>
            </a:r>
            <a:endParaRPr sz="1200">
              <a:latin typeface="Century Gothic"/>
              <a:cs typeface="Century Gothic"/>
            </a:endParaRPr>
          </a:p>
          <a:p>
            <a:pPr marL="184785">
              <a:lnSpc>
                <a:spcPct val="100000"/>
              </a:lnSpc>
            </a:pPr>
            <a:r>
              <a:rPr sz="1200" spc="-10" dirty="0">
                <a:solidFill>
                  <a:srgbClr val="3A3838"/>
                </a:solidFill>
                <a:latin typeface="Century Gothic"/>
                <a:cs typeface="Century Gothic"/>
              </a:rPr>
              <a:t>behavior</a:t>
            </a:r>
            <a:endParaRPr sz="1200">
              <a:latin typeface="Century Gothic"/>
              <a:cs typeface="Century Gothic"/>
            </a:endParaRPr>
          </a:p>
          <a:p>
            <a:pPr marL="184785" marR="5080" indent="-172720">
              <a:lnSpc>
                <a:spcPct val="100000"/>
              </a:lnSpc>
              <a:buFont typeface="Arial"/>
              <a:buChar char="•"/>
              <a:tabLst>
                <a:tab pos="184785" algn="l"/>
              </a:tabLst>
            </a:pPr>
            <a:r>
              <a:rPr sz="1200" spc="80" dirty="0">
                <a:solidFill>
                  <a:srgbClr val="3A3838"/>
                </a:solidFill>
                <a:latin typeface="Century Gothic"/>
                <a:cs typeface="Century Gothic"/>
              </a:rPr>
              <a:t>signs</a:t>
            </a:r>
            <a:r>
              <a:rPr sz="1200" spc="10" dirty="0">
                <a:solidFill>
                  <a:srgbClr val="3A3838"/>
                </a:solidFill>
                <a:latin typeface="Century Gothic"/>
                <a:cs typeface="Century Gothic"/>
              </a:rPr>
              <a:t> of</a:t>
            </a:r>
            <a:r>
              <a:rPr sz="1200" spc="30" dirty="0">
                <a:solidFill>
                  <a:srgbClr val="3A3838"/>
                </a:solidFill>
                <a:latin typeface="Century Gothic"/>
                <a:cs typeface="Century Gothic"/>
              </a:rPr>
              <a:t> </a:t>
            </a:r>
            <a:r>
              <a:rPr sz="1200" spc="10" dirty="0">
                <a:solidFill>
                  <a:srgbClr val="3A3838"/>
                </a:solidFill>
                <a:latin typeface="Century Gothic"/>
                <a:cs typeface="Century Gothic"/>
              </a:rPr>
              <a:t>physical</a:t>
            </a:r>
            <a:r>
              <a:rPr sz="1200" spc="40" dirty="0">
                <a:solidFill>
                  <a:srgbClr val="3A3838"/>
                </a:solidFill>
                <a:latin typeface="Century Gothic"/>
                <a:cs typeface="Century Gothic"/>
              </a:rPr>
              <a:t> </a:t>
            </a:r>
            <a:r>
              <a:rPr sz="1200" spc="10" dirty="0">
                <a:solidFill>
                  <a:srgbClr val="3A3838"/>
                </a:solidFill>
                <a:latin typeface="Century Gothic"/>
                <a:cs typeface="Century Gothic"/>
              </a:rPr>
              <a:t>trauma,</a:t>
            </a:r>
            <a:r>
              <a:rPr sz="1200" spc="40" dirty="0">
                <a:solidFill>
                  <a:srgbClr val="3A3838"/>
                </a:solidFill>
                <a:latin typeface="Century Gothic"/>
                <a:cs typeface="Century Gothic"/>
              </a:rPr>
              <a:t> </a:t>
            </a:r>
            <a:r>
              <a:rPr sz="1200" spc="10" dirty="0">
                <a:solidFill>
                  <a:srgbClr val="3A3838"/>
                </a:solidFill>
                <a:latin typeface="Century Gothic"/>
                <a:cs typeface="Century Gothic"/>
              </a:rPr>
              <a:t>including</a:t>
            </a:r>
            <a:r>
              <a:rPr sz="1200" spc="35" dirty="0">
                <a:solidFill>
                  <a:srgbClr val="3A3838"/>
                </a:solidFill>
                <a:latin typeface="Century Gothic"/>
                <a:cs typeface="Century Gothic"/>
              </a:rPr>
              <a:t> </a:t>
            </a:r>
            <a:r>
              <a:rPr sz="1200" spc="10" dirty="0">
                <a:solidFill>
                  <a:srgbClr val="3A3838"/>
                </a:solidFill>
                <a:latin typeface="Century Gothic"/>
                <a:cs typeface="Century Gothic"/>
              </a:rPr>
              <a:t>excessive</a:t>
            </a:r>
            <a:r>
              <a:rPr sz="1200" spc="45" dirty="0">
                <a:solidFill>
                  <a:srgbClr val="3A3838"/>
                </a:solidFill>
                <a:latin typeface="Century Gothic"/>
                <a:cs typeface="Century Gothic"/>
              </a:rPr>
              <a:t> </a:t>
            </a:r>
            <a:r>
              <a:rPr sz="1200" spc="-10" dirty="0">
                <a:solidFill>
                  <a:srgbClr val="3A3838"/>
                </a:solidFill>
                <a:latin typeface="Century Gothic"/>
                <a:cs typeface="Century Gothic"/>
              </a:rPr>
              <a:t>sleep, </a:t>
            </a:r>
            <a:r>
              <a:rPr sz="1200" dirty="0">
                <a:solidFill>
                  <a:srgbClr val="3A3838"/>
                </a:solidFill>
                <a:latin typeface="Century Gothic"/>
                <a:cs typeface="Century Gothic"/>
              </a:rPr>
              <a:t>depression,</a:t>
            </a:r>
            <a:r>
              <a:rPr sz="1200" spc="135" dirty="0">
                <a:solidFill>
                  <a:srgbClr val="3A3838"/>
                </a:solidFill>
                <a:latin typeface="Century Gothic"/>
                <a:cs typeface="Century Gothic"/>
              </a:rPr>
              <a:t> </a:t>
            </a:r>
            <a:r>
              <a:rPr sz="1200" dirty="0">
                <a:solidFill>
                  <a:srgbClr val="3A3838"/>
                </a:solidFill>
                <a:latin typeface="Century Gothic"/>
                <a:cs typeface="Century Gothic"/>
              </a:rPr>
              <a:t>or</a:t>
            </a:r>
            <a:r>
              <a:rPr sz="1200" spc="135" dirty="0">
                <a:solidFill>
                  <a:srgbClr val="3A3838"/>
                </a:solidFill>
                <a:latin typeface="Century Gothic"/>
                <a:cs typeface="Century Gothic"/>
              </a:rPr>
              <a:t> </a:t>
            </a:r>
            <a:r>
              <a:rPr sz="1200" spc="-10" dirty="0">
                <a:solidFill>
                  <a:srgbClr val="3A3838"/>
                </a:solidFill>
                <a:latin typeface="Century Gothic"/>
                <a:cs typeface="Century Gothic"/>
              </a:rPr>
              <a:t>fearfulness</a:t>
            </a:r>
            <a:endParaRPr sz="1200">
              <a:latin typeface="Century Gothic"/>
              <a:cs typeface="Century Gothic"/>
            </a:endParaRPr>
          </a:p>
        </p:txBody>
      </p:sp>
      <p:sp>
        <p:nvSpPr>
          <p:cNvPr id="20" name="object 20"/>
          <p:cNvSpPr txBox="1"/>
          <p:nvPr/>
        </p:nvSpPr>
        <p:spPr>
          <a:xfrm>
            <a:off x="7589901" y="345440"/>
            <a:ext cx="4020820" cy="391160"/>
          </a:xfrm>
          <a:prstGeom prst="rect">
            <a:avLst/>
          </a:prstGeom>
        </p:spPr>
        <p:txBody>
          <a:bodyPr vert="horz" wrap="square" lIns="0" tIns="12700" rIns="0" bIns="0" rtlCol="0">
            <a:spAutoFit/>
          </a:bodyPr>
          <a:lstStyle/>
          <a:p>
            <a:pPr marL="1733550" marR="5080" indent="-1721485">
              <a:lnSpc>
                <a:spcPct val="100000"/>
              </a:lnSpc>
              <a:spcBef>
                <a:spcPts val="100"/>
              </a:spcBef>
            </a:pPr>
            <a:r>
              <a:rPr sz="1200" b="1" spc="195" dirty="0">
                <a:solidFill>
                  <a:srgbClr val="3A3838"/>
                </a:solidFill>
                <a:latin typeface="Calibri"/>
                <a:cs typeface="Calibri"/>
              </a:rPr>
              <a:t>POSSIBLE</a:t>
            </a:r>
            <a:r>
              <a:rPr sz="1200" b="1" spc="55" dirty="0">
                <a:solidFill>
                  <a:srgbClr val="3A3838"/>
                </a:solidFill>
                <a:latin typeface="Calibri"/>
                <a:cs typeface="Calibri"/>
              </a:rPr>
              <a:t> </a:t>
            </a:r>
            <a:r>
              <a:rPr sz="1200" b="1" spc="145" dirty="0">
                <a:solidFill>
                  <a:srgbClr val="3A3838"/>
                </a:solidFill>
                <a:latin typeface="Calibri"/>
                <a:cs typeface="Calibri"/>
              </a:rPr>
              <a:t>SIGNS/SYMPTOMS</a:t>
            </a:r>
            <a:r>
              <a:rPr sz="1200" b="1" spc="65" dirty="0">
                <a:solidFill>
                  <a:srgbClr val="3A3838"/>
                </a:solidFill>
                <a:latin typeface="Calibri"/>
                <a:cs typeface="Calibri"/>
              </a:rPr>
              <a:t> </a:t>
            </a:r>
            <a:r>
              <a:rPr sz="1200" b="1" spc="200" dirty="0">
                <a:solidFill>
                  <a:srgbClr val="3A3838"/>
                </a:solidFill>
                <a:latin typeface="Calibri"/>
                <a:cs typeface="Calibri"/>
              </a:rPr>
              <a:t>OF</a:t>
            </a:r>
            <a:r>
              <a:rPr sz="1200" b="1" spc="95" dirty="0">
                <a:solidFill>
                  <a:srgbClr val="3A3838"/>
                </a:solidFill>
                <a:latin typeface="Calibri"/>
                <a:cs typeface="Calibri"/>
              </a:rPr>
              <a:t> </a:t>
            </a:r>
            <a:r>
              <a:rPr sz="1200" b="1" spc="180" dirty="0">
                <a:solidFill>
                  <a:srgbClr val="3A3838"/>
                </a:solidFill>
                <a:latin typeface="Calibri"/>
                <a:cs typeface="Calibri"/>
              </a:rPr>
              <a:t>PSYCHOLOGICAL ABUSE</a:t>
            </a:r>
            <a:endParaRPr sz="1200">
              <a:latin typeface="Calibri"/>
              <a:cs typeface="Calibri"/>
            </a:endParaRPr>
          </a:p>
        </p:txBody>
      </p:sp>
      <p:sp>
        <p:nvSpPr>
          <p:cNvPr id="21" name="object 21"/>
          <p:cNvSpPr txBox="1"/>
          <p:nvPr/>
        </p:nvSpPr>
        <p:spPr>
          <a:xfrm>
            <a:off x="7525893" y="894079"/>
            <a:ext cx="3649345" cy="391160"/>
          </a:xfrm>
          <a:prstGeom prst="rect">
            <a:avLst/>
          </a:prstGeom>
        </p:spPr>
        <p:txBody>
          <a:bodyPr vert="horz" wrap="square" lIns="0" tIns="12700" rIns="0" bIns="0" rtlCol="0">
            <a:spAutoFit/>
          </a:bodyPr>
          <a:lstStyle/>
          <a:p>
            <a:pPr marL="184785" marR="5080" indent="-172720">
              <a:lnSpc>
                <a:spcPct val="100000"/>
              </a:lnSpc>
              <a:spcBef>
                <a:spcPts val="100"/>
              </a:spcBef>
              <a:buFont typeface="Arial"/>
              <a:buChar char="•"/>
              <a:tabLst>
                <a:tab pos="184785" algn="l"/>
              </a:tabLst>
            </a:pPr>
            <a:r>
              <a:rPr sz="1200" spc="10" dirty="0">
                <a:solidFill>
                  <a:srgbClr val="3A3838"/>
                </a:solidFill>
                <a:latin typeface="Century Gothic"/>
                <a:cs typeface="Century Gothic"/>
              </a:rPr>
              <a:t>significant</a:t>
            </a:r>
            <a:r>
              <a:rPr sz="1200" spc="65" dirty="0">
                <a:solidFill>
                  <a:srgbClr val="3A3838"/>
                </a:solidFill>
                <a:latin typeface="Century Gothic"/>
                <a:cs typeface="Century Gothic"/>
              </a:rPr>
              <a:t> </a:t>
            </a:r>
            <a:r>
              <a:rPr sz="1200" spc="10" dirty="0">
                <a:solidFill>
                  <a:srgbClr val="3A3838"/>
                </a:solidFill>
                <a:latin typeface="Century Gothic"/>
                <a:cs typeface="Century Gothic"/>
              </a:rPr>
              <a:t>weight</a:t>
            </a:r>
            <a:r>
              <a:rPr sz="1200" spc="50" dirty="0">
                <a:solidFill>
                  <a:srgbClr val="3A3838"/>
                </a:solidFill>
                <a:latin typeface="Century Gothic"/>
                <a:cs typeface="Century Gothic"/>
              </a:rPr>
              <a:t> </a:t>
            </a:r>
            <a:r>
              <a:rPr sz="1200" spc="70" dirty="0">
                <a:solidFill>
                  <a:srgbClr val="3A3838"/>
                </a:solidFill>
                <a:latin typeface="Century Gothic"/>
                <a:cs typeface="Century Gothic"/>
              </a:rPr>
              <a:t>loss</a:t>
            </a:r>
            <a:r>
              <a:rPr sz="1200" spc="60" dirty="0">
                <a:solidFill>
                  <a:srgbClr val="3A3838"/>
                </a:solidFill>
                <a:latin typeface="Century Gothic"/>
                <a:cs typeface="Century Gothic"/>
              </a:rPr>
              <a:t> </a:t>
            </a:r>
            <a:r>
              <a:rPr sz="1200" spc="10" dirty="0">
                <a:solidFill>
                  <a:srgbClr val="3A3838"/>
                </a:solidFill>
                <a:latin typeface="Century Gothic"/>
                <a:cs typeface="Century Gothic"/>
              </a:rPr>
              <a:t>or</a:t>
            </a:r>
            <a:r>
              <a:rPr sz="1200" spc="45" dirty="0">
                <a:solidFill>
                  <a:srgbClr val="3A3838"/>
                </a:solidFill>
                <a:latin typeface="Century Gothic"/>
                <a:cs typeface="Century Gothic"/>
              </a:rPr>
              <a:t> </a:t>
            </a:r>
            <a:r>
              <a:rPr sz="1200" spc="10" dirty="0">
                <a:solidFill>
                  <a:srgbClr val="3A3838"/>
                </a:solidFill>
                <a:latin typeface="Century Gothic"/>
                <a:cs typeface="Century Gothic"/>
              </a:rPr>
              <a:t>gain</a:t>
            </a:r>
            <a:r>
              <a:rPr sz="1200" spc="65" dirty="0">
                <a:solidFill>
                  <a:srgbClr val="3A3838"/>
                </a:solidFill>
                <a:latin typeface="Century Gothic"/>
                <a:cs typeface="Century Gothic"/>
              </a:rPr>
              <a:t> </a:t>
            </a:r>
            <a:r>
              <a:rPr sz="1200" spc="10" dirty="0">
                <a:solidFill>
                  <a:srgbClr val="3A3838"/>
                </a:solidFill>
                <a:latin typeface="Century Gothic"/>
                <a:cs typeface="Century Gothic"/>
              </a:rPr>
              <a:t>that</a:t>
            </a:r>
            <a:r>
              <a:rPr sz="1200" spc="50" dirty="0">
                <a:solidFill>
                  <a:srgbClr val="3A3838"/>
                </a:solidFill>
                <a:latin typeface="Century Gothic"/>
                <a:cs typeface="Century Gothic"/>
              </a:rPr>
              <a:t> </a:t>
            </a:r>
            <a:r>
              <a:rPr sz="1200" dirty="0">
                <a:solidFill>
                  <a:srgbClr val="3A3838"/>
                </a:solidFill>
                <a:latin typeface="Century Gothic"/>
                <a:cs typeface="Century Gothic"/>
              </a:rPr>
              <a:t>cannot</a:t>
            </a:r>
            <a:r>
              <a:rPr sz="1200" spc="50" dirty="0">
                <a:solidFill>
                  <a:srgbClr val="3A3838"/>
                </a:solidFill>
                <a:latin typeface="Century Gothic"/>
                <a:cs typeface="Century Gothic"/>
              </a:rPr>
              <a:t> </a:t>
            </a:r>
            <a:r>
              <a:rPr sz="1200" spc="-25" dirty="0">
                <a:solidFill>
                  <a:srgbClr val="3A3838"/>
                </a:solidFill>
                <a:latin typeface="Century Gothic"/>
                <a:cs typeface="Century Gothic"/>
              </a:rPr>
              <a:t>be </a:t>
            </a:r>
            <a:r>
              <a:rPr sz="1200" spc="10" dirty="0">
                <a:solidFill>
                  <a:srgbClr val="3A3838"/>
                </a:solidFill>
                <a:latin typeface="Century Gothic"/>
                <a:cs typeface="Century Gothic"/>
              </a:rPr>
              <a:t>attributed</a:t>
            </a:r>
            <a:r>
              <a:rPr sz="1200" spc="85" dirty="0">
                <a:solidFill>
                  <a:srgbClr val="3A3838"/>
                </a:solidFill>
                <a:latin typeface="Century Gothic"/>
                <a:cs typeface="Century Gothic"/>
              </a:rPr>
              <a:t> </a:t>
            </a:r>
            <a:r>
              <a:rPr sz="1200" spc="10" dirty="0">
                <a:solidFill>
                  <a:srgbClr val="3A3838"/>
                </a:solidFill>
                <a:latin typeface="Century Gothic"/>
                <a:cs typeface="Century Gothic"/>
              </a:rPr>
              <a:t>to</a:t>
            </a:r>
            <a:r>
              <a:rPr sz="1200" spc="105" dirty="0">
                <a:solidFill>
                  <a:srgbClr val="3A3838"/>
                </a:solidFill>
                <a:latin typeface="Century Gothic"/>
                <a:cs typeface="Century Gothic"/>
              </a:rPr>
              <a:t> </a:t>
            </a:r>
            <a:r>
              <a:rPr sz="1200" spc="10" dirty="0">
                <a:solidFill>
                  <a:srgbClr val="3A3838"/>
                </a:solidFill>
                <a:latin typeface="Century Gothic"/>
                <a:cs typeface="Century Gothic"/>
              </a:rPr>
              <a:t>other</a:t>
            </a:r>
            <a:r>
              <a:rPr sz="1200" spc="75" dirty="0">
                <a:solidFill>
                  <a:srgbClr val="3A3838"/>
                </a:solidFill>
                <a:latin typeface="Century Gothic"/>
                <a:cs typeface="Century Gothic"/>
              </a:rPr>
              <a:t> </a:t>
            </a:r>
            <a:r>
              <a:rPr sz="1200" spc="-10" dirty="0">
                <a:solidFill>
                  <a:srgbClr val="3A3838"/>
                </a:solidFill>
                <a:latin typeface="Century Gothic"/>
                <a:cs typeface="Century Gothic"/>
              </a:rPr>
              <a:t>causes</a:t>
            </a:r>
            <a:endParaRPr sz="1200">
              <a:latin typeface="Century Gothic"/>
              <a:cs typeface="Century Gothic"/>
            </a:endParaRPr>
          </a:p>
        </p:txBody>
      </p:sp>
      <p:sp>
        <p:nvSpPr>
          <p:cNvPr id="22" name="object 22"/>
          <p:cNvSpPr txBox="1"/>
          <p:nvPr/>
        </p:nvSpPr>
        <p:spPr>
          <a:xfrm>
            <a:off x="7525893" y="1259535"/>
            <a:ext cx="4144645" cy="1489075"/>
          </a:xfrm>
          <a:prstGeom prst="rect">
            <a:avLst/>
          </a:prstGeom>
        </p:spPr>
        <p:txBody>
          <a:bodyPr vert="horz" wrap="square" lIns="0" tIns="12700" rIns="0" bIns="0" rtlCol="0">
            <a:spAutoFit/>
          </a:bodyPr>
          <a:lstStyle/>
          <a:p>
            <a:pPr marL="185420" indent="-172720">
              <a:lnSpc>
                <a:spcPct val="100000"/>
              </a:lnSpc>
              <a:spcBef>
                <a:spcPts val="100"/>
              </a:spcBef>
              <a:buFont typeface="Arial"/>
              <a:buChar char="•"/>
              <a:tabLst>
                <a:tab pos="185420" algn="l"/>
              </a:tabLst>
            </a:pPr>
            <a:r>
              <a:rPr sz="1200" dirty="0">
                <a:solidFill>
                  <a:srgbClr val="3A3838"/>
                </a:solidFill>
                <a:latin typeface="Century Gothic"/>
                <a:cs typeface="Century Gothic"/>
              </a:rPr>
              <a:t>being</a:t>
            </a:r>
            <a:r>
              <a:rPr sz="1200" spc="85" dirty="0">
                <a:solidFill>
                  <a:srgbClr val="3A3838"/>
                </a:solidFill>
                <a:latin typeface="Century Gothic"/>
                <a:cs typeface="Century Gothic"/>
              </a:rPr>
              <a:t> </a:t>
            </a:r>
            <a:r>
              <a:rPr sz="1200" spc="-20" dirty="0">
                <a:solidFill>
                  <a:srgbClr val="3A3838"/>
                </a:solidFill>
                <a:latin typeface="Century Gothic"/>
                <a:cs typeface="Century Gothic"/>
              </a:rPr>
              <a:t>berated,</a:t>
            </a:r>
            <a:r>
              <a:rPr sz="1200" spc="55" dirty="0">
                <a:solidFill>
                  <a:srgbClr val="3A3838"/>
                </a:solidFill>
                <a:latin typeface="Century Gothic"/>
                <a:cs typeface="Century Gothic"/>
              </a:rPr>
              <a:t> </a:t>
            </a:r>
            <a:r>
              <a:rPr sz="1200" dirty="0">
                <a:solidFill>
                  <a:srgbClr val="3A3838"/>
                </a:solidFill>
                <a:latin typeface="Century Gothic"/>
                <a:cs typeface="Century Gothic"/>
              </a:rPr>
              <a:t>ignored,</a:t>
            </a:r>
            <a:r>
              <a:rPr sz="1200" spc="60" dirty="0">
                <a:solidFill>
                  <a:srgbClr val="3A3838"/>
                </a:solidFill>
                <a:latin typeface="Century Gothic"/>
                <a:cs typeface="Century Gothic"/>
              </a:rPr>
              <a:t> </a:t>
            </a:r>
            <a:r>
              <a:rPr sz="1200" dirty="0">
                <a:solidFill>
                  <a:srgbClr val="3A3838"/>
                </a:solidFill>
                <a:latin typeface="Century Gothic"/>
                <a:cs typeface="Century Gothic"/>
              </a:rPr>
              <a:t>isolated,</a:t>
            </a:r>
            <a:r>
              <a:rPr sz="1200" spc="80" dirty="0">
                <a:solidFill>
                  <a:srgbClr val="3A3838"/>
                </a:solidFill>
                <a:latin typeface="Century Gothic"/>
                <a:cs typeface="Century Gothic"/>
              </a:rPr>
              <a:t> </a:t>
            </a:r>
            <a:r>
              <a:rPr sz="1200" dirty="0">
                <a:solidFill>
                  <a:srgbClr val="3A3838"/>
                </a:solidFill>
                <a:latin typeface="Century Gothic"/>
                <a:cs typeface="Century Gothic"/>
              </a:rPr>
              <a:t>ridiculed,</a:t>
            </a:r>
            <a:r>
              <a:rPr sz="1200" spc="75" dirty="0">
                <a:solidFill>
                  <a:srgbClr val="3A3838"/>
                </a:solidFill>
                <a:latin typeface="Century Gothic"/>
                <a:cs typeface="Century Gothic"/>
              </a:rPr>
              <a:t> </a:t>
            </a:r>
            <a:r>
              <a:rPr sz="1200" spc="-35" dirty="0">
                <a:solidFill>
                  <a:srgbClr val="3A3838"/>
                </a:solidFill>
                <a:latin typeface="Century Gothic"/>
                <a:cs typeface="Century Gothic"/>
              </a:rPr>
              <a:t>or</a:t>
            </a:r>
            <a:endParaRPr sz="1200">
              <a:latin typeface="Century Gothic"/>
              <a:cs typeface="Century Gothic"/>
            </a:endParaRPr>
          </a:p>
          <a:p>
            <a:pPr marL="184785">
              <a:lnSpc>
                <a:spcPct val="100000"/>
              </a:lnSpc>
              <a:spcBef>
                <a:spcPts val="5"/>
              </a:spcBef>
            </a:pPr>
            <a:r>
              <a:rPr sz="1200" dirty="0">
                <a:solidFill>
                  <a:srgbClr val="3A3838"/>
                </a:solidFill>
                <a:latin typeface="Century Gothic"/>
                <a:cs typeface="Century Gothic"/>
              </a:rPr>
              <a:t>cursed</a:t>
            </a:r>
            <a:r>
              <a:rPr sz="1200" spc="140" dirty="0">
                <a:solidFill>
                  <a:srgbClr val="3A3838"/>
                </a:solidFill>
                <a:latin typeface="Century Gothic"/>
                <a:cs typeface="Century Gothic"/>
              </a:rPr>
              <a:t> </a:t>
            </a:r>
            <a:r>
              <a:rPr sz="1200" spc="-25" dirty="0">
                <a:solidFill>
                  <a:srgbClr val="3A3838"/>
                </a:solidFill>
                <a:latin typeface="Century Gothic"/>
                <a:cs typeface="Century Gothic"/>
              </a:rPr>
              <a:t>at</a:t>
            </a:r>
            <a:endParaRPr sz="1200">
              <a:latin typeface="Century Gothic"/>
              <a:cs typeface="Century Gothic"/>
            </a:endParaRPr>
          </a:p>
          <a:p>
            <a:pPr marL="186055" indent="-173355">
              <a:lnSpc>
                <a:spcPct val="100000"/>
              </a:lnSpc>
              <a:buFont typeface="Arial"/>
              <a:buChar char="•"/>
              <a:tabLst>
                <a:tab pos="186055" algn="l"/>
              </a:tabLst>
            </a:pPr>
            <a:r>
              <a:rPr sz="1200" dirty="0">
                <a:solidFill>
                  <a:srgbClr val="3A3838"/>
                </a:solidFill>
                <a:latin typeface="Century Gothic"/>
                <a:cs typeface="Century Gothic"/>
              </a:rPr>
              <a:t>being</a:t>
            </a:r>
            <a:r>
              <a:rPr sz="1200" spc="95" dirty="0">
                <a:solidFill>
                  <a:srgbClr val="3A3838"/>
                </a:solidFill>
                <a:latin typeface="Century Gothic"/>
                <a:cs typeface="Century Gothic"/>
              </a:rPr>
              <a:t> </a:t>
            </a:r>
            <a:r>
              <a:rPr sz="1200" spc="-10" dirty="0">
                <a:solidFill>
                  <a:srgbClr val="3A3838"/>
                </a:solidFill>
                <a:latin typeface="Century Gothic"/>
                <a:cs typeface="Century Gothic"/>
              </a:rPr>
              <a:t>threatened</a:t>
            </a:r>
            <a:endParaRPr sz="1200">
              <a:latin typeface="Century Gothic"/>
              <a:cs typeface="Century Gothic"/>
            </a:endParaRPr>
          </a:p>
          <a:p>
            <a:pPr marL="184785" marR="431800" indent="-172720">
              <a:lnSpc>
                <a:spcPct val="100000"/>
              </a:lnSpc>
              <a:buFont typeface="Arial"/>
              <a:buChar char="•"/>
              <a:tabLst>
                <a:tab pos="184785" algn="l"/>
              </a:tabLst>
            </a:pPr>
            <a:r>
              <a:rPr sz="1200" spc="75" dirty="0">
                <a:solidFill>
                  <a:srgbClr val="3A3838"/>
                </a:solidFill>
                <a:latin typeface="Century Gothic"/>
                <a:cs typeface="Century Gothic"/>
              </a:rPr>
              <a:t>stress-</a:t>
            </a:r>
            <a:r>
              <a:rPr sz="1200" spc="10" dirty="0">
                <a:solidFill>
                  <a:srgbClr val="3A3838"/>
                </a:solidFill>
                <a:latin typeface="Century Gothic"/>
                <a:cs typeface="Century Gothic"/>
              </a:rPr>
              <a:t>related</a:t>
            </a:r>
            <a:r>
              <a:rPr sz="1200" spc="90" dirty="0">
                <a:solidFill>
                  <a:srgbClr val="3A3838"/>
                </a:solidFill>
                <a:latin typeface="Century Gothic"/>
                <a:cs typeface="Century Gothic"/>
              </a:rPr>
              <a:t> </a:t>
            </a:r>
            <a:r>
              <a:rPr sz="1200" spc="10" dirty="0">
                <a:solidFill>
                  <a:srgbClr val="3A3838"/>
                </a:solidFill>
                <a:latin typeface="Century Gothic"/>
                <a:cs typeface="Century Gothic"/>
              </a:rPr>
              <a:t>conditions</a:t>
            </a:r>
            <a:r>
              <a:rPr sz="1200" spc="60" dirty="0">
                <a:solidFill>
                  <a:srgbClr val="3A3838"/>
                </a:solidFill>
                <a:latin typeface="Century Gothic"/>
                <a:cs typeface="Century Gothic"/>
              </a:rPr>
              <a:t> </a:t>
            </a:r>
            <a:r>
              <a:rPr sz="1200" spc="10" dirty="0">
                <a:solidFill>
                  <a:srgbClr val="3A3838"/>
                </a:solidFill>
                <a:latin typeface="Century Gothic"/>
                <a:cs typeface="Century Gothic"/>
              </a:rPr>
              <a:t>including</a:t>
            </a:r>
            <a:r>
              <a:rPr sz="1200" spc="105" dirty="0">
                <a:solidFill>
                  <a:srgbClr val="3A3838"/>
                </a:solidFill>
                <a:latin typeface="Century Gothic"/>
                <a:cs typeface="Century Gothic"/>
              </a:rPr>
              <a:t> </a:t>
            </a:r>
            <a:r>
              <a:rPr sz="1200" spc="60" dirty="0">
                <a:solidFill>
                  <a:srgbClr val="3A3838"/>
                </a:solidFill>
                <a:latin typeface="Century Gothic"/>
                <a:cs typeface="Century Gothic"/>
              </a:rPr>
              <a:t>high</a:t>
            </a:r>
            <a:r>
              <a:rPr sz="1200" spc="80" dirty="0">
                <a:solidFill>
                  <a:srgbClr val="3A3838"/>
                </a:solidFill>
                <a:latin typeface="Century Gothic"/>
                <a:cs typeface="Century Gothic"/>
              </a:rPr>
              <a:t> </a:t>
            </a:r>
            <a:r>
              <a:rPr sz="1200" spc="-10" dirty="0">
                <a:solidFill>
                  <a:srgbClr val="3A3838"/>
                </a:solidFill>
                <a:latin typeface="Century Gothic"/>
                <a:cs typeface="Century Gothic"/>
              </a:rPr>
              <a:t>blood </a:t>
            </a:r>
            <a:r>
              <a:rPr sz="1200" spc="45" dirty="0">
                <a:solidFill>
                  <a:srgbClr val="3A3838"/>
                </a:solidFill>
                <a:latin typeface="Century Gothic"/>
                <a:cs typeface="Century Gothic"/>
              </a:rPr>
              <a:t>pressure</a:t>
            </a:r>
            <a:endParaRPr sz="1200">
              <a:latin typeface="Century Gothic"/>
              <a:cs typeface="Century Gothic"/>
            </a:endParaRPr>
          </a:p>
          <a:p>
            <a:pPr marL="184785" marR="5080" indent="-172720">
              <a:lnSpc>
                <a:spcPct val="100000"/>
              </a:lnSpc>
              <a:buFont typeface="Arial"/>
              <a:buChar char="•"/>
              <a:tabLst>
                <a:tab pos="184785" algn="l"/>
              </a:tabLst>
            </a:pPr>
            <a:r>
              <a:rPr sz="1200" spc="10" dirty="0">
                <a:solidFill>
                  <a:srgbClr val="3A3838"/>
                </a:solidFill>
                <a:latin typeface="Century Gothic"/>
                <a:cs typeface="Century Gothic"/>
              </a:rPr>
              <a:t>being</a:t>
            </a:r>
            <a:r>
              <a:rPr sz="1200" spc="50" dirty="0">
                <a:solidFill>
                  <a:srgbClr val="3A3838"/>
                </a:solidFill>
                <a:latin typeface="Century Gothic"/>
                <a:cs typeface="Century Gothic"/>
              </a:rPr>
              <a:t> </a:t>
            </a:r>
            <a:r>
              <a:rPr sz="1200" spc="10" dirty="0">
                <a:solidFill>
                  <a:srgbClr val="3A3838"/>
                </a:solidFill>
                <a:latin typeface="Century Gothic"/>
                <a:cs typeface="Century Gothic"/>
              </a:rPr>
              <a:t>depressed,</a:t>
            </a:r>
            <a:r>
              <a:rPr sz="1200" spc="25" dirty="0">
                <a:solidFill>
                  <a:srgbClr val="3A3838"/>
                </a:solidFill>
                <a:latin typeface="Century Gothic"/>
                <a:cs typeface="Century Gothic"/>
              </a:rPr>
              <a:t> </a:t>
            </a:r>
            <a:r>
              <a:rPr sz="1200" dirty="0">
                <a:solidFill>
                  <a:srgbClr val="3A3838"/>
                </a:solidFill>
                <a:latin typeface="Century Gothic"/>
                <a:cs typeface="Century Gothic"/>
              </a:rPr>
              <a:t>confused,</a:t>
            </a:r>
            <a:r>
              <a:rPr sz="1200" spc="50" dirty="0">
                <a:solidFill>
                  <a:srgbClr val="3A3838"/>
                </a:solidFill>
                <a:latin typeface="Century Gothic"/>
                <a:cs typeface="Century Gothic"/>
              </a:rPr>
              <a:t> </a:t>
            </a:r>
            <a:r>
              <a:rPr sz="1200" spc="10" dirty="0">
                <a:solidFill>
                  <a:srgbClr val="3A3838"/>
                </a:solidFill>
                <a:latin typeface="Century Gothic"/>
                <a:cs typeface="Century Gothic"/>
              </a:rPr>
              <a:t>withdrawn, </a:t>
            </a:r>
            <a:r>
              <a:rPr sz="1200" spc="-10" dirty="0">
                <a:solidFill>
                  <a:srgbClr val="3A3838"/>
                </a:solidFill>
                <a:latin typeface="Century Gothic"/>
                <a:cs typeface="Century Gothic"/>
              </a:rPr>
              <a:t>emotionally </a:t>
            </a:r>
            <a:r>
              <a:rPr sz="1200" dirty="0">
                <a:solidFill>
                  <a:srgbClr val="3A3838"/>
                </a:solidFill>
                <a:latin typeface="Century Gothic"/>
                <a:cs typeface="Century Gothic"/>
              </a:rPr>
              <a:t>upset,</a:t>
            </a:r>
            <a:r>
              <a:rPr sz="1200" spc="85" dirty="0">
                <a:solidFill>
                  <a:srgbClr val="3A3838"/>
                </a:solidFill>
                <a:latin typeface="Century Gothic"/>
                <a:cs typeface="Century Gothic"/>
              </a:rPr>
              <a:t> </a:t>
            </a:r>
            <a:r>
              <a:rPr sz="1200" dirty="0">
                <a:solidFill>
                  <a:srgbClr val="3A3838"/>
                </a:solidFill>
                <a:latin typeface="Century Gothic"/>
                <a:cs typeface="Century Gothic"/>
              </a:rPr>
              <a:t>or</a:t>
            </a:r>
            <a:r>
              <a:rPr sz="1200" spc="70" dirty="0">
                <a:solidFill>
                  <a:srgbClr val="3A3838"/>
                </a:solidFill>
                <a:latin typeface="Century Gothic"/>
                <a:cs typeface="Century Gothic"/>
              </a:rPr>
              <a:t> </a:t>
            </a:r>
            <a:r>
              <a:rPr sz="1200" spc="-10" dirty="0">
                <a:solidFill>
                  <a:srgbClr val="3A3838"/>
                </a:solidFill>
                <a:latin typeface="Century Gothic"/>
                <a:cs typeface="Century Gothic"/>
              </a:rPr>
              <a:t>nonresponsive</a:t>
            </a:r>
            <a:endParaRPr sz="1200">
              <a:latin typeface="Century Gothic"/>
              <a:cs typeface="Century Gothic"/>
            </a:endParaRPr>
          </a:p>
          <a:p>
            <a:pPr marL="186055" indent="-173355">
              <a:lnSpc>
                <a:spcPct val="100000"/>
              </a:lnSpc>
              <a:buFont typeface="Arial"/>
              <a:buChar char="•"/>
              <a:tabLst>
                <a:tab pos="186055" algn="l"/>
              </a:tabLst>
            </a:pPr>
            <a:r>
              <a:rPr sz="1200" dirty="0">
                <a:solidFill>
                  <a:srgbClr val="3A3838"/>
                </a:solidFill>
                <a:latin typeface="Century Gothic"/>
                <a:cs typeface="Century Gothic"/>
              </a:rPr>
              <a:t>cowering</a:t>
            </a:r>
            <a:r>
              <a:rPr sz="1200" spc="35" dirty="0">
                <a:solidFill>
                  <a:srgbClr val="3A3838"/>
                </a:solidFill>
                <a:latin typeface="Century Gothic"/>
                <a:cs typeface="Century Gothic"/>
              </a:rPr>
              <a:t> </a:t>
            </a:r>
            <a:r>
              <a:rPr sz="1200" spc="75" dirty="0">
                <a:solidFill>
                  <a:srgbClr val="3A3838"/>
                </a:solidFill>
                <a:latin typeface="Century Gothic"/>
                <a:cs typeface="Century Gothic"/>
              </a:rPr>
              <a:t>in</a:t>
            </a:r>
            <a:r>
              <a:rPr sz="1200" spc="50" dirty="0">
                <a:solidFill>
                  <a:srgbClr val="3A3838"/>
                </a:solidFill>
                <a:latin typeface="Century Gothic"/>
                <a:cs typeface="Century Gothic"/>
              </a:rPr>
              <a:t> </a:t>
            </a:r>
            <a:r>
              <a:rPr sz="1200" dirty="0">
                <a:solidFill>
                  <a:srgbClr val="3A3838"/>
                </a:solidFill>
                <a:latin typeface="Century Gothic"/>
                <a:cs typeface="Century Gothic"/>
              </a:rPr>
              <a:t>the</a:t>
            </a:r>
            <a:r>
              <a:rPr sz="1200" spc="30" dirty="0">
                <a:solidFill>
                  <a:srgbClr val="3A3838"/>
                </a:solidFill>
                <a:latin typeface="Century Gothic"/>
                <a:cs typeface="Century Gothic"/>
              </a:rPr>
              <a:t> </a:t>
            </a:r>
            <a:r>
              <a:rPr sz="1200" dirty="0">
                <a:solidFill>
                  <a:srgbClr val="3A3838"/>
                </a:solidFill>
                <a:latin typeface="Century Gothic"/>
                <a:cs typeface="Century Gothic"/>
              </a:rPr>
              <a:t>presence</a:t>
            </a:r>
            <a:r>
              <a:rPr sz="1200" spc="55" dirty="0">
                <a:solidFill>
                  <a:srgbClr val="3A3838"/>
                </a:solidFill>
                <a:latin typeface="Century Gothic"/>
                <a:cs typeface="Century Gothic"/>
              </a:rPr>
              <a:t> </a:t>
            </a:r>
            <a:r>
              <a:rPr sz="1200" dirty="0">
                <a:solidFill>
                  <a:srgbClr val="3A3838"/>
                </a:solidFill>
                <a:latin typeface="Century Gothic"/>
                <a:cs typeface="Century Gothic"/>
              </a:rPr>
              <a:t>of</a:t>
            </a:r>
            <a:r>
              <a:rPr sz="1200" spc="50" dirty="0">
                <a:solidFill>
                  <a:srgbClr val="3A3838"/>
                </a:solidFill>
                <a:latin typeface="Century Gothic"/>
                <a:cs typeface="Century Gothic"/>
              </a:rPr>
              <a:t> </a:t>
            </a:r>
            <a:r>
              <a:rPr sz="1200" spc="-130" dirty="0">
                <a:solidFill>
                  <a:srgbClr val="3A3838"/>
                </a:solidFill>
                <a:latin typeface="Century Gothic"/>
                <a:cs typeface="Century Gothic"/>
              </a:rPr>
              <a:t>a</a:t>
            </a:r>
            <a:r>
              <a:rPr sz="1200" spc="45" dirty="0">
                <a:solidFill>
                  <a:srgbClr val="3A3838"/>
                </a:solidFill>
                <a:latin typeface="Century Gothic"/>
                <a:cs typeface="Century Gothic"/>
              </a:rPr>
              <a:t> </a:t>
            </a:r>
            <a:r>
              <a:rPr sz="1200" dirty="0">
                <a:solidFill>
                  <a:srgbClr val="3A3838"/>
                </a:solidFill>
                <a:latin typeface="Century Gothic"/>
                <a:cs typeface="Century Gothic"/>
              </a:rPr>
              <a:t>suspected</a:t>
            </a:r>
            <a:r>
              <a:rPr sz="1200" spc="60" dirty="0">
                <a:solidFill>
                  <a:srgbClr val="3A3838"/>
                </a:solidFill>
                <a:latin typeface="Century Gothic"/>
                <a:cs typeface="Century Gothic"/>
              </a:rPr>
              <a:t> </a:t>
            </a:r>
            <a:r>
              <a:rPr sz="1200" spc="-10" dirty="0">
                <a:solidFill>
                  <a:srgbClr val="3A3838"/>
                </a:solidFill>
                <a:latin typeface="Century Gothic"/>
                <a:cs typeface="Century Gothic"/>
              </a:rPr>
              <a:t>abuser</a:t>
            </a:r>
            <a:endParaRPr sz="1200">
              <a:latin typeface="Century Gothic"/>
              <a:cs typeface="Century Gothic"/>
            </a:endParaRPr>
          </a:p>
        </p:txBody>
      </p:sp>
      <p:sp>
        <p:nvSpPr>
          <p:cNvPr id="23" name="object 23"/>
          <p:cNvSpPr txBox="1"/>
          <p:nvPr/>
        </p:nvSpPr>
        <p:spPr>
          <a:xfrm>
            <a:off x="7959979" y="3479672"/>
            <a:ext cx="3380104" cy="208279"/>
          </a:xfrm>
          <a:prstGeom prst="rect">
            <a:avLst/>
          </a:prstGeom>
        </p:spPr>
        <p:txBody>
          <a:bodyPr vert="horz" wrap="square" lIns="0" tIns="12700" rIns="0" bIns="0" rtlCol="0">
            <a:spAutoFit/>
          </a:bodyPr>
          <a:lstStyle/>
          <a:p>
            <a:pPr marL="12700">
              <a:lnSpc>
                <a:spcPct val="100000"/>
              </a:lnSpc>
              <a:spcBef>
                <a:spcPts val="100"/>
              </a:spcBef>
            </a:pPr>
            <a:r>
              <a:rPr sz="1200" b="1" spc="195" dirty="0">
                <a:solidFill>
                  <a:srgbClr val="FFFFFF"/>
                </a:solidFill>
                <a:latin typeface="Calibri"/>
                <a:cs typeface="Calibri"/>
              </a:rPr>
              <a:t>POSSIBLE</a:t>
            </a:r>
            <a:r>
              <a:rPr sz="1200" b="1" spc="55" dirty="0">
                <a:solidFill>
                  <a:srgbClr val="FFFFFF"/>
                </a:solidFill>
                <a:latin typeface="Calibri"/>
                <a:cs typeface="Calibri"/>
              </a:rPr>
              <a:t> </a:t>
            </a:r>
            <a:r>
              <a:rPr sz="1200" b="1" spc="145" dirty="0">
                <a:solidFill>
                  <a:srgbClr val="FFFFFF"/>
                </a:solidFill>
                <a:latin typeface="Calibri"/>
                <a:cs typeface="Calibri"/>
              </a:rPr>
              <a:t>SIGNS/SYMPTOMS</a:t>
            </a:r>
            <a:r>
              <a:rPr sz="1200" b="1" spc="65" dirty="0">
                <a:solidFill>
                  <a:srgbClr val="FFFFFF"/>
                </a:solidFill>
                <a:latin typeface="Calibri"/>
                <a:cs typeface="Calibri"/>
              </a:rPr>
              <a:t> </a:t>
            </a:r>
            <a:r>
              <a:rPr sz="1200" b="1" spc="200" dirty="0">
                <a:solidFill>
                  <a:srgbClr val="FFFFFF"/>
                </a:solidFill>
                <a:latin typeface="Calibri"/>
                <a:cs typeface="Calibri"/>
              </a:rPr>
              <a:t>OF</a:t>
            </a:r>
            <a:r>
              <a:rPr sz="1200" b="1" spc="95" dirty="0">
                <a:solidFill>
                  <a:srgbClr val="FFFFFF"/>
                </a:solidFill>
                <a:latin typeface="Calibri"/>
                <a:cs typeface="Calibri"/>
              </a:rPr>
              <a:t> </a:t>
            </a:r>
            <a:r>
              <a:rPr sz="1200" b="1" spc="180" dirty="0">
                <a:solidFill>
                  <a:srgbClr val="FFFFFF"/>
                </a:solidFill>
                <a:latin typeface="Calibri"/>
                <a:cs typeface="Calibri"/>
              </a:rPr>
              <a:t>NEGLECT</a:t>
            </a:r>
            <a:endParaRPr sz="1200">
              <a:latin typeface="Calibri"/>
              <a:cs typeface="Calibri"/>
            </a:endParaRPr>
          </a:p>
        </p:txBody>
      </p:sp>
      <p:sp>
        <p:nvSpPr>
          <p:cNvPr id="24" name="object 24"/>
          <p:cNvSpPr txBox="1"/>
          <p:nvPr/>
        </p:nvSpPr>
        <p:spPr>
          <a:xfrm>
            <a:off x="7575550" y="3845432"/>
            <a:ext cx="3872229" cy="2037714"/>
          </a:xfrm>
          <a:prstGeom prst="rect">
            <a:avLst/>
          </a:prstGeom>
        </p:spPr>
        <p:txBody>
          <a:bodyPr vert="horz" wrap="square" lIns="0" tIns="12700" rIns="0" bIns="0" rtlCol="0">
            <a:spAutoFit/>
          </a:bodyPr>
          <a:lstStyle/>
          <a:p>
            <a:pPr marL="184785" marR="171450" indent="-172720">
              <a:lnSpc>
                <a:spcPct val="100000"/>
              </a:lnSpc>
              <a:spcBef>
                <a:spcPts val="100"/>
              </a:spcBef>
              <a:buFont typeface="Arial"/>
              <a:buChar char="•"/>
              <a:tabLst>
                <a:tab pos="184785" algn="l"/>
              </a:tabLst>
            </a:pPr>
            <a:r>
              <a:rPr sz="1200" dirty="0">
                <a:solidFill>
                  <a:srgbClr val="FFFFFF"/>
                </a:solidFill>
                <a:latin typeface="Century Gothic"/>
                <a:cs typeface="Century Gothic"/>
              </a:rPr>
              <a:t>weight</a:t>
            </a:r>
            <a:r>
              <a:rPr sz="1200" spc="50" dirty="0">
                <a:solidFill>
                  <a:srgbClr val="FFFFFF"/>
                </a:solidFill>
                <a:latin typeface="Century Gothic"/>
                <a:cs typeface="Century Gothic"/>
              </a:rPr>
              <a:t> </a:t>
            </a:r>
            <a:r>
              <a:rPr sz="1200" spc="70" dirty="0">
                <a:solidFill>
                  <a:srgbClr val="FFFFFF"/>
                </a:solidFill>
                <a:latin typeface="Century Gothic"/>
                <a:cs typeface="Century Gothic"/>
              </a:rPr>
              <a:t>loss</a:t>
            </a:r>
            <a:r>
              <a:rPr sz="1200" spc="65" dirty="0">
                <a:solidFill>
                  <a:srgbClr val="FFFFFF"/>
                </a:solidFill>
                <a:latin typeface="Century Gothic"/>
                <a:cs typeface="Century Gothic"/>
              </a:rPr>
              <a:t> </a:t>
            </a:r>
            <a:r>
              <a:rPr sz="1200" dirty="0">
                <a:solidFill>
                  <a:srgbClr val="FFFFFF"/>
                </a:solidFill>
                <a:latin typeface="Century Gothic"/>
                <a:cs typeface="Century Gothic"/>
              </a:rPr>
              <a:t>that</a:t>
            </a:r>
            <a:r>
              <a:rPr sz="1200" spc="55" dirty="0">
                <a:solidFill>
                  <a:srgbClr val="FFFFFF"/>
                </a:solidFill>
                <a:latin typeface="Century Gothic"/>
                <a:cs typeface="Century Gothic"/>
              </a:rPr>
              <a:t> </a:t>
            </a:r>
            <a:r>
              <a:rPr sz="1200" dirty="0">
                <a:solidFill>
                  <a:srgbClr val="FFFFFF"/>
                </a:solidFill>
                <a:latin typeface="Century Gothic"/>
                <a:cs typeface="Century Gothic"/>
              </a:rPr>
              <a:t>cannot</a:t>
            </a:r>
            <a:r>
              <a:rPr sz="1200" spc="50" dirty="0">
                <a:solidFill>
                  <a:srgbClr val="FFFFFF"/>
                </a:solidFill>
                <a:latin typeface="Century Gothic"/>
                <a:cs typeface="Century Gothic"/>
              </a:rPr>
              <a:t> </a:t>
            </a:r>
            <a:r>
              <a:rPr sz="1200" dirty="0">
                <a:solidFill>
                  <a:srgbClr val="FFFFFF"/>
                </a:solidFill>
                <a:latin typeface="Century Gothic"/>
                <a:cs typeface="Century Gothic"/>
              </a:rPr>
              <a:t>be</a:t>
            </a:r>
            <a:r>
              <a:rPr sz="1200" spc="60" dirty="0">
                <a:solidFill>
                  <a:srgbClr val="FFFFFF"/>
                </a:solidFill>
                <a:latin typeface="Century Gothic"/>
                <a:cs typeface="Century Gothic"/>
              </a:rPr>
              <a:t> </a:t>
            </a:r>
            <a:r>
              <a:rPr sz="1200" dirty="0">
                <a:solidFill>
                  <a:srgbClr val="FFFFFF"/>
                </a:solidFill>
                <a:latin typeface="Century Gothic"/>
                <a:cs typeface="Century Gothic"/>
              </a:rPr>
              <a:t>attributed</a:t>
            </a:r>
            <a:r>
              <a:rPr sz="1200" spc="65" dirty="0">
                <a:solidFill>
                  <a:srgbClr val="FFFFFF"/>
                </a:solidFill>
                <a:latin typeface="Century Gothic"/>
                <a:cs typeface="Century Gothic"/>
              </a:rPr>
              <a:t> </a:t>
            </a:r>
            <a:r>
              <a:rPr sz="1200" dirty="0">
                <a:solidFill>
                  <a:srgbClr val="FFFFFF"/>
                </a:solidFill>
                <a:latin typeface="Century Gothic"/>
                <a:cs typeface="Century Gothic"/>
              </a:rPr>
              <a:t>to</a:t>
            </a:r>
            <a:r>
              <a:rPr sz="1200" spc="50" dirty="0">
                <a:solidFill>
                  <a:srgbClr val="FFFFFF"/>
                </a:solidFill>
                <a:latin typeface="Century Gothic"/>
                <a:cs typeface="Century Gothic"/>
              </a:rPr>
              <a:t> </a:t>
            </a:r>
            <a:r>
              <a:rPr sz="1200" spc="-20" dirty="0">
                <a:solidFill>
                  <a:srgbClr val="FFFFFF"/>
                </a:solidFill>
                <a:latin typeface="Century Gothic"/>
                <a:cs typeface="Century Gothic"/>
              </a:rPr>
              <a:t>other </a:t>
            </a:r>
            <a:r>
              <a:rPr sz="1200" spc="-10" dirty="0">
                <a:solidFill>
                  <a:srgbClr val="FFFFFF"/>
                </a:solidFill>
                <a:latin typeface="Century Gothic"/>
                <a:cs typeface="Century Gothic"/>
              </a:rPr>
              <a:t>causes</a:t>
            </a:r>
            <a:endParaRPr sz="1200">
              <a:latin typeface="Century Gothic"/>
              <a:cs typeface="Century Gothic"/>
            </a:endParaRPr>
          </a:p>
          <a:p>
            <a:pPr marL="186055" indent="-173355">
              <a:lnSpc>
                <a:spcPct val="100000"/>
              </a:lnSpc>
              <a:buFont typeface="Arial"/>
              <a:buChar char="•"/>
              <a:tabLst>
                <a:tab pos="186055" algn="l"/>
              </a:tabLst>
            </a:pPr>
            <a:r>
              <a:rPr sz="1200" spc="10" dirty="0">
                <a:solidFill>
                  <a:srgbClr val="FFFFFF"/>
                </a:solidFill>
                <a:latin typeface="Century Gothic"/>
                <a:cs typeface="Century Gothic"/>
              </a:rPr>
              <a:t>uncommon</a:t>
            </a:r>
            <a:r>
              <a:rPr sz="1200" spc="75" dirty="0">
                <a:solidFill>
                  <a:srgbClr val="FFFFFF"/>
                </a:solidFill>
                <a:latin typeface="Century Gothic"/>
                <a:cs typeface="Century Gothic"/>
              </a:rPr>
              <a:t> </a:t>
            </a:r>
            <a:r>
              <a:rPr sz="1200" spc="50" dirty="0">
                <a:solidFill>
                  <a:srgbClr val="FFFFFF"/>
                </a:solidFill>
                <a:latin typeface="Century Gothic"/>
                <a:cs typeface="Century Gothic"/>
              </a:rPr>
              <a:t>pressure</a:t>
            </a:r>
            <a:r>
              <a:rPr sz="1200" spc="60" dirty="0">
                <a:solidFill>
                  <a:srgbClr val="FFFFFF"/>
                </a:solidFill>
                <a:latin typeface="Century Gothic"/>
                <a:cs typeface="Century Gothic"/>
              </a:rPr>
              <a:t> </a:t>
            </a:r>
            <a:r>
              <a:rPr sz="1200" spc="50" dirty="0">
                <a:solidFill>
                  <a:srgbClr val="FFFFFF"/>
                </a:solidFill>
                <a:latin typeface="Century Gothic"/>
                <a:cs typeface="Century Gothic"/>
              </a:rPr>
              <a:t>sores</a:t>
            </a:r>
            <a:r>
              <a:rPr sz="1200" spc="70" dirty="0">
                <a:solidFill>
                  <a:srgbClr val="FFFFFF"/>
                </a:solidFill>
                <a:latin typeface="Century Gothic"/>
                <a:cs typeface="Century Gothic"/>
              </a:rPr>
              <a:t> </a:t>
            </a:r>
            <a:r>
              <a:rPr sz="1200" spc="10" dirty="0">
                <a:solidFill>
                  <a:srgbClr val="FFFFFF"/>
                </a:solidFill>
                <a:latin typeface="Century Gothic"/>
                <a:cs typeface="Century Gothic"/>
              </a:rPr>
              <a:t>or</a:t>
            </a:r>
            <a:r>
              <a:rPr sz="1200" spc="50" dirty="0">
                <a:solidFill>
                  <a:srgbClr val="FFFFFF"/>
                </a:solidFill>
                <a:latin typeface="Century Gothic"/>
                <a:cs typeface="Century Gothic"/>
              </a:rPr>
              <a:t> </a:t>
            </a:r>
            <a:r>
              <a:rPr sz="1200" spc="-10" dirty="0">
                <a:solidFill>
                  <a:srgbClr val="FFFFFF"/>
                </a:solidFill>
                <a:latin typeface="Century Gothic"/>
                <a:cs typeface="Century Gothic"/>
              </a:rPr>
              <a:t>ulcers</a:t>
            </a:r>
            <a:endParaRPr sz="1200">
              <a:latin typeface="Century Gothic"/>
              <a:cs typeface="Century Gothic"/>
            </a:endParaRPr>
          </a:p>
          <a:p>
            <a:pPr marL="184785" marR="95250" indent="-172720">
              <a:lnSpc>
                <a:spcPct val="100000"/>
              </a:lnSpc>
              <a:buFont typeface="Arial"/>
              <a:buChar char="•"/>
              <a:tabLst>
                <a:tab pos="184785" algn="l"/>
              </a:tabLst>
            </a:pPr>
            <a:r>
              <a:rPr sz="1200" spc="-20" dirty="0">
                <a:solidFill>
                  <a:srgbClr val="FFFFFF"/>
                </a:solidFill>
                <a:latin typeface="Century Gothic"/>
                <a:cs typeface="Century Gothic"/>
              </a:rPr>
              <a:t>evidence</a:t>
            </a:r>
            <a:r>
              <a:rPr sz="1200" spc="50" dirty="0">
                <a:solidFill>
                  <a:srgbClr val="FFFFFF"/>
                </a:solidFill>
                <a:latin typeface="Century Gothic"/>
                <a:cs typeface="Century Gothic"/>
              </a:rPr>
              <a:t> </a:t>
            </a:r>
            <a:r>
              <a:rPr sz="1200" dirty="0">
                <a:solidFill>
                  <a:srgbClr val="FFFFFF"/>
                </a:solidFill>
                <a:latin typeface="Century Gothic"/>
                <a:cs typeface="Century Gothic"/>
              </a:rPr>
              <a:t>of</a:t>
            </a:r>
            <a:r>
              <a:rPr sz="1200" spc="45" dirty="0">
                <a:solidFill>
                  <a:srgbClr val="FFFFFF"/>
                </a:solidFill>
                <a:latin typeface="Century Gothic"/>
                <a:cs typeface="Century Gothic"/>
              </a:rPr>
              <a:t> </a:t>
            </a:r>
            <a:r>
              <a:rPr sz="1200" dirty="0">
                <a:solidFill>
                  <a:srgbClr val="FFFFFF"/>
                </a:solidFill>
                <a:latin typeface="Century Gothic"/>
                <a:cs typeface="Century Gothic"/>
              </a:rPr>
              <a:t>inadequate</a:t>
            </a:r>
            <a:r>
              <a:rPr sz="1200" spc="55" dirty="0">
                <a:solidFill>
                  <a:srgbClr val="FFFFFF"/>
                </a:solidFill>
                <a:latin typeface="Century Gothic"/>
                <a:cs typeface="Century Gothic"/>
              </a:rPr>
              <a:t> </a:t>
            </a:r>
            <a:r>
              <a:rPr sz="1200" dirty="0">
                <a:solidFill>
                  <a:srgbClr val="FFFFFF"/>
                </a:solidFill>
                <a:latin typeface="Century Gothic"/>
                <a:cs typeface="Century Gothic"/>
              </a:rPr>
              <a:t>or</a:t>
            </a:r>
            <a:r>
              <a:rPr sz="1200" spc="25" dirty="0">
                <a:solidFill>
                  <a:srgbClr val="FFFFFF"/>
                </a:solidFill>
                <a:latin typeface="Century Gothic"/>
                <a:cs typeface="Century Gothic"/>
              </a:rPr>
              <a:t> </a:t>
            </a:r>
            <a:r>
              <a:rPr sz="1200" dirty="0">
                <a:solidFill>
                  <a:srgbClr val="FFFFFF"/>
                </a:solidFill>
                <a:latin typeface="Century Gothic"/>
                <a:cs typeface="Century Gothic"/>
              </a:rPr>
              <a:t>inappropriate</a:t>
            </a:r>
            <a:r>
              <a:rPr sz="1200" spc="30" dirty="0">
                <a:solidFill>
                  <a:srgbClr val="FFFFFF"/>
                </a:solidFill>
                <a:latin typeface="Century Gothic"/>
                <a:cs typeface="Century Gothic"/>
              </a:rPr>
              <a:t> </a:t>
            </a:r>
            <a:r>
              <a:rPr sz="1200" dirty="0">
                <a:solidFill>
                  <a:srgbClr val="FFFFFF"/>
                </a:solidFill>
                <a:latin typeface="Century Gothic"/>
                <a:cs typeface="Century Gothic"/>
              </a:rPr>
              <a:t>use</a:t>
            </a:r>
            <a:r>
              <a:rPr sz="1200" spc="50" dirty="0">
                <a:solidFill>
                  <a:srgbClr val="FFFFFF"/>
                </a:solidFill>
                <a:latin typeface="Century Gothic"/>
                <a:cs typeface="Century Gothic"/>
              </a:rPr>
              <a:t> </a:t>
            </a:r>
            <a:r>
              <a:rPr sz="1200" spc="-25" dirty="0">
                <a:solidFill>
                  <a:srgbClr val="FFFFFF"/>
                </a:solidFill>
                <a:latin typeface="Century Gothic"/>
                <a:cs typeface="Century Gothic"/>
              </a:rPr>
              <a:t>of </a:t>
            </a:r>
            <a:r>
              <a:rPr sz="1200" spc="-10" dirty="0">
                <a:solidFill>
                  <a:srgbClr val="FFFFFF"/>
                </a:solidFill>
                <a:latin typeface="Century Gothic"/>
                <a:cs typeface="Century Gothic"/>
              </a:rPr>
              <a:t>medication</a:t>
            </a:r>
            <a:endParaRPr sz="1200">
              <a:latin typeface="Century Gothic"/>
              <a:cs typeface="Century Gothic"/>
            </a:endParaRPr>
          </a:p>
          <a:p>
            <a:pPr marL="185420" indent="-172720">
              <a:lnSpc>
                <a:spcPct val="100000"/>
              </a:lnSpc>
              <a:buFont typeface="Arial"/>
              <a:buChar char="•"/>
              <a:tabLst>
                <a:tab pos="185420" algn="l"/>
              </a:tabLst>
            </a:pPr>
            <a:r>
              <a:rPr sz="1200" dirty="0">
                <a:solidFill>
                  <a:srgbClr val="FFFFFF"/>
                </a:solidFill>
                <a:latin typeface="Century Gothic"/>
                <a:cs typeface="Century Gothic"/>
              </a:rPr>
              <a:t>neglected</a:t>
            </a:r>
            <a:r>
              <a:rPr sz="1200" spc="50" dirty="0">
                <a:solidFill>
                  <a:srgbClr val="FFFFFF"/>
                </a:solidFill>
                <a:latin typeface="Century Gothic"/>
                <a:cs typeface="Century Gothic"/>
              </a:rPr>
              <a:t> </a:t>
            </a:r>
            <a:r>
              <a:rPr sz="1200" dirty="0">
                <a:solidFill>
                  <a:srgbClr val="FFFFFF"/>
                </a:solidFill>
                <a:latin typeface="Century Gothic"/>
                <a:cs typeface="Century Gothic"/>
              </a:rPr>
              <a:t>personal</a:t>
            </a:r>
            <a:r>
              <a:rPr sz="1200" spc="50" dirty="0">
                <a:solidFill>
                  <a:srgbClr val="FFFFFF"/>
                </a:solidFill>
                <a:latin typeface="Century Gothic"/>
                <a:cs typeface="Century Gothic"/>
              </a:rPr>
              <a:t> </a:t>
            </a:r>
            <a:r>
              <a:rPr sz="1200" spc="-10" dirty="0">
                <a:solidFill>
                  <a:srgbClr val="FFFFFF"/>
                </a:solidFill>
                <a:latin typeface="Century Gothic"/>
                <a:cs typeface="Century Gothic"/>
              </a:rPr>
              <a:t>hygiene</a:t>
            </a:r>
            <a:endParaRPr sz="1200">
              <a:latin typeface="Century Gothic"/>
              <a:cs typeface="Century Gothic"/>
            </a:endParaRPr>
          </a:p>
          <a:p>
            <a:pPr marL="186055" indent="-173355">
              <a:lnSpc>
                <a:spcPct val="100000"/>
              </a:lnSpc>
              <a:buFont typeface="Arial"/>
              <a:buChar char="•"/>
              <a:tabLst>
                <a:tab pos="186055" algn="l"/>
              </a:tabLst>
            </a:pPr>
            <a:r>
              <a:rPr sz="1200" dirty="0">
                <a:solidFill>
                  <a:srgbClr val="FFFFFF"/>
                </a:solidFill>
                <a:latin typeface="Century Gothic"/>
                <a:cs typeface="Century Gothic"/>
              </a:rPr>
              <a:t>emotional</a:t>
            </a:r>
            <a:r>
              <a:rPr sz="1200" spc="195" dirty="0">
                <a:solidFill>
                  <a:srgbClr val="FFFFFF"/>
                </a:solidFill>
                <a:latin typeface="Century Gothic"/>
                <a:cs typeface="Century Gothic"/>
              </a:rPr>
              <a:t> </a:t>
            </a:r>
            <a:r>
              <a:rPr sz="1200" spc="-10" dirty="0">
                <a:solidFill>
                  <a:srgbClr val="FFFFFF"/>
                </a:solidFill>
                <a:latin typeface="Century Gothic"/>
                <a:cs typeface="Century Gothic"/>
              </a:rPr>
              <a:t>withdrawal</a:t>
            </a:r>
            <a:endParaRPr sz="1200">
              <a:latin typeface="Century Gothic"/>
              <a:cs typeface="Century Gothic"/>
            </a:endParaRPr>
          </a:p>
          <a:p>
            <a:pPr marL="184785" marR="5080" indent="-172720">
              <a:lnSpc>
                <a:spcPct val="100000"/>
              </a:lnSpc>
              <a:buFont typeface="Arial"/>
              <a:buChar char="•"/>
              <a:tabLst>
                <a:tab pos="184785" algn="l"/>
              </a:tabLst>
            </a:pPr>
            <a:r>
              <a:rPr sz="1200" dirty="0">
                <a:solidFill>
                  <a:srgbClr val="FFFFFF"/>
                </a:solidFill>
                <a:latin typeface="Century Gothic"/>
                <a:cs typeface="Century Gothic"/>
              </a:rPr>
              <a:t>lack</a:t>
            </a:r>
            <a:r>
              <a:rPr sz="1200" spc="20" dirty="0">
                <a:solidFill>
                  <a:srgbClr val="FFFFFF"/>
                </a:solidFill>
                <a:latin typeface="Century Gothic"/>
                <a:cs typeface="Century Gothic"/>
              </a:rPr>
              <a:t> </a:t>
            </a:r>
            <a:r>
              <a:rPr sz="1200" dirty="0">
                <a:solidFill>
                  <a:srgbClr val="FFFFFF"/>
                </a:solidFill>
                <a:latin typeface="Century Gothic"/>
                <a:cs typeface="Century Gothic"/>
              </a:rPr>
              <a:t>of</a:t>
            </a:r>
            <a:r>
              <a:rPr sz="1200" spc="10" dirty="0">
                <a:solidFill>
                  <a:srgbClr val="FFFFFF"/>
                </a:solidFill>
                <a:latin typeface="Century Gothic"/>
                <a:cs typeface="Century Gothic"/>
              </a:rPr>
              <a:t> </a:t>
            </a:r>
            <a:r>
              <a:rPr sz="1200" dirty="0">
                <a:solidFill>
                  <a:srgbClr val="FFFFFF"/>
                </a:solidFill>
                <a:latin typeface="Century Gothic"/>
                <a:cs typeface="Century Gothic"/>
              </a:rPr>
              <a:t>assistance</a:t>
            </a:r>
            <a:r>
              <a:rPr sz="1200" spc="15" dirty="0">
                <a:solidFill>
                  <a:srgbClr val="FFFFFF"/>
                </a:solidFill>
                <a:latin typeface="Century Gothic"/>
                <a:cs typeface="Century Gothic"/>
              </a:rPr>
              <a:t> </a:t>
            </a:r>
            <a:r>
              <a:rPr sz="1200" spc="70" dirty="0">
                <a:solidFill>
                  <a:srgbClr val="FFFFFF"/>
                </a:solidFill>
                <a:latin typeface="Century Gothic"/>
                <a:cs typeface="Century Gothic"/>
              </a:rPr>
              <a:t>with</a:t>
            </a:r>
            <a:r>
              <a:rPr sz="1200" spc="-5" dirty="0">
                <a:solidFill>
                  <a:srgbClr val="FFFFFF"/>
                </a:solidFill>
                <a:latin typeface="Century Gothic"/>
                <a:cs typeface="Century Gothic"/>
              </a:rPr>
              <a:t> </a:t>
            </a:r>
            <a:r>
              <a:rPr sz="1200" dirty="0">
                <a:solidFill>
                  <a:srgbClr val="FFFFFF"/>
                </a:solidFill>
                <a:latin typeface="Century Gothic"/>
                <a:cs typeface="Century Gothic"/>
              </a:rPr>
              <a:t>eating,</a:t>
            </a:r>
            <a:r>
              <a:rPr sz="1200" spc="5" dirty="0">
                <a:solidFill>
                  <a:srgbClr val="FFFFFF"/>
                </a:solidFill>
                <a:latin typeface="Century Gothic"/>
                <a:cs typeface="Century Gothic"/>
              </a:rPr>
              <a:t> </a:t>
            </a:r>
            <a:r>
              <a:rPr sz="1200" spc="50" dirty="0">
                <a:solidFill>
                  <a:srgbClr val="FFFFFF"/>
                </a:solidFill>
                <a:latin typeface="Century Gothic"/>
                <a:cs typeface="Century Gothic"/>
              </a:rPr>
              <a:t>drinking,</a:t>
            </a:r>
            <a:r>
              <a:rPr sz="1200" spc="-5" dirty="0">
                <a:solidFill>
                  <a:srgbClr val="FFFFFF"/>
                </a:solidFill>
                <a:latin typeface="Century Gothic"/>
                <a:cs typeface="Century Gothic"/>
              </a:rPr>
              <a:t> </a:t>
            </a:r>
            <a:r>
              <a:rPr sz="1200" spc="-10" dirty="0">
                <a:solidFill>
                  <a:srgbClr val="FFFFFF"/>
                </a:solidFill>
                <a:latin typeface="Century Gothic"/>
                <a:cs typeface="Century Gothic"/>
              </a:rPr>
              <a:t>walking, </a:t>
            </a:r>
            <a:r>
              <a:rPr sz="1200" dirty="0">
                <a:solidFill>
                  <a:srgbClr val="FFFFFF"/>
                </a:solidFill>
                <a:latin typeface="Century Gothic"/>
                <a:cs typeface="Century Gothic"/>
              </a:rPr>
              <a:t>bathing,</a:t>
            </a:r>
            <a:r>
              <a:rPr sz="1200" spc="75" dirty="0">
                <a:solidFill>
                  <a:srgbClr val="FFFFFF"/>
                </a:solidFill>
                <a:latin typeface="Century Gothic"/>
                <a:cs typeface="Century Gothic"/>
              </a:rPr>
              <a:t> </a:t>
            </a:r>
            <a:r>
              <a:rPr sz="1200" dirty="0">
                <a:solidFill>
                  <a:srgbClr val="FFFFFF"/>
                </a:solidFill>
                <a:latin typeface="Century Gothic"/>
                <a:cs typeface="Century Gothic"/>
              </a:rPr>
              <a:t>or</a:t>
            </a:r>
            <a:r>
              <a:rPr sz="1200" spc="75" dirty="0">
                <a:solidFill>
                  <a:srgbClr val="FFFFFF"/>
                </a:solidFill>
                <a:latin typeface="Century Gothic"/>
                <a:cs typeface="Century Gothic"/>
              </a:rPr>
              <a:t> </a:t>
            </a:r>
            <a:r>
              <a:rPr sz="1200" dirty="0">
                <a:solidFill>
                  <a:srgbClr val="FFFFFF"/>
                </a:solidFill>
                <a:latin typeface="Century Gothic"/>
                <a:cs typeface="Century Gothic"/>
              </a:rPr>
              <a:t>participating</a:t>
            </a:r>
            <a:r>
              <a:rPr sz="1200" spc="80" dirty="0">
                <a:solidFill>
                  <a:srgbClr val="FFFFFF"/>
                </a:solidFill>
                <a:latin typeface="Century Gothic"/>
                <a:cs typeface="Century Gothic"/>
              </a:rPr>
              <a:t> </a:t>
            </a:r>
            <a:r>
              <a:rPr sz="1200" spc="75" dirty="0">
                <a:solidFill>
                  <a:srgbClr val="FFFFFF"/>
                </a:solidFill>
                <a:latin typeface="Century Gothic"/>
                <a:cs typeface="Century Gothic"/>
              </a:rPr>
              <a:t>in</a:t>
            </a:r>
            <a:r>
              <a:rPr sz="1200" spc="105" dirty="0">
                <a:solidFill>
                  <a:srgbClr val="FFFFFF"/>
                </a:solidFill>
                <a:latin typeface="Century Gothic"/>
                <a:cs typeface="Century Gothic"/>
              </a:rPr>
              <a:t> </a:t>
            </a:r>
            <a:r>
              <a:rPr sz="1200" spc="-10" dirty="0">
                <a:solidFill>
                  <a:srgbClr val="FFFFFF"/>
                </a:solidFill>
                <a:latin typeface="Century Gothic"/>
                <a:cs typeface="Century Gothic"/>
              </a:rPr>
              <a:t>activities</a:t>
            </a:r>
            <a:endParaRPr sz="1200">
              <a:latin typeface="Century Gothic"/>
              <a:cs typeface="Century Gothic"/>
            </a:endParaRPr>
          </a:p>
          <a:p>
            <a:pPr marL="184785" marR="320040" indent="-172720">
              <a:lnSpc>
                <a:spcPct val="100000"/>
              </a:lnSpc>
              <a:buFont typeface="Arial"/>
              <a:buChar char="•"/>
              <a:tabLst>
                <a:tab pos="184785" algn="l"/>
              </a:tabLst>
            </a:pPr>
            <a:r>
              <a:rPr sz="1200" spc="55" dirty="0">
                <a:solidFill>
                  <a:srgbClr val="FFFFFF"/>
                </a:solidFill>
                <a:latin typeface="Century Gothic"/>
                <a:cs typeface="Century Gothic"/>
              </a:rPr>
              <a:t>little</a:t>
            </a:r>
            <a:r>
              <a:rPr sz="1200" spc="50" dirty="0">
                <a:solidFill>
                  <a:srgbClr val="FFFFFF"/>
                </a:solidFill>
                <a:latin typeface="Century Gothic"/>
                <a:cs typeface="Century Gothic"/>
              </a:rPr>
              <a:t> </a:t>
            </a:r>
            <a:r>
              <a:rPr sz="1200" dirty="0">
                <a:solidFill>
                  <a:srgbClr val="FFFFFF"/>
                </a:solidFill>
                <a:latin typeface="Century Gothic"/>
                <a:cs typeface="Century Gothic"/>
              </a:rPr>
              <a:t>or</a:t>
            </a:r>
            <a:r>
              <a:rPr sz="1200" spc="40" dirty="0">
                <a:solidFill>
                  <a:srgbClr val="FFFFFF"/>
                </a:solidFill>
                <a:latin typeface="Century Gothic"/>
                <a:cs typeface="Century Gothic"/>
              </a:rPr>
              <a:t> </a:t>
            </a:r>
            <a:r>
              <a:rPr sz="1200" dirty="0">
                <a:solidFill>
                  <a:srgbClr val="FFFFFF"/>
                </a:solidFill>
                <a:latin typeface="Century Gothic"/>
                <a:cs typeface="Century Gothic"/>
              </a:rPr>
              <a:t>no</a:t>
            </a:r>
            <a:r>
              <a:rPr sz="1200" spc="50" dirty="0">
                <a:solidFill>
                  <a:srgbClr val="FFFFFF"/>
                </a:solidFill>
                <a:latin typeface="Century Gothic"/>
                <a:cs typeface="Century Gothic"/>
              </a:rPr>
              <a:t> </a:t>
            </a:r>
            <a:r>
              <a:rPr sz="1200" dirty="0">
                <a:solidFill>
                  <a:srgbClr val="FFFFFF"/>
                </a:solidFill>
                <a:latin typeface="Century Gothic"/>
                <a:cs typeface="Century Gothic"/>
              </a:rPr>
              <a:t>response</a:t>
            </a:r>
            <a:r>
              <a:rPr sz="1200" spc="60" dirty="0">
                <a:solidFill>
                  <a:srgbClr val="FFFFFF"/>
                </a:solidFill>
                <a:latin typeface="Century Gothic"/>
                <a:cs typeface="Century Gothic"/>
              </a:rPr>
              <a:t> </a:t>
            </a:r>
            <a:r>
              <a:rPr sz="1200" dirty="0">
                <a:solidFill>
                  <a:srgbClr val="FFFFFF"/>
                </a:solidFill>
                <a:latin typeface="Century Gothic"/>
                <a:cs typeface="Century Gothic"/>
              </a:rPr>
              <a:t>to</a:t>
            </a:r>
            <a:r>
              <a:rPr sz="1200" spc="45" dirty="0">
                <a:solidFill>
                  <a:srgbClr val="FFFFFF"/>
                </a:solidFill>
                <a:latin typeface="Century Gothic"/>
                <a:cs typeface="Century Gothic"/>
              </a:rPr>
              <a:t> </a:t>
            </a:r>
            <a:r>
              <a:rPr sz="1200" spc="50" dirty="0">
                <a:solidFill>
                  <a:srgbClr val="FFFFFF"/>
                </a:solidFill>
                <a:latin typeface="Century Gothic"/>
                <a:cs typeface="Century Gothic"/>
              </a:rPr>
              <a:t>requests</a:t>
            </a:r>
            <a:r>
              <a:rPr sz="1200" spc="60" dirty="0">
                <a:solidFill>
                  <a:srgbClr val="FFFFFF"/>
                </a:solidFill>
                <a:latin typeface="Century Gothic"/>
                <a:cs typeface="Century Gothic"/>
              </a:rPr>
              <a:t> </a:t>
            </a:r>
            <a:r>
              <a:rPr sz="1200" dirty="0">
                <a:solidFill>
                  <a:srgbClr val="FFFFFF"/>
                </a:solidFill>
                <a:latin typeface="Century Gothic"/>
                <a:cs typeface="Century Gothic"/>
              </a:rPr>
              <a:t>for</a:t>
            </a:r>
            <a:r>
              <a:rPr sz="1200" spc="55" dirty="0">
                <a:solidFill>
                  <a:srgbClr val="FFFFFF"/>
                </a:solidFill>
                <a:latin typeface="Century Gothic"/>
                <a:cs typeface="Century Gothic"/>
              </a:rPr>
              <a:t> </a:t>
            </a:r>
            <a:r>
              <a:rPr sz="1200" spc="-10" dirty="0">
                <a:solidFill>
                  <a:srgbClr val="FFFFFF"/>
                </a:solidFill>
                <a:latin typeface="Century Gothic"/>
                <a:cs typeface="Century Gothic"/>
              </a:rPr>
              <a:t>personal assistance</a:t>
            </a:r>
            <a:endParaRPr sz="1200">
              <a:latin typeface="Century Gothic"/>
              <a:cs typeface="Century Gothic"/>
            </a:endParaRPr>
          </a:p>
        </p:txBody>
      </p:sp>
      <p:sp>
        <p:nvSpPr>
          <p:cNvPr id="25" name="object 25"/>
          <p:cNvSpPr txBox="1"/>
          <p:nvPr/>
        </p:nvSpPr>
        <p:spPr>
          <a:xfrm>
            <a:off x="5406644" y="3142869"/>
            <a:ext cx="1494790" cy="391160"/>
          </a:xfrm>
          <a:prstGeom prst="rect">
            <a:avLst/>
          </a:prstGeom>
        </p:spPr>
        <p:txBody>
          <a:bodyPr vert="horz" wrap="square" lIns="0" tIns="12700" rIns="0" bIns="0" rtlCol="0">
            <a:spAutoFit/>
          </a:bodyPr>
          <a:lstStyle/>
          <a:p>
            <a:pPr marL="161925" marR="5080" indent="-149860">
              <a:lnSpc>
                <a:spcPct val="100000"/>
              </a:lnSpc>
              <a:spcBef>
                <a:spcPts val="100"/>
              </a:spcBef>
            </a:pPr>
            <a:r>
              <a:rPr sz="1200" dirty="0">
                <a:solidFill>
                  <a:srgbClr val="FFFFFF"/>
                </a:solidFill>
                <a:latin typeface="Century Gothic"/>
                <a:cs typeface="Century Gothic"/>
              </a:rPr>
              <a:t>Note:</a:t>
            </a:r>
            <a:r>
              <a:rPr sz="1200" spc="-40" dirty="0">
                <a:solidFill>
                  <a:srgbClr val="FFFFFF"/>
                </a:solidFill>
                <a:latin typeface="Century Gothic"/>
                <a:cs typeface="Century Gothic"/>
              </a:rPr>
              <a:t> </a:t>
            </a:r>
            <a:r>
              <a:rPr sz="1200" spc="60" dirty="0">
                <a:solidFill>
                  <a:srgbClr val="FFFFFF"/>
                </a:solidFill>
                <a:latin typeface="Century Gothic"/>
                <a:cs typeface="Century Gothic"/>
              </a:rPr>
              <a:t>The</a:t>
            </a:r>
            <a:r>
              <a:rPr sz="1200" spc="-40" dirty="0">
                <a:solidFill>
                  <a:srgbClr val="FFFFFF"/>
                </a:solidFill>
                <a:latin typeface="Century Gothic"/>
                <a:cs typeface="Century Gothic"/>
              </a:rPr>
              <a:t> </a:t>
            </a:r>
            <a:r>
              <a:rPr sz="1200" spc="-10" dirty="0">
                <a:solidFill>
                  <a:srgbClr val="FFFFFF"/>
                </a:solidFill>
                <a:latin typeface="Century Gothic"/>
                <a:cs typeface="Century Gothic"/>
              </a:rPr>
              <a:t>presence </a:t>
            </a:r>
            <a:r>
              <a:rPr sz="1200" dirty="0">
                <a:solidFill>
                  <a:srgbClr val="FFFFFF"/>
                </a:solidFill>
                <a:latin typeface="Century Gothic"/>
                <a:cs typeface="Century Gothic"/>
              </a:rPr>
              <a:t>of</a:t>
            </a:r>
            <a:r>
              <a:rPr sz="1200" spc="-15" dirty="0">
                <a:solidFill>
                  <a:srgbClr val="FFFFFF"/>
                </a:solidFill>
                <a:latin typeface="Century Gothic"/>
                <a:cs typeface="Century Gothic"/>
              </a:rPr>
              <a:t> </a:t>
            </a:r>
            <a:r>
              <a:rPr sz="1200" spc="-130" dirty="0">
                <a:solidFill>
                  <a:srgbClr val="FFFFFF"/>
                </a:solidFill>
                <a:latin typeface="Century Gothic"/>
                <a:cs typeface="Century Gothic"/>
              </a:rPr>
              <a:t>a</a:t>
            </a:r>
            <a:r>
              <a:rPr sz="1200" spc="-10" dirty="0">
                <a:solidFill>
                  <a:srgbClr val="FFFFFF"/>
                </a:solidFill>
                <a:latin typeface="Century Gothic"/>
                <a:cs typeface="Century Gothic"/>
              </a:rPr>
              <a:t> </a:t>
            </a:r>
            <a:r>
              <a:rPr sz="1200" spc="50" dirty="0">
                <a:solidFill>
                  <a:srgbClr val="FFFFFF"/>
                </a:solidFill>
                <a:latin typeface="Century Gothic"/>
                <a:cs typeface="Century Gothic"/>
              </a:rPr>
              <a:t>single</a:t>
            </a:r>
            <a:r>
              <a:rPr sz="1200" spc="-20" dirty="0">
                <a:solidFill>
                  <a:srgbClr val="FFFFFF"/>
                </a:solidFill>
                <a:latin typeface="Century Gothic"/>
                <a:cs typeface="Century Gothic"/>
              </a:rPr>
              <a:t> sign,</a:t>
            </a:r>
            <a:endParaRPr sz="1200">
              <a:latin typeface="Century Gothic"/>
              <a:cs typeface="Century Gothic"/>
            </a:endParaRPr>
          </a:p>
        </p:txBody>
      </p:sp>
      <p:sp>
        <p:nvSpPr>
          <p:cNvPr id="26" name="object 26"/>
          <p:cNvSpPr txBox="1"/>
          <p:nvPr/>
        </p:nvSpPr>
        <p:spPr>
          <a:xfrm>
            <a:off x="5502655" y="3508629"/>
            <a:ext cx="130111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entury Gothic"/>
                <a:cs typeface="Century Gothic"/>
              </a:rPr>
              <a:t>symptom,</a:t>
            </a:r>
            <a:r>
              <a:rPr sz="1200" spc="125" dirty="0">
                <a:solidFill>
                  <a:srgbClr val="FFFFFF"/>
                </a:solidFill>
                <a:latin typeface="Century Gothic"/>
                <a:cs typeface="Century Gothic"/>
              </a:rPr>
              <a:t> </a:t>
            </a:r>
            <a:r>
              <a:rPr sz="1200" spc="10" dirty="0">
                <a:solidFill>
                  <a:srgbClr val="FFFFFF"/>
                </a:solidFill>
                <a:latin typeface="Century Gothic"/>
                <a:cs typeface="Century Gothic"/>
              </a:rPr>
              <a:t>or</a:t>
            </a:r>
            <a:r>
              <a:rPr sz="1200" spc="140" dirty="0">
                <a:solidFill>
                  <a:srgbClr val="FFFFFF"/>
                </a:solidFill>
                <a:latin typeface="Century Gothic"/>
                <a:cs typeface="Century Gothic"/>
              </a:rPr>
              <a:t> </a:t>
            </a:r>
            <a:r>
              <a:rPr sz="1200" spc="90" dirty="0">
                <a:solidFill>
                  <a:srgbClr val="FFFFFF"/>
                </a:solidFill>
                <a:latin typeface="Century Gothic"/>
                <a:cs typeface="Century Gothic"/>
              </a:rPr>
              <a:t>risk</a:t>
            </a:r>
            <a:endParaRPr sz="1200">
              <a:latin typeface="Century Gothic"/>
              <a:cs typeface="Century Gothic"/>
            </a:endParaRPr>
          </a:p>
        </p:txBody>
      </p:sp>
      <p:sp>
        <p:nvSpPr>
          <p:cNvPr id="27" name="object 27"/>
          <p:cNvSpPr txBox="1"/>
          <p:nvPr/>
        </p:nvSpPr>
        <p:spPr>
          <a:xfrm>
            <a:off x="5437123" y="3691204"/>
            <a:ext cx="143383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factor</a:t>
            </a:r>
            <a:r>
              <a:rPr sz="1200" spc="-25" dirty="0">
                <a:solidFill>
                  <a:srgbClr val="FFFFFF"/>
                </a:solidFill>
                <a:latin typeface="Century Gothic"/>
                <a:cs typeface="Century Gothic"/>
              </a:rPr>
              <a:t> </a:t>
            </a:r>
            <a:r>
              <a:rPr sz="1200" dirty="0">
                <a:solidFill>
                  <a:srgbClr val="FFFFFF"/>
                </a:solidFill>
                <a:latin typeface="Century Gothic"/>
                <a:cs typeface="Century Gothic"/>
              </a:rPr>
              <a:t>does</a:t>
            </a:r>
            <a:r>
              <a:rPr sz="1200" spc="-40" dirty="0">
                <a:solidFill>
                  <a:srgbClr val="FFFFFF"/>
                </a:solidFill>
                <a:latin typeface="Century Gothic"/>
                <a:cs typeface="Century Gothic"/>
              </a:rPr>
              <a:t> </a:t>
            </a:r>
            <a:r>
              <a:rPr sz="1200" dirty="0">
                <a:solidFill>
                  <a:srgbClr val="FFFFFF"/>
                </a:solidFill>
                <a:latin typeface="Century Gothic"/>
                <a:cs typeface="Century Gothic"/>
              </a:rPr>
              <a:t>not,</a:t>
            </a:r>
            <a:r>
              <a:rPr sz="1200" spc="-45" dirty="0">
                <a:solidFill>
                  <a:srgbClr val="FFFFFF"/>
                </a:solidFill>
                <a:latin typeface="Century Gothic"/>
                <a:cs typeface="Century Gothic"/>
              </a:rPr>
              <a:t> </a:t>
            </a:r>
            <a:r>
              <a:rPr sz="1200" spc="-25" dirty="0">
                <a:solidFill>
                  <a:srgbClr val="FFFFFF"/>
                </a:solidFill>
                <a:latin typeface="Century Gothic"/>
                <a:cs typeface="Century Gothic"/>
              </a:rPr>
              <a:t>by</a:t>
            </a:r>
            <a:endParaRPr sz="1200">
              <a:latin typeface="Century Gothic"/>
              <a:cs typeface="Century Gothic"/>
            </a:endParaRPr>
          </a:p>
        </p:txBody>
      </p:sp>
      <p:sp>
        <p:nvSpPr>
          <p:cNvPr id="28" name="object 28"/>
          <p:cNvSpPr txBox="1"/>
          <p:nvPr/>
        </p:nvSpPr>
        <p:spPr>
          <a:xfrm>
            <a:off x="5444744" y="3874770"/>
            <a:ext cx="141732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itself,</a:t>
            </a:r>
            <a:r>
              <a:rPr sz="1200" spc="245" dirty="0">
                <a:solidFill>
                  <a:srgbClr val="FFFFFF"/>
                </a:solidFill>
                <a:latin typeface="Century Gothic"/>
                <a:cs typeface="Century Gothic"/>
              </a:rPr>
              <a:t> </a:t>
            </a:r>
            <a:r>
              <a:rPr sz="1200" dirty="0">
                <a:solidFill>
                  <a:srgbClr val="FFFFFF"/>
                </a:solidFill>
                <a:latin typeface="Century Gothic"/>
                <a:cs typeface="Century Gothic"/>
              </a:rPr>
              <a:t>confirm</a:t>
            </a:r>
            <a:r>
              <a:rPr sz="1200" spc="260" dirty="0">
                <a:solidFill>
                  <a:srgbClr val="FFFFFF"/>
                </a:solidFill>
                <a:latin typeface="Century Gothic"/>
                <a:cs typeface="Century Gothic"/>
              </a:rPr>
              <a:t> </a:t>
            </a:r>
            <a:r>
              <a:rPr sz="1200" spc="-20" dirty="0">
                <a:solidFill>
                  <a:srgbClr val="FFFFFF"/>
                </a:solidFill>
                <a:latin typeface="Century Gothic"/>
                <a:cs typeface="Century Gothic"/>
              </a:rPr>
              <a:t>that</a:t>
            </a:r>
            <a:endParaRPr sz="1200">
              <a:latin typeface="Century Gothic"/>
              <a:cs typeface="Century Gothic"/>
            </a:endParaRPr>
          </a:p>
        </p:txBody>
      </p:sp>
      <p:sp>
        <p:nvSpPr>
          <p:cNvPr id="29" name="object 29"/>
          <p:cNvSpPr txBox="1"/>
          <p:nvPr/>
        </p:nvSpPr>
        <p:spPr>
          <a:xfrm>
            <a:off x="5423408" y="4057650"/>
            <a:ext cx="145986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abuse</a:t>
            </a:r>
            <a:r>
              <a:rPr sz="1200" spc="25" dirty="0">
                <a:solidFill>
                  <a:srgbClr val="FFFFFF"/>
                </a:solidFill>
                <a:latin typeface="Century Gothic"/>
                <a:cs typeface="Century Gothic"/>
              </a:rPr>
              <a:t> </a:t>
            </a:r>
            <a:r>
              <a:rPr sz="1200" dirty="0">
                <a:solidFill>
                  <a:srgbClr val="FFFFFF"/>
                </a:solidFill>
                <a:latin typeface="Century Gothic"/>
                <a:cs typeface="Century Gothic"/>
              </a:rPr>
              <a:t>or</a:t>
            </a:r>
            <a:r>
              <a:rPr sz="1200" spc="5" dirty="0">
                <a:solidFill>
                  <a:srgbClr val="FFFFFF"/>
                </a:solidFill>
                <a:latin typeface="Century Gothic"/>
                <a:cs typeface="Century Gothic"/>
              </a:rPr>
              <a:t> </a:t>
            </a:r>
            <a:r>
              <a:rPr sz="1200" dirty="0">
                <a:solidFill>
                  <a:srgbClr val="FFFFFF"/>
                </a:solidFill>
                <a:latin typeface="Century Gothic"/>
                <a:cs typeface="Century Gothic"/>
              </a:rPr>
              <a:t>neglect</a:t>
            </a:r>
            <a:r>
              <a:rPr sz="1200" spc="35" dirty="0">
                <a:solidFill>
                  <a:srgbClr val="FFFFFF"/>
                </a:solidFill>
                <a:latin typeface="Century Gothic"/>
                <a:cs typeface="Century Gothic"/>
              </a:rPr>
              <a:t> </a:t>
            </a:r>
            <a:r>
              <a:rPr sz="1200" spc="75" dirty="0">
                <a:solidFill>
                  <a:srgbClr val="FFFFFF"/>
                </a:solidFill>
                <a:latin typeface="Century Gothic"/>
                <a:cs typeface="Century Gothic"/>
              </a:rPr>
              <a:t>is</a:t>
            </a:r>
            <a:endParaRPr sz="1200">
              <a:latin typeface="Century Gothic"/>
              <a:cs typeface="Century Gothic"/>
            </a:endParaRPr>
          </a:p>
        </p:txBody>
      </p:sp>
      <p:sp>
        <p:nvSpPr>
          <p:cNvPr id="30" name="object 30"/>
          <p:cNvSpPr txBox="1"/>
          <p:nvPr/>
        </p:nvSpPr>
        <p:spPr>
          <a:xfrm>
            <a:off x="5458459" y="4240529"/>
            <a:ext cx="13893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occurring</a:t>
            </a:r>
            <a:r>
              <a:rPr sz="1200" spc="110" dirty="0">
                <a:solidFill>
                  <a:srgbClr val="FFFFFF"/>
                </a:solidFill>
                <a:latin typeface="Century Gothic"/>
                <a:cs typeface="Century Gothic"/>
              </a:rPr>
              <a:t> </a:t>
            </a:r>
            <a:r>
              <a:rPr sz="1200" dirty="0">
                <a:solidFill>
                  <a:srgbClr val="FFFFFF"/>
                </a:solidFill>
                <a:latin typeface="Century Gothic"/>
                <a:cs typeface="Century Gothic"/>
              </a:rPr>
              <a:t>or</a:t>
            </a:r>
            <a:r>
              <a:rPr sz="1200" spc="125" dirty="0">
                <a:solidFill>
                  <a:srgbClr val="FFFFFF"/>
                </a:solidFill>
                <a:latin typeface="Century Gothic"/>
                <a:cs typeface="Century Gothic"/>
              </a:rPr>
              <a:t> </a:t>
            </a:r>
            <a:r>
              <a:rPr sz="1200" spc="40" dirty="0">
                <a:solidFill>
                  <a:srgbClr val="FFFFFF"/>
                </a:solidFill>
                <a:latin typeface="Century Gothic"/>
                <a:cs typeface="Century Gothic"/>
              </a:rPr>
              <a:t>likely</a:t>
            </a:r>
            <a:endParaRPr sz="1200">
              <a:latin typeface="Century Gothic"/>
              <a:cs typeface="Century Gothic"/>
            </a:endParaRPr>
          </a:p>
        </p:txBody>
      </p:sp>
      <p:sp>
        <p:nvSpPr>
          <p:cNvPr id="31" name="object 31"/>
          <p:cNvSpPr txBox="1"/>
          <p:nvPr/>
        </p:nvSpPr>
        <p:spPr>
          <a:xfrm>
            <a:off x="5534659" y="4423409"/>
            <a:ext cx="123698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to</a:t>
            </a:r>
            <a:r>
              <a:rPr sz="1200" spc="-25" dirty="0">
                <a:solidFill>
                  <a:srgbClr val="FFFFFF"/>
                </a:solidFill>
                <a:latin typeface="Century Gothic"/>
                <a:cs typeface="Century Gothic"/>
              </a:rPr>
              <a:t> </a:t>
            </a:r>
            <a:r>
              <a:rPr sz="1200" spc="-20" dirty="0">
                <a:solidFill>
                  <a:srgbClr val="FFFFFF"/>
                </a:solidFill>
                <a:latin typeface="Century Gothic"/>
                <a:cs typeface="Century Gothic"/>
              </a:rPr>
              <a:t>occur. </a:t>
            </a:r>
            <a:r>
              <a:rPr sz="1200" spc="75" dirty="0">
                <a:solidFill>
                  <a:srgbClr val="FFFFFF"/>
                </a:solidFill>
                <a:latin typeface="Century Gothic"/>
                <a:cs typeface="Century Gothic"/>
              </a:rPr>
              <a:t>It</a:t>
            </a:r>
            <a:r>
              <a:rPr sz="1200" spc="-15" dirty="0">
                <a:solidFill>
                  <a:srgbClr val="FFFFFF"/>
                </a:solidFill>
                <a:latin typeface="Century Gothic"/>
                <a:cs typeface="Century Gothic"/>
              </a:rPr>
              <a:t> </a:t>
            </a:r>
            <a:r>
              <a:rPr sz="1200" spc="-20" dirty="0">
                <a:solidFill>
                  <a:srgbClr val="FFFFFF"/>
                </a:solidFill>
                <a:latin typeface="Century Gothic"/>
                <a:cs typeface="Century Gothic"/>
              </a:rPr>
              <a:t>may,</a:t>
            </a:r>
            <a:endParaRPr sz="1200">
              <a:latin typeface="Century Gothic"/>
              <a:cs typeface="Century Gothic"/>
            </a:endParaRPr>
          </a:p>
        </p:txBody>
      </p:sp>
      <p:sp>
        <p:nvSpPr>
          <p:cNvPr id="32" name="object 32"/>
          <p:cNvSpPr txBox="1"/>
          <p:nvPr/>
        </p:nvSpPr>
        <p:spPr>
          <a:xfrm>
            <a:off x="5466079" y="4606290"/>
            <a:ext cx="13741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however,</a:t>
            </a:r>
            <a:r>
              <a:rPr sz="1200" spc="-60" dirty="0">
                <a:solidFill>
                  <a:srgbClr val="FFFFFF"/>
                </a:solidFill>
                <a:latin typeface="Century Gothic"/>
                <a:cs typeface="Century Gothic"/>
              </a:rPr>
              <a:t> </a:t>
            </a:r>
            <a:r>
              <a:rPr sz="1200" spc="-10" dirty="0">
                <a:solidFill>
                  <a:srgbClr val="FFFFFF"/>
                </a:solidFill>
                <a:latin typeface="Century Gothic"/>
                <a:cs typeface="Century Gothic"/>
              </a:rPr>
              <a:t>indicate</a:t>
            </a:r>
            <a:endParaRPr sz="1200">
              <a:latin typeface="Century Gothic"/>
              <a:cs typeface="Century Gothic"/>
            </a:endParaRPr>
          </a:p>
        </p:txBody>
      </p:sp>
      <p:sp>
        <p:nvSpPr>
          <p:cNvPr id="33" name="object 33"/>
          <p:cNvSpPr txBox="1"/>
          <p:nvPr/>
        </p:nvSpPr>
        <p:spPr>
          <a:xfrm>
            <a:off x="5673344" y="4789170"/>
            <a:ext cx="9626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the</a:t>
            </a:r>
            <a:r>
              <a:rPr sz="1200" spc="-10" dirty="0">
                <a:solidFill>
                  <a:srgbClr val="FFFFFF"/>
                </a:solidFill>
                <a:latin typeface="Century Gothic"/>
                <a:cs typeface="Century Gothic"/>
              </a:rPr>
              <a:t> </a:t>
            </a:r>
            <a:r>
              <a:rPr sz="1200" dirty="0">
                <a:solidFill>
                  <a:srgbClr val="FFFFFF"/>
                </a:solidFill>
                <a:latin typeface="Century Gothic"/>
                <a:cs typeface="Century Gothic"/>
              </a:rPr>
              <a:t>need</a:t>
            </a:r>
            <a:r>
              <a:rPr sz="1200" spc="5" dirty="0">
                <a:solidFill>
                  <a:srgbClr val="FFFFFF"/>
                </a:solidFill>
                <a:latin typeface="Century Gothic"/>
                <a:cs typeface="Century Gothic"/>
              </a:rPr>
              <a:t> </a:t>
            </a:r>
            <a:r>
              <a:rPr sz="1200" spc="-25" dirty="0">
                <a:solidFill>
                  <a:srgbClr val="FFFFFF"/>
                </a:solidFill>
                <a:latin typeface="Century Gothic"/>
                <a:cs typeface="Century Gothic"/>
              </a:rPr>
              <a:t>for</a:t>
            </a:r>
            <a:endParaRPr sz="1200">
              <a:latin typeface="Century Gothic"/>
              <a:cs typeface="Century Gothic"/>
            </a:endParaRPr>
          </a:p>
        </p:txBody>
      </p:sp>
      <p:sp>
        <p:nvSpPr>
          <p:cNvPr id="34" name="object 34"/>
          <p:cNvSpPr txBox="1"/>
          <p:nvPr/>
        </p:nvSpPr>
        <p:spPr>
          <a:xfrm>
            <a:off x="5549900" y="4972050"/>
            <a:ext cx="120650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entury Gothic"/>
                <a:cs typeface="Century Gothic"/>
              </a:rPr>
              <a:t>measures</a:t>
            </a:r>
            <a:r>
              <a:rPr sz="1200" spc="150" dirty="0">
                <a:solidFill>
                  <a:srgbClr val="FFFFFF"/>
                </a:solidFill>
                <a:latin typeface="Century Gothic"/>
                <a:cs typeface="Century Gothic"/>
              </a:rPr>
              <a:t> </a:t>
            </a:r>
            <a:r>
              <a:rPr sz="1200" spc="10" dirty="0">
                <a:solidFill>
                  <a:srgbClr val="FFFFFF"/>
                </a:solidFill>
                <a:latin typeface="Century Gothic"/>
                <a:cs typeface="Century Gothic"/>
              </a:rPr>
              <a:t>to</a:t>
            </a:r>
            <a:r>
              <a:rPr sz="1200" spc="105" dirty="0">
                <a:solidFill>
                  <a:srgbClr val="FFFFFF"/>
                </a:solidFill>
                <a:latin typeface="Century Gothic"/>
                <a:cs typeface="Century Gothic"/>
              </a:rPr>
              <a:t> </a:t>
            </a:r>
            <a:r>
              <a:rPr sz="1200" spc="-25" dirty="0">
                <a:solidFill>
                  <a:srgbClr val="FFFFFF"/>
                </a:solidFill>
                <a:latin typeface="Century Gothic"/>
                <a:cs typeface="Century Gothic"/>
              </a:rPr>
              <a:t>be</a:t>
            </a:r>
            <a:endParaRPr sz="1200">
              <a:latin typeface="Century Gothic"/>
              <a:cs typeface="Century Gothic"/>
            </a:endParaRPr>
          </a:p>
        </p:txBody>
      </p:sp>
      <p:sp>
        <p:nvSpPr>
          <p:cNvPr id="35" name="object 35"/>
          <p:cNvSpPr txBox="1"/>
          <p:nvPr/>
        </p:nvSpPr>
        <p:spPr>
          <a:xfrm>
            <a:off x="5534659" y="5154625"/>
            <a:ext cx="12376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taken</a:t>
            </a:r>
            <a:r>
              <a:rPr sz="1200" spc="45" dirty="0">
                <a:solidFill>
                  <a:srgbClr val="FFFFFF"/>
                </a:solidFill>
                <a:latin typeface="Century Gothic"/>
                <a:cs typeface="Century Gothic"/>
              </a:rPr>
              <a:t> </a:t>
            </a:r>
            <a:r>
              <a:rPr sz="1200" dirty="0">
                <a:solidFill>
                  <a:srgbClr val="FFFFFF"/>
                </a:solidFill>
                <a:latin typeface="Century Gothic"/>
                <a:cs typeface="Century Gothic"/>
              </a:rPr>
              <a:t>to</a:t>
            </a:r>
            <a:r>
              <a:rPr sz="1200" spc="20" dirty="0">
                <a:solidFill>
                  <a:srgbClr val="FFFFFF"/>
                </a:solidFill>
                <a:latin typeface="Century Gothic"/>
                <a:cs typeface="Century Gothic"/>
              </a:rPr>
              <a:t> </a:t>
            </a:r>
            <a:r>
              <a:rPr sz="1200" spc="-10" dirty="0">
                <a:solidFill>
                  <a:srgbClr val="FFFFFF"/>
                </a:solidFill>
                <a:latin typeface="Century Gothic"/>
                <a:cs typeface="Century Gothic"/>
              </a:rPr>
              <a:t>reduce</a:t>
            </a:r>
            <a:endParaRPr sz="1200">
              <a:latin typeface="Century Gothic"/>
              <a:cs typeface="Century Gothic"/>
            </a:endParaRPr>
          </a:p>
        </p:txBody>
      </p:sp>
      <p:sp>
        <p:nvSpPr>
          <p:cNvPr id="36" name="object 36"/>
          <p:cNvSpPr txBox="1"/>
          <p:nvPr/>
        </p:nvSpPr>
        <p:spPr>
          <a:xfrm>
            <a:off x="5522467" y="5337505"/>
            <a:ext cx="1261110"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the</a:t>
            </a:r>
            <a:r>
              <a:rPr sz="1200" spc="110" dirty="0">
                <a:solidFill>
                  <a:srgbClr val="FFFFFF"/>
                </a:solidFill>
                <a:latin typeface="Century Gothic"/>
                <a:cs typeface="Century Gothic"/>
              </a:rPr>
              <a:t> </a:t>
            </a:r>
            <a:r>
              <a:rPr sz="1200" dirty="0">
                <a:solidFill>
                  <a:srgbClr val="FFFFFF"/>
                </a:solidFill>
                <a:latin typeface="Century Gothic"/>
                <a:cs typeface="Century Gothic"/>
              </a:rPr>
              <a:t>potential</a:t>
            </a:r>
            <a:r>
              <a:rPr sz="1200" spc="95" dirty="0">
                <a:solidFill>
                  <a:srgbClr val="FFFFFF"/>
                </a:solidFill>
                <a:latin typeface="Century Gothic"/>
                <a:cs typeface="Century Gothic"/>
              </a:rPr>
              <a:t> </a:t>
            </a:r>
            <a:r>
              <a:rPr sz="1200" spc="-25" dirty="0">
                <a:solidFill>
                  <a:srgbClr val="FFFFFF"/>
                </a:solidFill>
                <a:latin typeface="Century Gothic"/>
                <a:cs typeface="Century Gothic"/>
              </a:rPr>
              <a:t>for</a:t>
            </a:r>
            <a:endParaRPr sz="1200">
              <a:latin typeface="Century Gothic"/>
              <a:cs typeface="Century Gothic"/>
            </a:endParaRPr>
          </a:p>
        </p:txBody>
      </p:sp>
      <p:sp>
        <p:nvSpPr>
          <p:cNvPr id="37" name="object 37"/>
          <p:cNvSpPr txBox="1"/>
          <p:nvPr/>
        </p:nvSpPr>
        <p:spPr>
          <a:xfrm>
            <a:off x="5408167" y="5520944"/>
            <a:ext cx="14884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abuse</a:t>
            </a:r>
            <a:r>
              <a:rPr sz="1200" spc="25" dirty="0">
                <a:solidFill>
                  <a:srgbClr val="FFFFFF"/>
                </a:solidFill>
                <a:latin typeface="Century Gothic"/>
                <a:cs typeface="Century Gothic"/>
              </a:rPr>
              <a:t> </a:t>
            </a:r>
            <a:r>
              <a:rPr sz="1200" dirty="0">
                <a:solidFill>
                  <a:srgbClr val="FFFFFF"/>
                </a:solidFill>
                <a:latin typeface="Century Gothic"/>
                <a:cs typeface="Century Gothic"/>
              </a:rPr>
              <a:t>or</a:t>
            </a:r>
            <a:r>
              <a:rPr sz="1200" spc="5" dirty="0">
                <a:solidFill>
                  <a:srgbClr val="FFFFFF"/>
                </a:solidFill>
                <a:latin typeface="Century Gothic"/>
                <a:cs typeface="Century Gothic"/>
              </a:rPr>
              <a:t> </a:t>
            </a:r>
            <a:r>
              <a:rPr sz="1200" dirty="0">
                <a:solidFill>
                  <a:srgbClr val="FFFFFF"/>
                </a:solidFill>
                <a:latin typeface="Century Gothic"/>
                <a:cs typeface="Century Gothic"/>
              </a:rPr>
              <a:t>neglect</a:t>
            </a:r>
            <a:r>
              <a:rPr sz="1200" spc="35" dirty="0">
                <a:solidFill>
                  <a:srgbClr val="FFFFFF"/>
                </a:solidFill>
                <a:latin typeface="Century Gothic"/>
                <a:cs typeface="Century Gothic"/>
              </a:rPr>
              <a:t> </a:t>
            </a:r>
            <a:r>
              <a:rPr sz="1200" spc="50" dirty="0">
                <a:solidFill>
                  <a:srgbClr val="FFFFFF"/>
                </a:solidFill>
                <a:latin typeface="Century Gothic"/>
                <a:cs typeface="Century Gothic"/>
              </a:rPr>
              <a:t>in</a:t>
            </a:r>
            <a:endParaRPr sz="1200">
              <a:latin typeface="Century Gothic"/>
              <a:cs typeface="Century Gothic"/>
            </a:endParaRPr>
          </a:p>
        </p:txBody>
      </p:sp>
      <p:sp>
        <p:nvSpPr>
          <p:cNvPr id="38" name="object 38"/>
          <p:cNvSpPr txBox="1"/>
          <p:nvPr/>
        </p:nvSpPr>
        <p:spPr>
          <a:xfrm>
            <a:off x="5757164" y="5703823"/>
            <a:ext cx="7956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Century Gothic"/>
                <a:cs typeface="Century Gothic"/>
              </a:rPr>
              <a:t>the</a:t>
            </a:r>
            <a:r>
              <a:rPr sz="1200" spc="65" dirty="0">
                <a:solidFill>
                  <a:srgbClr val="FFFFFF"/>
                </a:solidFill>
                <a:latin typeface="Century Gothic"/>
                <a:cs typeface="Century Gothic"/>
              </a:rPr>
              <a:t> </a:t>
            </a:r>
            <a:r>
              <a:rPr sz="1200" spc="45" dirty="0">
                <a:solidFill>
                  <a:srgbClr val="FFFFFF"/>
                </a:solidFill>
                <a:latin typeface="Century Gothic"/>
                <a:cs typeface="Century Gothic"/>
              </a:rPr>
              <a:t>future</a:t>
            </a:r>
            <a:endParaRPr sz="1200">
              <a:latin typeface="Century Gothic"/>
              <a:cs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7B7B7B"/>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grpSp>
        <p:nvGrpSpPr>
          <p:cNvPr id="5" name="object 5"/>
          <p:cNvGrpSpPr/>
          <p:nvPr/>
        </p:nvGrpSpPr>
        <p:grpSpPr>
          <a:xfrm>
            <a:off x="1618488" y="214884"/>
            <a:ext cx="6801484" cy="5741035"/>
            <a:chOff x="1618488" y="214884"/>
            <a:chExt cx="6801484" cy="5741035"/>
          </a:xfrm>
        </p:grpSpPr>
        <p:sp>
          <p:nvSpPr>
            <p:cNvPr id="6" name="object 6"/>
            <p:cNvSpPr/>
            <p:nvPr/>
          </p:nvSpPr>
          <p:spPr>
            <a:xfrm>
              <a:off x="1618488" y="214884"/>
              <a:ext cx="6600825" cy="5451475"/>
            </a:xfrm>
            <a:custGeom>
              <a:avLst/>
              <a:gdLst/>
              <a:ahLst/>
              <a:cxnLst/>
              <a:rect l="l" t="t" r="r" b="b"/>
              <a:pathLst>
                <a:path w="6600825" h="5451475">
                  <a:moveTo>
                    <a:pt x="6600444" y="0"/>
                  </a:moveTo>
                  <a:lnTo>
                    <a:pt x="0" y="0"/>
                  </a:lnTo>
                  <a:lnTo>
                    <a:pt x="0" y="5451348"/>
                  </a:lnTo>
                  <a:lnTo>
                    <a:pt x="6600444" y="5451348"/>
                  </a:lnTo>
                  <a:lnTo>
                    <a:pt x="6600444" y="0"/>
                  </a:lnTo>
                  <a:close/>
                </a:path>
              </a:pathLst>
            </a:custGeom>
            <a:solidFill>
              <a:srgbClr val="DAE2F3"/>
            </a:solidFill>
          </p:spPr>
          <p:txBody>
            <a:bodyPr wrap="square" lIns="0" tIns="0" rIns="0" bIns="0" rtlCol="0"/>
            <a:lstStyle/>
            <a:p>
              <a:endParaRPr/>
            </a:p>
          </p:txBody>
        </p:sp>
        <p:sp>
          <p:nvSpPr>
            <p:cNvPr id="7" name="object 7"/>
            <p:cNvSpPr/>
            <p:nvPr/>
          </p:nvSpPr>
          <p:spPr>
            <a:xfrm>
              <a:off x="1805178" y="457961"/>
              <a:ext cx="6600825" cy="5483860"/>
            </a:xfrm>
            <a:custGeom>
              <a:avLst/>
              <a:gdLst/>
              <a:ahLst/>
              <a:cxnLst/>
              <a:rect l="l" t="t" r="r" b="b"/>
              <a:pathLst>
                <a:path w="6600825" h="5483860">
                  <a:moveTo>
                    <a:pt x="0" y="5483352"/>
                  </a:moveTo>
                  <a:lnTo>
                    <a:pt x="6600444" y="5483352"/>
                  </a:lnTo>
                  <a:lnTo>
                    <a:pt x="6600444" y="0"/>
                  </a:lnTo>
                  <a:lnTo>
                    <a:pt x="0" y="0"/>
                  </a:lnTo>
                  <a:lnTo>
                    <a:pt x="0" y="5483352"/>
                  </a:lnTo>
                  <a:close/>
                </a:path>
              </a:pathLst>
            </a:custGeom>
            <a:ln w="28575">
              <a:solidFill>
                <a:srgbClr val="585858"/>
              </a:solidFill>
              <a:prstDash val="sysDot"/>
            </a:ln>
          </p:spPr>
          <p:txBody>
            <a:bodyPr wrap="square" lIns="0" tIns="0" rIns="0" bIns="0" rtlCol="0"/>
            <a:lstStyle/>
            <a:p>
              <a:endParaRPr/>
            </a:p>
          </p:txBody>
        </p:sp>
      </p:grpSp>
      <p:sp>
        <p:nvSpPr>
          <p:cNvPr id="8" name="object 8"/>
          <p:cNvSpPr txBox="1">
            <a:spLocks noGrp="1"/>
          </p:cNvSpPr>
          <p:nvPr>
            <p:ph type="title"/>
          </p:nvPr>
        </p:nvSpPr>
        <p:spPr>
          <a:xfrm>
            <a:off x="3576320" y="551434"/>
            <a:ext cx="2872105" cy="269240"/>
          </a:xfrm>
          <a:prstGeom prst="rect">
            <a:avLst/>
          </a:prstGeom>
        </p:spPr>
        <p:txBody>
          <a:bodyPr vert="horz" wrap="square" lIns="0" tIns="12065" rIns="0" bIns="0" rtlCol="0">
            <a:spAutoFit/>
          </a:bodyPr>
          <a:lstStyle/>
          <a:p>
            <a:pPr marL="12700">
              <a:lnSpc>
                <a:spcPct val="100000"/>
              </a:lnSpc>
              <a:spcBef>
                <a:spcPts val="95"/>
              </a:spcBef>
            </a:pPr>
            <a:r>
              <a:rPr sz="1600" spc="204" dirty="0">
                <a:solidFill>
                  <a:srgbClr val="3A3838"/>
                </a:solidFill>
              </a:rPr>
              <a:t>INFORMATION</a:t>
            </a:r>
            <a:r>
              <a:rPr sz="1600" spc="105" dirty="0">
                <a:solidFill>
                  <a:srgbClr val="3A3838"/>
                </a:solidFill>
              </a:rPr>
              <a:t> </a:t>
            </a:r>
            <a:r>
              <a:rPr sz="1600" spc="225" dirty="0">
                <a:solidFill>
                  <a:srgbClr val="3A3838"/>
                </a:solidFill>
              </a:rPr>
              <a:t>TO</a:t>
            </a:r>
            <a:r>
              <a:rPr sz="1600" spc="110" dirty="0">
                <a:solidFill>
                  <a:srgbClr val="3A3838"/>
                </a:solidFill>
              </a:rPr>
              <a:t> </a:t>
            </a:r>
            <a:r>
              <a:rPr sz="1600" spc="250" dirty="0">
                <a:solidFill>
                  <a:srgbClr val="3A3838"/>
                </a:solidFill>
              </a:rPr>
              <a:t>REPORT</a:t>
            </a:r>
            <a:endParaRPr sz="1600"/>
          </a:p>
        </p:txBody>
      </p:sp>
      <p:sp>
        <p:nvSpPr>
          <p:cNvPr id="9" name="object 9"/>
          <p:cNvSpPr txBox="1"/>
          <p:nvPr/>
        </p:nvSpPr>
        <p:spPr>
          <a:xfrm>
            <a:off x="2345817" y="995298"/>
            <a:ext cx="5295265" cy="4553585"/>
          </a:xfrm>
          <a:prstGeom prst="rect">
            <a:avLst/>
          </a:prstGeom>
        </p:spPr>
        <p:txBody>
          <a:bodyPr vert="horz" wrap="square" lIns="0" tIns="13335" rIns="0" bIns="0" rtlCol="0">
            <a:spAutoFit/>
          </a:bodyPr>
          <a:lstStyle/>
          <a:p>
            <a:pPr marL="147955" marR="109220" algn="ctr">
              <a:lnSpc>
                <a:spcPct val="100000"/>
              </a:lnSpc>
              <a:spcBef>
                <a:spcPts val="105"/>
              </a:spcBef>
            </a:pPr>
            <a:r>
              <a:rPr sz="1350" spc="75" dirty="0">
                <a:solidFill>
                  <a:srgbClr val="3A3838"/>
                </a:solidFill>
                <a:latin typeface="Century Gothic"/>
                <a:cs typeface="Century Gothic"/>
              </a:rPr>
              <a:t>When</a:t>
            </a:r>
            <a:r>
              <a:rPr sz="1350" spc="10" dirty="0">
                <a:solidFill>
                  <a:srgbClr val="3A3838"/>
                </a:solidFill>
                <a:latin typeface="Century Gothic"/>
                <a:cs typeface="Century Gothic"/>
              </a:rPr>
              <a:t> </a:t>
            </a:r>
            <a:r>
              <a:rPr sz="1350" spc="45" dirty="0">
                <a:solidFill>
                  <a:srgbClr val="3A3838"/>
                </a:solidFill>
                <a:latin typeface="Century Gothic"/>
                <a:cs typeface="Century Gothic"/>
              </a:rPr>
              <a:t>reporting</a:t>
            </a:r>
            <a:r>
              <a:rPr sz="1350" spc="-5" dirty="0">
                <a:solidFill>
                  <a:srgbClr val="3A3838"/>
                </a:solidFill>
                <a:latin typeface="Century Gothic"/>
                <a:cs typeface="Century Gothic"/>
              </a:rPr>
              <a:t> </a:t>
            </a:r>
            <a:r>
              <a:rPr sz="1350" dirty="0">
                <a:solidFill>
                  <a:srgbClr val="3A3838"/>
                </a:solidFill>
                <a:latin typeface="Century Gothic"/>
                <a:cs typeface="Century Gothic"/>
              </a:rPr>
              <a:t>suspected</a:t>
            </a:r>
            <a:r>
              <a:rPr sz="1350" spc="25" dirty="0">
                <a:solidFill>
                  <a:srgbClr val="3A3838"/>
                </a:solidFill>
                <a:latin typeface="Century Gothic"/>
                <a:cs typeface="Century Gothic"/>
              </a:rPr>
              <a:t> </a:t>
            </a:r>
            <a:r>
              <a:rPr sz="1350" spc="50" dirty="0">
                <a:solidFill>
                  <a:srgbClr val="3A3838"/>
                </a:solidFill>
                <a:latin typeface="Century Gothic"/>
                <a:cs typeface="Century Gothic"/>
              </a:rPr>
              <a:t>or</a:t>
            </a:r>
            <a:r>
              <a:rPr sz="1350" spc="45" dirty="0">
                <a:solidFill>
                  <a:srgbClr val="3A3838"/>
                </a:solidFill>
                <a:latin typeface="Century Gothic"/>
                <a:cs typeface="Century Gothic"/>
              </a:rPr>
              <a:t> </a:t>
            </a:r>
            <a:r>
              <a:rPr sz="1350" dirty="0">
                <a:solidFill>
                  <a:srgbClr val="3A3838"/>
                </a:solidFill>
                <a:latin typeface="Century Gothic"/>
                <a:cs typeface="Century Gothic"/>
              </a:rPr>
              <a:t>confirmed</a:t>
            </a:r>
            <a:r>
              <a:rPr sz="1350" spc="10" dirty="0">
                <a:solidFill>
                  <a:srgbClr val="3A3838"/>
                </a:solidFill>
                <a:latin typeface="Century Gothic"/>
                <a:cs typeface="Century Gothic"/>
              </a:rPr>
              <a:t> </a:t>
            </a:r>
            <a:r>
              <a:rPr sz="1350" spc="-10" dirty="0">
                <a:solidFill>
                  <a:srgbClr val="3A3838"/>
                </a:solidFill>
                <a:latin typeface="Century Gothic"/>
                <a:cs typeface="Century Gothic"/>
              </a:rPr>
              <a:t>abuse,</a:t>
            </a:r>
            <a:r>
              <a:rPr sz="1350" spc="35" dirty="0">
                <a:solidFill>
                  <a:srgbClr val="3A3838"/>
                </a:solidFill>
                <a:latin typeface="Century Gothic"/>
                <a:cs typeface="Century Gothic"/>
              </a:rPr>
              <a:t> </a:t>
            </a:r>
            <a:r>
              <a:rPr sz="1350" spc="-10" dirty="0">
                <a:solidFill>
                  <a:srgbClr val="3A3838"/>
                </a:solidFill>
                <a:latin typeface="Century Gothic"/>
                <a:cs typeface="Century Gothic"/>
              </a:rPr>
              <a:t>neglect,</a:t>
            </a:r>
            <a:r>
              <a:rPr sz="1350" spc="10" dirty="0">
                <a:solidFill>
                  <a:srgbClr val="3A3838"/>
                </a:solidFill>
                <a:latin typeface="Century Gothic"/>
                <a:cs typeface="Century Gothic"/>
              </a:rPr>
              <a:t> </a:t>
            </a:r>
            <a:r>
              <a:rPr sz="1350" spc="25" dirty="0">
                <a:solidFill>
                  <a:srgbClr val="3A3838"/>
                </a:solidFill>
                <a:latin typeface="Century Gothic"/>
                <a:cs typeface="Century Gothic"/>
              </a:rPr>
              <a:t>or </a:t>
            </a:r>
            <a:r>
              <a:rPr sz="1350" dirty="0">
                <a:solidFill>
                  <a:srgbClr val="3A3838"/>
                </a:solidFill>
                <a:latin typeface="Century Gothic"/>
                <a:cs typeface="Century Gothic"/>
              </a:rPr>
              <a:t>exploitation,</a:t>
            </a:r>
            <a:r>
              <a:rPr sz="1350" spc="-25" dirty="0">
                <a:solidFill>
                  <a:srgbClr val="3A3838"/>
                </a:solidFill>
                <a:latin typeface="Century Gothic"/>
                <a:cs typeface="Century Gothic"/>
              </a:rPr>
              <a:t> </a:t>
            </a:r>
            <a:r>
              <a:rPr sz="1350" spc="-30" dirty="0">
                <a:solidFill>
                  <a:srgbClr val="3A3838"/>
                </a:solidFill>
                <a:latin typeface="Century Gothic"/>
                <a:cs typeface="Century Gothic"/>
              </a:rPr>
              <a:t>be</a:t>
            </a:r>
            <a:r>
              <a:rPr sz="1350" spc="-15" dirty="0">
                <a:solidFill>
                  <a:srgbClr val="3A3838"/>
                </a:solidFill>
                <a:latin typeface="Century Gothic"/>
                <a:cs typeface="Century Gothic"/>
              </a:rPr>
              <a:t> </a:t>
            </a:r>
            <a:r>
              <a:rPr sz="1350" dirty="0">
                <a:solidFill>
                  <a:srgbClr val="3A3838"/>
                </a:solidFill>
                <a:latin typeface="Century Gothic"/>
                <a:cs typeface="Century Gothic"/>
              </a:rPr>
              <a:t>prepared</a:t>
            </a:r>
            <a:r>
              <a:rPr sz="1350" spc="-50" dirty="0">
                <a:solidFill>
                  <a:srgbClr val="3A3838"/>
                </a:solidFill>
                <a:latin typeface="Century Gothic"/>
                <a:cs typeface="Century Gothic"/>
              </a:rPr>
              <a:t> </a:t>
            </a:r>
            <a:r>
              <a:rPr sz="1350" spc="80" dirty="0">
                <a:solidFill>
                  <a:srgbClr val="3A3838"/>
                </a:solidFill>
                <a:latin typeface="Century Gothic"/>
                <a:cs typeface="Century Gothic"/>
              </a:rPr>
              <a:t>with</a:t>
            </a:r>
            <a:r>
              <a:rPr sz="1350" spc="-5" dirty="0">
                <a:solidFill>
                  <a:srgbClr val="3A3838"/>
                </a:solidFill>
                <a:latin typeface="Century Gothic"/>
                <a:cs typeface="Century Gothic"/>
              </a:rPr>
              <a:t> </a:t>
            </a:r>
            <a:r>
              <a:rPr sz="1350" dirty="0">
                <a:solidFill>
                  <a:srgbClr val="3A3838"/>
                </a:solidFill>
                <a:latin typeface="Century Gothic"/>
                <a:cs typeface="Century Gothic"/>
              </a:rPr>
              <a:t>as </a:t>
            </a:r>
            <a:r>
              <a:rPr sz="1350" spc="55" dirty="0">
                <a:solidFill>
                  <a:srgbClr val="3A3838"/>
                </a:solidFill>
                <a:latin typeface="Century Gothic"/>
                <a:cs typeface="Century Gothic"/>
              </a:rPr>
              <a:t>much</a:t>
            </a:r>
            <a:r>
              <a:rPr sz="1350" spc="-10" dirty="0">
                <a:solidFill>
                  <a:srgbClr val="3A3838"/>
                </a:solidFill>
                <a:latin typeface="Century Gothic"/>
                <a:cs typeface="Century Gothic"/>
              </a:rPr>
              <a:t> </a:t>
            </a:r>
            <a:r>
              <a:rPr sz="1350" spc="50" dirty="0">
                <a:solidFill>
                  <a:srgbClr val="3A3838"/>
                </a:solidFill>
                <a:latin typeface="Century Gothic"/>
                <a:cs typeface="Century Gothic"/>
              </a:rPr>
              <a:t>information</a:t>
            </a:r>
            <a:r>
              <a:rPr sz="1350" spc="-20" dirty="0">
                <a:solidFill>
                  <a:srgbClr val="3A3838"/>
                </a:solidFill>
                <a:latin typeface="Century Gothic"/>
                <a:cs typeface="Century Gothic"/>
              </a:rPr>
              <a:t> </a:t>
            </a:r>
            <a:r>
              <a:rPr sz="1350" spc="-25" dirty="0">
                <a:solidFill>
                  <a:srgbClr val="3A3838"/>
                </a:solidFill>
                <a:latin typeface="Century Gothic"/>
                <a:cs typeface="Century Gothic"/>
              </a:rPr>
              <a:t>as </a:t>
            </a:r>
            <a:r>
              <a:rPr sz="1350" dirty="0">
                <a:solidFill>
                  <a:srgbClr val="3A3838"/>
                </a:solidFill>
                <a:latin typeface="Century Gothic"/>
                <a:cs typeface="Century Gothic"/>
              </a:rPr>
              <a:t>possible,</a:t>
            </a:r>
            <a:r>
              <a:rPr sz="1350" spc="150" dirty="0">
                <a:solidFill>
                  <a:srgbClr val="3A3838"/>
                </a:solidFill>
                <a:latin typeface="Century Gothic"/>
                <a:cs typeface="Century Gothic"/>
              </a:rPr>
              <a:t> </a:t>
            </a:r>
            <a:r>
              <a:rPr sz="1350" dirty="0">
                <a:solidFill>
                  <a:srgbClr val="3A3838"/>
                </a:solidFill>
                <a:latin typeface="Century Gothic"/>
                <a:cs typeface="Century Gothic"/>
              </a:rPr>
              <a:t>such</a:t>
            </a:r>
            <a:r>
              <a:rPr sz="1350" spc="165" dirty="0">
                <a:solidFill>
                  <a:srgbClr val="3A3838"/>
                </a:solidFill>
                <a:latin typeface="Century Gothic"/>
                <a:cs typeface="Century Gothic"/>
              </a:rPr>
              <a:t> </a:t>
            </a:r>
            <a:r>
              <a:rPr sz="1350" spc="-25" dirty="0">
                <a:solidFill>
                  <a:srgbClr val="3A3838"/>
                </a:solidFill>
                <a:latin typeface="Century Gothic"/>
                <a:cs typeface="Century Gothic"/>
              </a:rPr>
              <a:t>as:</a:t>
            </a:r>
            <a:endParaRPr sz="1350">
              <a:latin typeface="Century Gothic"/>
              <a:cs typeface="Century Gothic"/>
            </a:endParaRPr>
          </a:p>
          <a:p>
            <a:pPr marL="184785" indent="-172085">
              <a:lnSpc>
                <a:spcPct val="100000"/>
              </a:lnSpc>
              <a:spcBef>
                <a:spcPts val="1620"/>
              </a:spcBef>
              <a:buFont typeface="Arial"/>
              <a:buChar char="•"/>
              <a:tabLst>
                <a:tab pos="184785" algn="l"/>
              </a:tabLst>
            </a:pPr>
            <a:r>
              <a:rPr sz="1350" spc="-65" dirty="0">
                <a:solidFill>
                  <a:srgbClr val="3A3838"/>
                </a:solidFill>
                <a:latin typeface="Century Gothic"/>
                <a:cs typeface="Century Gothic"/>
              </a:rPr>
              <a:t>Can</a:t>
            </a:r>
            <a:r>
              <a:rPr sz="1350" spc="110" dirty="0">
                <a:solidFill>
                  <a:srgbClr val="3A3838"/>
                </a:solidFill>
                <a:latin typeface="Century Gothic"/>
                <a:cs typeface="Century Gothic"/>
              </a:rPr>
              <a:t> </a:t>
            </a:r>
            <a:r>
              <a:rPr sz="1350" dirty="0">
                <a:solidFill>
                  <a:srgbClr val="3A3838"/>
                </a:solidFill>
                <a:latin typeface="Century Gothic"/>
                <a:cs typeface="Century Gothic"/>
              </a:rPr>
              <a:t>you</a:t>
            </a:r>
            <a:r>
              <a:rPr sz="1350" spc="135" dirty="0">
                <a:solidFill>
                  <a:srgbClr val="3A3838"/>
                </a:solidFill>
                <a:latin typeface="Century Gothic"/>
                <a:cs typeface="Century Gothic"/>
              </a:rPr>
              <a:t> </a:t>
            </a:r>
            <a:r>
              <a:rPr sz="1350" dirty="0">
                <a:solidFill>
                  <a:srgbClr val="3A3838"/>
                </a:solidFill>
                <a:latin typeface="Century Gothic"/>
                <a:cs typeface="Century Gothic"/>
              </a:rPr>
              <a:t>identify</a:t>
            </a:r>
            <a:r>
              <a:rPr sz="1350" spc="95" dirty="0">
                <a:solidFill>
                  <a:srgbClr val="3A3838"/>
                </a:solidFill>
                <a:latin typeface="Century Gothic"/>
                <a:cs typeface="Century Gothic"/>
              </a:rPr>
              <a:t> </a:t>
            </a:r>
            <a:r>
              <a:rPr sz="1350" dirty="0">
                <a:solidFill>
                  <a:srgbClr val="3A3838"/>
                </a:solidFill>
                <a:latin typeface="Century Gothic"/>
                <a:cs typeface="Century Gothic"/>
              </a:rPr>
              <a:t>the</a:t>
            </a:r>
            <a:r>
              <a:rPr sz="1350" spc="100" dirty="0">
                <a:solidFill>
                  <a:srgbClr val="3A3838"/>
                </a:solidFill>
                <a:latin typeface="Century Gothic"/>
                <a:cs typeface="Century Gothic"/>
              </a:rPr>
              <a:t> </a:t>
            </a:r>
            <a:r>
              <a:rPr sz="1350" dirty="0">
                <a:solidFill>
                  <a:srgbClr val="3A3838"/>
                </a:solidFill>
                <a:latin typeface="Century Gothic"/>
                <a:cs typeface="Century Gothic"/>
              </a:rPr>
              <a:t>person</a:t>
            </a:r>
            <a:r>
              <a:rPr sz="1350" spc="75" dirty="0">
                <a:solidFill>
                  <a:srgbClr val="3A3838"/>
                </a:solidFill>
                <a:latin typeface="Century Gothic"/>
                <a:cs typeface="Century Gothic"/>
              </a:rPr>
              <a:t> </a:t>
            </a:r>
            <a:r>
              <a:rPr sz="1350" dirty="0">
                <a:solidFill>
                  <a:srgbClr val="3A3838"/>
                </a:solidFill>
                <a:latin typeface="Century Gothic"/>
                <a:cs typeface="Century Gothic"/>
              </a:rPr>
              <a:t>being</a:t>
            </a:r>
            <a:r>
              <a:rPr sz="1350" spc="90" dirty="0">
                <a:solidFill>
                  <a:srgbClr val="3A3838"/>
                </a:solidFill>
                <a:latin typeface="Century Gothic"/>
                <a:cs typeface="Century Gothic"/>
              </a:rPr>
              <a:t> </a:t>
            </a:r>
            <a:r>
              <a:rPr sz="1350" spc="-10" dirty="0">
                <a:solidFill>
                  <a:srgbClr val="3A3838"/>
                </a:solidFill>
                <a:latin typeface="Century Gothic"/>
                <a:cs typeface="Century Gothic"/>
              </a:rPr>
              <a:t>abused?</a:t>
            </a:r>
            <a:endParaRPr sz="1350">
              <a:latin typeface="Century Gothic"/>
              <a:cs typeface="Century Gothic"/>
            </a:endParaRPr>
          </a:p>
          <a:p>
            <a:pPr marL="184150" indent="-171450">
              <a:lnSpc>
                <a:spcPct val="100000"/>
              </a:lnSpc>
              <a:buFont typeface="Arial"/>
              <a:buChar char="•"/>
              <a:tabLst>
                <a:tab pos="184150" algn="l"/>
              </a:tabLst>
            </a:pPr>
            <a:r>
              <a:rPr sz="1350" spc="60" dirty="0">
                <a:solidFill>
                  <a:srgbClr val="3A3838"/>
                </a:solidFill>
                <a:latin typeface="Century Gothic"/>
                <a:cs typeface="Century Gothic"/>
              </a:rPr>
              <a:t>What</a:t>
            </a:r>
            <a:r>
              <a:rPr sz="1350" dirty="0">
                <a:solidFill>
                  <a:srgbClr val="3A3838"/>
                </a:solidFill>
                <a:latin typeface="Century Gothic"/>
                <a:cs typeface="Century Gothic"/>
              </a:rPr>
              <a:t> </a:t>
            </a:r>
            <a:r>
              <a:rPr sz="1350" spc="105" dirty="0">
                <a:solidFill>
                  <a:srgbClr val="3A3838"/>
                </a:solidFill>
                <a:latin typeface="Century Gothic"/>
                <a:cs typeface="Century Gothic"/>
              </a:rPr>
              <a:t>is</a:t>
            </a:r>
            <a:r>
              <a:rPr sz="1350" spc="25" dirty="0">
                <a:solidFill>
                  <a:srgbClr val="3A3838"/>
                </a:solidFill>
                <a:latin typeface="Century Gothic"/>
                <a:cs typeface="Century Gothic"/>
              </a:rPr>
              <a:t> </a:t>
            </a:r>
            <a:r>
              <a:rPr sz="1350" dirty="0">
                <a:solidFill>
                  <a:srgbClr val="3A3838"/>
                </a:solidFill>
                <a:latin typeface="Century Gothic"/>
                <a:cs typeface="Century Gothic"/>
              </a:rPr>
              <a:t>the</a:t>
            </a:r>
            <a:r>
              <a:rPr sz="1350" spc="5" dirty="0">
                <a:solidFill>
                  <a:srgbClr val="3A3838"/>
                </a:solidFill>
                <a:latin typeface="Century Gothic"/>
                <a:cs typeface="Century Gothic"/>
              </a:rPr>
              <a:t> </a:t>
            </a:r>
            <a:r>
              <a:rPr sz="1350" dirty="0">
                <a:solidFill>
                  <a:srgbClr val="3A3838"/>
                </a:solidFill>
                <a:latin typeface="Century Gothic"/>
                <a:cs typeface="Century Gothic"/>
              </a:rPr>
              <a:t>address/location</a:t>
            </a:r>
            <a:r>
              <a:rPr sz="1350" spc="-10" dirty="0">
                <a:solidFill>
                  <a:srgbClr val="3A3838"/>
                </a:solidFill>
                <a:latin typeface="Century Gothic"/>
                <a:cs typeface="Century Gothic"/>
              </a:rPr>
              <a:t> </a:t>
            </a:r>
            <a:r>
              <a:rPr sz="1350" dirty="0">
                <a:solidFill>
                  <a:srgbClr val="3A3838"/>
                </a:solidFill>
                <a:latin typeface="Century Gothic"/>
                <a:cs typeface="Century Gothic"/>
              </a:rPr>
              <a:t>of</a:t>
            </a:r>
            <a:r>
              <a:rPr sz="1350" spc="25" dirty="0">
                <a:solidFill>
                  <a:srgbClr val="3A3838"/>
                </a:solidFill>
                <a:latin typeface="Century Gothic"/>
                <a:cs typeface="Century Gothic"/>
              </a:rPr>
              <a:t> </a:t>
            </a:r>
            <a:r>
              <a:rPr sz="1350" dirty="0">
                <a:solidFill>
                  <a:srgbClr val="3A3838"/>
                </a:solidFill>
                <a:latin typeface="Century Gothic"/>
                <a:cs typeface="Century Gothic"/>
              </a:rPr>
              <a:t>the</a:t>
            </a:r>
            <a:r>
              <a:rPr sz="1350" spc="10" dirty="0">
                <a:solidFill>
                  <a:srgbClr val="3A3838"/>
                </a:solidFill>
                <a:latin typeface="Century Gothic"/>
                <a:cs typeface="Century Gothic"/>
              </a:rPr>
              <a:t> </a:t>
            </a:r>
            <a:r>
              <a:rPr sz="1350" spc="-10" dirty="0">
                <a:solidFill>
                  <a:srgbClr val="3A3838"/>
                </a:solidFill>
                <a:latin typeface="Century Gothic"/>
                <a:cs typeface="Century Gothic"/>
              </a:rPr>
              <a:t>individual?</a:t>
            </a:r>
            <a:endParaRPr sz="1350">
              <a:latin typeface="Century Gothic"/>
              <a:cs typeface="Century Gothic"/>
            </a:endParaRPr>
          </a:p>
          <a:p>
            <a:pPr marL="184150" indent="-171450">
              <a:lnSpc>
                <a:spcPct val="100000"/>
              </a:lnSpc>
              <a:buFont typeface="Arial"/>
              <a:buChar char="•"/>
              <a:tabLst>
                <a:tab pos="184150" algn="l"/>
              </a:tabLst>
            </a:pPr>
            <a:r>
              <a:rPr sz="1350" spc="60" dirty="0">
                <a:solidFill>
                  <a:srgbClr val="3A3838"/>
                </a:solidFill>
                <a:latin typeface="Century Gothic"/>
                <a:cs typeface="Century Gothic"/>
              </a:rPr>
              <a:t>What</a:t>
            </a:r>
            <a:r>
              <a:rPr sz="1350" spc="5" dirty="0">
                <a:solidFill>
                  <a:srgbClr val="3A3838"/>
                </a:solidFill>
                <a:latin typeface="Century Gothic"/>
                <a:cs typeface="Century Gothic"/>
              </a:rPr>
              <a:t> </a:t>
            </a:r>
            <a:r>
              <a:rPr sz="1350" spc="105" dirty="0">
                <a:solidFill>
                  <a:srgbClr val="3A3838"/>
                </a:solidFill>
                <a:latin typeface="Century Gothic"/>
                <a:cs typeface="Century Gothic"/>
              </a:rPr>
              <a:t>is</a:t>
            </a:r>
            <a:r>
              <a:rPr sz="1350" spc="35" dirty="0">
                <a:solidFill>
                  <a:srgbClr val="3A3838"/>
                </a:solidFill>
                <a:latin typeface="Century Gothic"/>
                <a:cs typeface="Century Gothic"/>
              </a:rPr>
              <a:t> </a:t>
            </a:r>
            <a:r>
              <a:rPr sz="1350" dirty="0">
                <a:solidFill>
                  <a:srgbClr val="3A3838"/>
                </a:solidFill>
                <a:latin typeface="Century Gothic"/>
                <a:cs typeface="Century Gothic"/>
              </a:rPr>
              <a:t>the</a:t>
            </a:r>
            <a:r>
              <a:rPr sz="1350" spc="15" dirty="0">
                <a:solidFill>
                  <a:srgbClr val="3A3838"/>
                </a:solidFill>
                <a:latin typeface="Century Gothic"/>
                <a:cs typeface="Century Gothic"/>
              </a:rPr>
              <a:t> </a:t>
            </a:r>
            <a:r>
              <a:rPr sz="1350" dirty="0">
                <a:solidFill>
                  <a:srgbClr val="3A3838"/>
                </a:solidFill>
                <a:latin typeface="Century Gothic"/>
                <a:cs typeface="Century Gothic"/>
              </a:rPr>
              <a:t>approximate</a:t>
            </a:r>
            <a:r>
              <a:rPr sz="1350" spc="-10" dirty="0">
                <a:solidFill>
                  <a:srgbClr val="3A3838"/>
                </a:solidFill>
                <a:latin typeface="Century Gothic"/>
                <a:cs typeface="Century Gothic"/>
              </a:rPr>
              <a:t> </a:t>
            </a:r>
            <a:r>
              <a:rPr sz="1350" spc="-60" dirty="0">
                <a:solidFill>
                  <a:srgbClr val="3A3838"/>
                </a:solidFill>
                <a:latin typeface="Century Gothic"/>
                <a:cs typeface="Century Gothic"/>
              </a:rPr>
              <a:t>age</a:t>
            </a:r>
            <a:r>
              <a:rPr sz="1350" spc="15" dirty="0">
                <a:solidFill>
                  <a:srgbClr val="3A3838"/>
                </a:solidFill>
                <a:latin typeface="Century Gothic"/>
                <a:cs typeface="Century Gothic"/>
              </a:rPr>
              <a:t> </a:t>
            </a:r>
            <a:r>
              <a:rPr sz="1350" dirty="0">
                <a:solidFill>
                  <a:srgbClr val="3A3838"/>
                </a:solidFill>
                <a:latin typeface="Century Gothic"/>
                <a:cs typeface="Century Gothic"/>
              </a:rPr>
              <a:t>of</a:t>
            </a:r>
            <a:r>
              <a:rPr sz="1350" spc="30" dirty="0">
                <a:solidFill>
                  <a:srgbClr val="3A3838"/>
                </a:solidFill>
                <a:latin typeface="Century Gothic"/>
                <a:cs typeface="Century Gothic"/>
              </a:rPr>
              <a:t> </a:t>
            </a:r>
            <a:r>
              <a:rPr sz="1350" dirty="0">
                <a:solidFill>
                  <a:srgbClr val="3A3838"/>
                </a:solidFill>
                <a:latin typeface="Century Gothic"/>
                <a:cs typeface="Century Gothic"/>
              </a:rPr>
              <a:t>the</a:t>
            </a:r>
            <a:r>
              <a:rPr sz="1350" spc="15" dirty="0">
                <a:solidFill>
                  <a:srgbClr val="3A3838"/>
                </a:solidFill>
                <a:latin typeface="Century Gothic"/>
                <a:cs typeface="Century Gothic"/>
              </a:rPr>
              <a:t> </a:t>
            </a:r>
            <a:r>
              <a:rPr sz="1350" spc="-10" dirty="0">
                <a:solidFill>
                  <a:srgbClr val="3A3838"/>
                </a:solidFill>
                <a:latin typeface="Century Gothic"/>
                <a:cs typeface="Century Gothic"/>
              </a:rPr>
              <a:t>individual?</a:t>
            </a:r>
            <a:endParaRPr sz="1350">
              <a:latin typeface="Century Gothic"/>
              <a:cs typeface="Century Gothic"/>
            </a:endParaRPr>
          </a:p>
          <a:p>
            <a:pPr marL="184150" indent="-171450">
              <a:lnSpc>
                <a:spcPct val="100000"/>
              </a:lnSpc>
              <a:buFont typeface="Arial"/>
              <a:buChar char="•"/>
              <a:tabLst>
                <a:tab pos="184150" algn="l"/>
              </a:tabLst>
            </a:pPr>
            <a:r>
              <a:rPr sz="1350" dirty="0">
                <a:solidFill>
                  <a:srgbClr val="3A3838"/>
                </a:solidFill>
                <a:latin typeface="Century Gothic"/>
                <a:cs typeface="Century Gothic"/>
              </a:rPr>
              <a:t>Does</a:t>
            </a:r>
            <a:r>
              <a:rPr sz="1350" spc="30" dirty="0">
                <a:solidFill>
                  <a:srgbClr val="3A3838"/>
                </a:solidFill>
                <a:latin typeface="Century Gothic"/>
                <a:cs typeface="Century Gothic"/>
              </a:rPr>
              <a:t> </a:t>
            </a:r>
            <a:r>
              <a:rPr sz="1350" dirty="0">
                <a:solidFill>
                  <a:srgbClr val="3A3838"/>
                </a:solidFill>
                <a:latin typeface="Century Gothic"/>
                <a:cs typeface="Century Gothic"/>
              </a:rPr>
              <a:t>an</a:t>
            </a:r>
            <a:r>
              <a:rPr sz="1350" spc="20" dirty="0">
                <a:solidFill>
                  <a:srgbClr val="3A3838"/>
                </a:solidFill>
                <a:latin typeface="Century Gothic"/>
                <a:cs typeface="Century Gothic"/>
              </a:rPr>
              <a:t> </a:t>
            </a:r>
            <a:r>
              <a:rPr sz="1350" dirty="0">
                <a:solidFill>
                  <a:srgbClr val="3A3838"/>
                </a:solidFill>
                <a:latin typeface="Century Gothic"/>
                <a:cs typeface="Century Gothic"/>
              </a:rPr>
              <a:t>emergency</a:t>
            </a:r>
            <a:r>
              <a:rPr sz="1350" spc="5" dirty="0">
                <a:solidFill>
                  <a:srgbClr val="3A3838"/>
                </a:solidFill>
                <a:latin typeface="Century Gothic"/>
                <a:cs typeface="Century Gothic"/>
              </a:rPr>
              <a:t> </a:t>
            </a:r>
            <a:r>
              <a:rPr sz="1350" spc="45" dirty="0">
                <a:solidFill>
                  <a:srgbClr val="3A3838"/>
                </a:solidFill>
                <a:latin typeface="Century Gothic"/>
                <a:cs typeface="Century Gothic"/>
              </a:rPr>
              <a:t>currently</a:t>
            </a:r>
            <a:r>
              <a:rPr sz="1350" dirty="0">
                <a:solidFill>
                  <a:srgbClr val="3A3838"/>
                </a:solidFill>
                <a:latin typeface="Century Gothic"/>
                <a:cs typeface="Century Gothic"/>
              </a:rPr>
              <a:t> </a:t>
            </a:r>
            <a:r>
              <a:rPr sz="1350" spc="-10" dirty="0">
                <a:solidFill>
                  <a:srgbClr val="3A3838"/>
                </a:solidFill>
                <a:latin typeface="Century Gothic"/>
                <a:cs typeface="Century Gothic"/>
              </a:rPr>
              <a:t>exist?</a:t>
            </a:r>
            <a:endParaRPr sz="1350">
              <a:latin typeface="Century Gothic"/>
              <a:cs typeface="Century Gothic"/>
            </a:endParaRPr>
          </a:p>
          <a:p>
            <a:pPr marL="183515" marR="532130" indent="-171450">
              <a:lnSpc>
                <a:spcPct val="100000"/>
              </a:lnSpc>
              <a:buFont typeface="Arial"/>
              <a:buChar char="•"/>
              <a:tabLst>
                <a:tab pos="184785" algn="l"/>
              </a:tabLst>
            </a:pPr>
            <a:r>
              <a:rPr sz="1350" spc="-65" dirty="0">
                <a:solidFill>
                  <a:srgbClr val="3A3838"/>
                </a:solidFill>
                <a:latin typeface="Century Gothic"/>
                <a:cs typeface="Century Gothic"/>
              </a:rPr>
              <a:t>Can</a:t>
            </a:r>
            <a:r>
              <a:rPr sz="1350" spc="90" dirty="0">
                <a:solidFill>
                  <a:srgbClr val="3A3838"/>
                </a:solidFill>
                <a:latin typeface="Century Gothic"/>
                <a:cs typeface="Century Gothic"/>
              </a:rPr>
              <a:t> </a:t>
            </a:r>
            <a:r>
              <a:rPr sz="1350" dirty="0">
                <a:solidFill>
                  <a:srgbClr val="3A3838"/>
                </a:solidFill>
                <a:latin typeface="Century Gothic"/>
                <a:cs typeface="Century Gothic"/>
              </a:rPr>
              <a:t>you</a:t>
            </a:r>
            <a:r>
              <a:rPr sz="1350" spc="120" dirty="0">
                <a:solidFill>
                  <a:srgbClr val="3A3838"/>
                </a:solidFill>
                <a:latin typeface="Century Gothic"/>
                <a:cs typeface="Century Gothic"/>
              </a:rPr>
              <a:t> </a:t>
            </a:r>
            <a:r>
              <a:rPr sz="1350" dirty="0">
                <a:solidFill>
                  <a:srgbClr val="3A3838"/>
                </a:solidFill>
                <a:latin typeface="Century Gothic"/>
                <a:cs typeface="Century Gothic"/>
              </a:rPr>
              <a:t>describe</a:t>
            </a:r>
            <a:r>
              <a:rPr sz="1350" spc="50" dirty="0">
                <a:solidFill>
                  <a:srgbClr val="3A3838"/>
                </a:solidFill>
                <a:latin typeface="Century Gothic"/>
                <a:cs typeface="Century Gothic"/>
              </a:rPr>
              <a:t> </a:t>
            </a:r>
            <a:r>
              <a:rPr sz="1350" dirty="0">
                <a:solidFill>
                  <a:srgbClr val="3A3838"/>
                </a:solidFill>
                <a:latin typeface="Century Gothic"/>
                <a:cs typeface="Century Gothic"/>
              </a:rPr>
              <a:t>the</a:t>
            </a:r>
            <a:r>
              <a:rPr sz="1350" spc="80" dirty="0">
                <a:solidFill>
                  <a:srgbClr val="3A3838"/>
                </a:solidFill>
                <a:latin typeface="Century Gothic"/>
                <a:cs typeface="Century Gothic"/>
              </a:rPr>
              <a:t> </a:t>
            </a:r>
            <a:r>
              <a:rPr sz="1350" dirty="0">
                <a:solidFill>
                  <a:srgbClr val="3A3838"/>
                </a:solidFill>
                <a:latin typeface="Century Gothic"/>
                <a:cs typeface="Century Gothic"/>
              </a:rPr>
              <a:t>circumstances</a:t>
            </a:r>
            <a:r>
              <a:rPr sz="1350" spc="50" dirty="0">
                <a:solidFill>
                  <a:srgbClr val="3A3838"/>
                </a:solidFill>
                <a:latin typeface="Century Gothic"/>
                <a:cs typeface="Century Gothic"/>
              </a:rPr>
              <a:t> </a:t>
            </a:r>
            <a:r>
              <a:rPr sz="1350" spc="70" dirty="0">
                <a:solidFill>
                  <a:srgbClr val="3A3838"/>
                </a:solidFill>
                <a:latin typeface="Century Gothic"/>
                <a:cs typeface="Century Gothic"/>
              </a:rPr>
              <a:t>surrounding</a:t>
            </a:r>
            <a:r>
              <a:rPr sz="1350" spc="45" dirty="0">
                <a:solidFill>
                  <a:srgbClr val="3A3838"/>
                </a:solidFill>
                <a:latin typeface="Century Gothic"/>
                <a:cs typeface="Century Gothic"/>
              </a:rPr>
              <a:t> </a:t>
            </a:r>
            <a:r>
              <a:rPr sz="1350" spc="-25" dirty="0">
                <a:solidFill>
                  <a:srgbClr val="3A3838"/>
                </a:solidFill>
                <a:latin typeface="Century Gothic"/>
                <a:cs typeface="Century Gothic"/>
              </a:rPr>
              <a:t>the 	</a:t>
            </a:r>
            <a:r>
              <a:rPr sz="1350" spc="-10" dirty="0">
                <a:solidFill>
                  <a:srgbClr val="3A3838"/>
                </a:solidFill>
                <a:latin typeface="Century Gothic"/>
                <a:cs typeface="Century Gothic"/>
              </a:rPr>
              <a:t>alleged</a:t>
            </a:r>
            <a:r>
              <a:rPr sz="1350" spc="-55" dirty="0">
                <a:solidFill>
                  <a:srgbClr val="3A3838"/>
                </a:solidFill>
                <a:latin typeface="Century Gothic"/>
                <a:cs typeface="Century Gothic"/>
              </a:rPr>
              <a:t> </a:t>
            </a:r>
            <a:r>
              <a:rPr sz="1350" spc="-10" dirty="0">
                <a:solidFill>
                  <a:srgbClr val="3A3838"/>
                </a:solidFill>
                <a:latin typeface="Century Gothic"/>
                <a:cs typeface="Century Gothic"/>
              </a:rPr>
              <a:t>abuse,</a:t>
            </a:r>
            <a:r>
              <a:rPr sz="1350" spc="-40" dirty="0">
                <a:solidFill>
                  <a:srgbClr val="3A3838"/>
                </a:solidFill>
                <a:latin typeface="Century Gothic"/>
                <a:cs typeface="Century Gothic"/>
              </a:rPr>
              <a:t> </a:t>
            </a:r>
            <a:r>
              <a:rPr sz="1350" spc="-10" dirty="0">
                <a:solidFill>
                  <a:srgbClr val="3A3838"/>
                </a:solidFill>
                <a:latin typeface="Century Gothic"/>
                <a:cs typeface="Century Gothic"/>
              </a:rPr>
              <a:t>neglect,</a:t>
            </a:r>
            <a:r>
              <a:rPr sz="1350" spc="-65" dirty="0">
                <a:solidFill>
                  <a:srgbClr val="3A3838"/>
                </a:solidFill>
                <a:latin typeface="Century Gothic"/>
                <a:cs typeface="Century Gothic"/>
              </a:rPr>
              <a:t> </a:t>
            </a:r>
            <a:r>
              <a:rPr sz="1350" spc="50" dirty="0">
                <a:solidFill>
                  <a:srgbClr val="3A3838"/>
                </a:solidFill>
                <a:latin typeface="Century Gothic"/>
                <a:cs typeface="Century Gothic"/>
              </a:rPr>
              <a:t>or</a:t>
            </a:r>
            <a:r>
              <a:rPr sz="1350" spc="-30" dirty="0">
                <a:solidFill>
                  <a:srgbClr val="3A3838"/>
                </a:solidFill>
                <a:latin typeface="Century Gothic"/>
                <a:cs typeface="Century Gothic"/>
              </a:rPr>
              <a:t> </a:t>
            </a:r>
            <a:r>
              <a:rPr sz="1350" spc="-10" dirty="0">
                <a:solidFill>
                  <a:srgbClr val="3A3838"/>
                </a:solidFill>
                <a:latin typeface="Century Gothic"/>
                <a:cs typeface="Century Gothic"/>
              </a:rPr>
              <a:t>exploitation?</a:t>
            </a:r>
            <a:endParaRPr sz="1350">
              <a:latin typeface="Century Gothic"/>
              <a:cs typeface="Century Gothic"/>
            </a:endParaRPr>
          </a:p>
          <a:p>
            <a:pPr marL="184150" indent="-171450">
              <a:lnSpc>
                <a:spcPct val="100000"/>
              </a:lnSpc>
              <a:buFont typeface="Arial"/>
              <a:buChar char="•"/>
              <a:tabLst>
                <a:tab pos="184150" algn="l"/>
              </a:tabLst>
            </a:pPr>
            <a:r>
              <a:rPr sz="1350" spc="60" dirty="0">
                <a:solidFill>
                  <a:srgbClr val="3A3838"/>
                </a:solidFill>
                <a:latin typeface="Century Gothic"/>
                <a:cs typeface="Century Gothic"/>
              </a:rPr>
              <a:t>What</a:t>
            </a:r>
            <a:r>
              <a:rPr sz="1350" dirty="0">
                <a:solidFill>
                  <a:srgbClr val="3A3838"/>
                </a:solidFill>
                <a:latin typeface="Century Gothic"/>
                <a:cs typeface="Century Gothic"/>
              </a:rPr>
              <a:t> are</a:t>
            </a:r>
            <a:r>
              <a:rPr sz="1350" spc="10" dirty="0">
                <a:solidFill>
                  <a:srgbClr val="3A3838"/>
                </a:solidFill>
                <a:latin typeface="Century Gothic"/>
                <a:cs typeface="Century Gothic"/>
              </a:rPr>
              <a:t> </a:t>
            </a:r>
            <a:r>
              <a:rPr sz="1350" dirty="0">
                <a:solidFill>
                  <a:srgbClr val="3A3838"/>
                </a:solidFill>
                <a:latin typeface="Century Gothic"/>
                <a:cs typeface="Century Gothic"/>
              </a:rPr>
              <a:t>the</a:t>
            </a:r>
            <a:r>
              <a:rPr sz="1350" spc="10" dirty="0">
                <a:solidFill>
                  <a:srgbClr val="3A3838"/>
                </a:solidFill>
                <a:latin typeface="Century Gothic"/>
                <a:cs typeface="Century Gothic"/>
              </a:rPr>
              <a:t> </a:t>
            </a:r>
            <a:r>
              <a:rPr sz="1350" dirty="0">
                <a:solidFill>
                  <a:srgbClr val="3A3838"/>
                </a:solidFill>
                <a:latin typeface="Century Gothic"/>
                <a:cs typeface="Century Gothic"/>
              </a:rPr>
              <a:t>names</a:t>
            </a:r>
            <a:r>
              <a:rPr sz="1350" spc="-10" dirty="0">
                <a:solidFill>
                  <a:srgbClr val="3A3838"/>
                </a:solidFill>
                <a:latin typeface="Century Gothic"/>
                <a:cs typeface="Century Gothic"/>
              </a:rPr>
              <a:t> </a:t>
            </a:r>
            <a:r>
              <a:rPr sz="1350" dirty="0">
                <a:solidFill>
                  <a:srgbClr val="3A3838"/>
                </a:solidFill>
                <a:latin typeface="Century Gothic"/>
                <a:cs typeface="Century Gothic"/>
              </a:rPr>
              <a:t>and</a:t>
            </a:r>
            <a:r>
              <a:rPr sz="1350" spc="5" dirty="0">
                <a:solidFill>
                  <a:srgbClr val="3A3838"/>
                </a:solidFill>
                <a:latin typeface="Century Gothic"/>
                <a:cs typeface="Century Gothic"/>
              </a:rPr>
              <a:t> </a:t>
            </a:r>
            <a:r>
              <a:rPr sz="1350" spc="50" dirty="0">
                <a:solidFill>
                  <a:srgbClr val="3A3838"/>
                </a:solidFill>
                <a:latin typeface="Century Gothic"/>
                <a:cs typeface="Century Gothic"/>
              </a:rPr>
              <a:t>relationships</a:t>
            </a:r>
            <a:r>
              <a:rPr sz="1350" spc="-15" dirty="0">
                <a:solidFill>
                  <a:srgbClr val="3A3838"/>
                </a:solidFill>
                <a:latin typeface="Century Gothic"/>
                <a:cs typeface="Century Gothic"/>
              </a:rPr>
              <a:t> </a:t>
            </a:r>
            <a:r>
              <a:rPr sz="1350" dirty="0">
                <a:solidFill>
                  <a:srgbClr val="3A3838"/>
                </a:solidFill>
                <a:latin typeface="Century Gothic"/>
                <a:cs typeface="Century Gothic"/>
              </a:rPr>
              <a:t>of</a:t>
            </a:r>
            <a:r>
              <a:rPr sz="1350" spc="35" dirty="0">
                <a:solidFill>
                  <a:srgbClr val="3A3838"/>
                </a:solidFill>
                <a:latin typeface="Century Gothic"/>
                <a:cs typeface="Century Gothic"/>
              </a:rPr>
              <a:t> </a:t>
            </a:r>
            <a:r>
              <a:rPr sz="1350" dirty="0">
                <a:solidFill>
                  <a:srgbClr val="3A3838"/>
                </a:solidFill>
                <a:latin typeface="Century Gothic"/>
                <a:cs typeface="Century Gothic"/>
              </a:rPr>
              <a:t>other</a:t>
            </a:r>
            <a:r>
              <a:rPr sz="1350" spc="-5" dirty="0">
                <a:solidFill>
                  <a:srgbClr val="3A3838"/>
                </a:solidFill>
                <a:latin typeface="Century Gothic"/>
                <a:cs typeface="Century Gothic"/>
              </a:rPr>
              <a:t> </a:t>
            </a:r>
            <a:r>
              <a:rPr sz="1350" spc="65" dirty="0">
                <a:solidFill>
                  <a:srgbClr val="3A3838"/>
                </a:solidFill>
                <a:latin typeface="Century Gothic"/>
                <a:cs typeface="Century Gothic"/>
              </a:rPr>
              <a:t>members</a:t>
            </a:r>
            <a:r>
              <a:rPr sz="1350" spc="5" dirty="0">
                <a:solidFill>
                  <a:srgbClr val="3A3838"/>
                </a:solidFill>
                <a:latin typeface="Century Gothic"/>
                <a:cs typeface="Century Gothic"/>
              </a:rPr>
              <a:t> </a:t>
            </a:r>
            <a:r>
              <a:rPr sz="1350" spc="55" dirty="0">
                <a:solidFill>
                  <a:srgbClr val="3A3838"/>
                </a:solidFill>
                <a:latin typeface="Century Gothic"/>
                <a:cs typeface="Century Gothic"/>
              </a:rPr>
              <a:t>in</a:t>
            </a:r>
            <a:endParaRPr sz="1350">
              <a:latin typeface="Century Gothic"/>
              <a:cs typeface="Century Gothic"/>
            </a:endParaRPr>
          </a:p>
          <a:p>
            <a:pPr marL="184785">
              <a:lnSpc>
                <a:spcPct val="100000"/>
              </a:lnSpc>
            </a:pPr>
            <a:r>
              <a:rPr sz="1350" dirty="0">
                <a:solidFill>
                  <a:srgbClr val="3A3838"/>
                </a:solidFill>
                <a:latin typeface="Century Gothic"/>
                <a:cs typeface="Century Gothic"/>
              </a:rPr>
              <a:t>the</a:t>
            </a:r>
            <a:r>
              <a:rPr sz="1350" spc="65" dirty="0">
                <a:solidFill>
                  <a:srgbClr val="3A3838"/>
                </a:solidFill>
                <a:latin typeface="Century Gothic"/>
                <a:cs typeface="Century Gothic"/>
              </a:rPr>
              <a:t> </a:t>
            </a:r>
            <a:r>
              <a:rPr sz="1350" dirty="0">
                <a:solidFill>
                  <a:srgbClr val="3A3838"/>
                </a:solidFill>
                <a:latin typeface="Century Gothic"/>
                <a:cs typeface="Century Gothic"/>
              </a:rPr>
              <a:t>household,</a:t>
            </a:r>
            <a:r>
              <a:rPr sz="1350" spc="45" dirty="0">
                <a:solidFill>
                  <a:srgbClr val="3A3838"/>
                </a:solidFill>
                <a:latin typeface="Century Gothic"/>
                <a:cs typeface="Century Gothic"/>
              </a:rPr>
              <a:t> </a:t>
            </a:r>
            <a:r>
              <a:rPr sz="1350" spc="55" dirty="0">
                <a:solidFill>
                  <a:srgbClr val="3A3838"/>
                </a:solidFill>
                <a:latin typeface="Century Gothic"/>
                <a:cs typeface="Century Gothic"/>
              </a:rPr>
              <a:t>if</a:t>
            </a:r>
            <a:r>
              <a:rPr sz="1350" spc="100" dirty="0">
                <a:solidFill>
                  <a:srgbClr val="3A3838"/>
                </a:solidFill>
                <a:latin typeface="Century Gothic"/>
                <a:cs typeface="Century Gothic"/>
              </a:rPr>
              <a:t> </a:t>
            </a:r>
            <a:r>
              <a:rPr sz="1350" spc="-10" dirty="0">
                <a:solidFill>
                  <a:srgbClr val="3A3838"/>
                </a:solidFill>
                <a:latin typeface="Century Gothic"/>
                <a:cs typeface="Century Gothic"/>
              </a:rPr>
              <a:t>applicable?</a:t>
            </a:r>
            <a:endParaRPr sz="1350">
              <a:latin typeface="Century Gothic"/>
              <a:cs typeface="Century Gothic"/>
            </a:endParaRPr>
          </a:p>
          <a:p>
            <a:pPr marL="184150" indent="-171450">
              <a:lnSpc>
                <a:spcPct val="100000"/>
              </a:lnSpc>
              <a:spcBef>
                <a:spcPts val="5"/>
              </a:spcBef>
              <a:buFont typeface="Arial"/>
              <a:buChar char="•"/>
              <a:tabLst>
                <a:tab pos="184150" algn="l"/>
              </a:tabLst>
            </a:pPr>
            <a:r>
              <a:rPr sz="1350" spc="120" dirty="0">
                <a:solidFill>
                  <a:srgbClr val="3A3838"/>
                </a:solidFill>
                <a:latin typeface="Century Gothic"/>
                <a:cs typeface="Century Gothic"/>
              </a:rPr>
              <a:t>Is</a:t>
            </a:r>
            <a:r>
              <a:rPr sz="1350" spc="100" dirty="0">
                <a:solidFill>
                  <a:srgbClr val="3A3838"/>
                </a:solidFill>
                <a:latin typeface="Century Gothic"/>
                <a:cs typeface="Century Gothic"/>
              </a:rPr>
              <a:t> </a:t>
            </a:r>
            <a:r>
              <a:rPr sz="1350" dirty="0">
                <a:solidFill>
                  <a:srgbClr val="3A3838"/>
                </a:solidFill>
                <a:latin typeface="Century Gothic"/>
                <a:cs typeface="Century Gothic"/>
              </a:rPr>
              <a:t>the</a:t>
            </a:r>
            <a:r>
              <a:rPr sz="1350" spc="55" dirty="0">
                <a:solidFill>
                  <a:srgbClr val="3A3838"/>
                </a:solidFill>
                <a:latin typeface="Century Gothic"/>
                <a:cs typeface="Century Gothic"/>
              </a:rPr>
              <a:t> </a:t>
            </a:r>
            <a:r>
              <a:rPr sz="1350" dirty="0">
                <a:solidFill>
                  <a:srgbClr val="3A3838"/>
                </a:solidFill>
                <a:latin typeface="Century Gothic"/>
                <a:cs typeface="Century Gothic"/>
              </a:rPr>
              <a:t>individual</a:t>
            </a:r>
            <a:r>
              <a:rPr sz="1350" spc="75" dirty="0">
                <a:solidFill>
                  <a:srgbClr val="3A3838"/>
                </a:solidFill>
                <a:latin typeface="Century Gothic"/>
                <a:cs typeface="Century Gothic"/>
              </a:rPr>
              <a:t> </a:t>
            </a:r>
            <a:r>
              <a:rPr sz="1350" spc="-30" dirty="0">
                <a:solidFill>
                  <a:srgbClr val="3A3838"/>
                </a:solidFill>
                <a:latin typeface="Century Gothic"/>
                <a:cs typeface="Century Gothic"/>
              </a:rPr>
              <a:t>incapacitated</a:t>
            </a:r>
            <a:r>
              <a:rPr sz="1350" spc="30" dirty="0">
                <a:solidFill>
                  <a:srgbClr val="3A3838"/>
                </a:solidFill>
                <a:latin typeface="Century Gothic"/>
                <a:cs typeface="Century Gothic"/>
              </a:rPr>
              <a:t> </a:t>
            </a:r>
            <a:r>
              <a:rPr sz="1350" spc="50" dirty="0">
                <a:solidFill>
                  <a:srgbClr val="3A3838"/>
                </a:solidFill>
                <a:latin typeface="Century Gothic"/>
                <a:cs typeface="Century Gothic"/>
              </a:rPr>
              <a:t>or</a:t>
            </a:r>
            <a:r>
              <a:rPr sz="1350" spc="85" dirty="0">
                <a:solidFill>
                  <a:srgbClr val="3A3838"/>
                </a:solidFill>
                <a:latin typeface="Century Gothic"/>
                <a:cs typeface="Century Gothic"/>
              </a:rPr>
              <a:t> </a:t>
            </a:r>
            <a:r>
              <a:rPr sz="1350" spc="35" dirty="0">
                <a:solidFill>
                  <a:srgbClr val="3A3838"/>
                </a:solidFill>
                <a:latin typeface="Century Gothic"/>
                <a:cs typeface="Century Gothic"/>
              </a:rPr>
              <a:t>injured?</a:t>
            </a:r>
            <a:endParaRPr sz="1350">
              <a:latin typeface="Century Gothic"/>
              <a:cs typeface="Century Gothic"/>
            </a:endParaRPr>
          </a:p>
          <a:p>
            <a:pPr marL="184150" indent="-171450">
              <a:lnSpc>
                <a:spcPct val="100000"/>
              </a:lnSpc>
              <a:buFont typeface="Arial"/>
              <a:buChar char="•"/>
              <a:tabLst>
                <a:tab pos="184150" algn="l"/>
              </a:tabLst>
            </a:pPr>
            <a:r>
              <a:rPr sz="1350" spc="60" dirty="0">
                <a:solidFill>
                  <a:srgbClr val="3A3838"/>
                </a:solidFill>
                <a:latin typeface="Century Gothic"/>
                <a:cs typeface="Century Gothic"/>
              </a:rPr>
              <a:t>What</a:t>
            </a:r>
            <a:r>
              <a:rPr sz="1350" spc="5" dirty="0">
                <a:solidFill>
                  <a:srgbClr val="3A3838"/>
                </a:solidFill>
                <a:latin typeface="Century Gothic"/>
                <a:cs typeface="Century Gothic"/>
              </a:rPr>
              <a:t> </a:t>
            </a:r>
            <a:r>
              <a:rPr sz="1350" spc="105" dirty="0">
                <a:solidFill>
                  <a:srgbClr val="3A3838"/>
                </a:solidFill>
                <a:latin typeface="Century Gothic"/>
                <a:cs typeface="Century Gothic"/>
              </a:rPr>
              <a:t>is</a:t>
            </a:r>
            <a:r>
              <a:rPr sz="1350" spc="30" dirty="0">
                <a:solidFill>
                  <a:srgbClr val="3A3838"/>
                </a:solidFill>
                <a:latin typeface="Century Gothic"/>
                <a:cs typeface="Century Gothic"/>
              </a:rPr>
              <a:t> </a:t>
            </a:r>
            <a:r>
              <a:rPr sz="1350" dirty="0">
                <a:solidFill>
                  <a:srgbClr val="3A3838"/>
                </a:solidFill>
                <a:latin typeface="Century Gothic"/>
                <a:cs typeface="Century Gothic"/>
              </a:rPr>
              <a:t>the</a:t>
            </a:r>
            <a:r>
              <a:rPr sz="1350" spc="10" dirty="0">
                <a:solidFill>
                  <a:srgbClr val="3A3838"/>
                </a:solidFill>
                <a:latin typeface="Century Gothic"/>
                <a:cs typeface="Century Gothic"/>
              </a:rPr>
              <a:t> </a:t>
            </a:r>
            <a:r>
              <a:rPr sz="1350" dirty="0">
                <a:solidFill>
                  <a:srgbClr val="3A3838"/>
                </a:solidFill>
                <a:latin typeface="Century Gothic"/>
                <a:cs typeface="Century Gothic"/>
              </a:rPr>
              <a:t>name and</a:t>
            </a:r>
            <a:r>
              <a:rPr sz="1350" spc="10" dirty="0">
                <a:solidFill>
                  <a:srgbClr val="3A3838"/>
                </a:solidFill>
                <a:latin typeface="Century Gothic"/>
                <a:cs typeface="Century Gothic"/>
              </a:rPr>
              <a:t> </a:t>
            </a:r>
            <a:r>
              <a:rPr sz="1350" dirty="0">
                <a:solidFill>
                  <a:srgbClr val="3A3838"/>
                </a:solidFill>
                <a:latin typeface="Century Gothic"/>
                <a:cs typeface="Century Gothic"/>
              </a:rPr>
              <a:t>address</a:t>
            </a:r>
            <a:r>
              <a:rPr sz="1350" spc="-5" dirty="0">
                <a:solidFill>
                  <a:srgbClr val="3A3838"/>
                </a:solidFill>
                <a:latin typeface="Century Gothic"/>
                <a:cs typeface="Century Gothic"/>
              </a:rPr>
              <a:t> </a:t>
            </a:r>
            <a:r>
              <a:rPr sz="1350" dirty="0">
                <a:solidFill>
                  <a:srgbClr val="3A3838"/>
                </a:solidFill>
                <a:latin typeface="Century Gothic"/>
                <a:cs typeface="Century Gothic"/>
              </a:rPr>
              <a:t>of</a:t>
            </a:r>
            <a:r>
              <a:rPr sz="1350" spc="40" dirty="0">
                <a:solidFill>
                  <a:srgbClr val="3A3838"/>
                </a:solidFill>
                <a:latin typeface="Century Gothic"/>
                <a:cs typeface="Century Gothic"/>
              </a:rPr>
              <a:t> </a:t>
            </a:r>
            <a:r>
              <a:rPr sz="1350" dirty="0">
                <a:solidFill>
                  <a:srgbClr val="3A3838"/>
                </a:solidFill>
                <a:latin typeface="Century Gothic"/>
                <a:cs typeface="Century Gothic"/>
              </a:rPr>
              <a:t>the </a:t>
            </a:r>
            <a:r>
              <a:rPr sz="1350" spc="-10" dirty="0">
                <a:solidFill>
                  <a:srgbClr val="3A3838"/>
                </a:solidFill>
                <a:latin typeface="Century Gothic"/>
                <a:cs typeface="Century Gothic"/>
              </a:rPr>
              <a:t>caregiver?</a:t>
            </a:r>
            <a:endParaRPr sz="1350">
              <a:latin typeface="Century Gothic"/>
              <a:cs typeface="Century Gothic"/>
            </a:endParaRPr>
          </a:p>
          <a:p>
            <a:pPr marL="183515" marR="1250950" indent="-171450">
              <a:lnSpc>
                <a:spcPct val="100000"/>
              </a:lnSpc>
              <a:buFont typeface="Arial"/>
              <a:buChar char="•"/>
              <a:tabLst>
                <a:tab pos="184785" algn="l"/>
              </a:tabLst>
            </a:pPr>
            <a:r>
              <a:rPr sz="1350" spc="60" dirty="0">
                <a:solidFill>
                  <a:srgbClr val="3A3838"/>
                </a:solidFill>
                <a:latin typeface="Century Gothic"/>
                <a:cs typeface="Century Gothic"/>
              </a:rPr>
              <a:t>What</a:t>
            </a:r>
            <a:r>
              <a:rPr sz="1350" spc="5" dirty="0">
                <a:solidFill>
                  <a:srgbClr val="3A3838"/>
                </a:solidFill>
                <a:latin typeface="Century Gothic"/>
                <a:cs typeface="Century Gothic"/>
              </a:rPr>
              <a:t> </a:t>
            </a:r>
            <a:r>
              <a:rPr sz="1350" spc="105" dirty="0">
                <a:solidFill>
                  <a:srgbClr val="3A3838"/>
                </a:solidFill>
                <a:latin typeface="Century Gothic"/>
                <a:cs typeface="Century Gothic"/>
              </a:rPr>
              <a:t>is</a:t>
            </a:r>
            <a:r>
              <a:rPr sz="1350" spc="30" dirty="0">
                <a:solidFill>
                  <a:srgbClr val="3A3838"/>
                </a:solidFill>
                <a:latin typeface="Century Gothic"/>
                <a:cs typeface="Century Gothic"/>
              </a:rPr>
              <a:t> </a:t>
            </a:r>
            <a:r>
              <a:rPr sz="1350" dirty="0">
                <a:solidFill>
                  <a:srgbClr val="3A3838"/>
                </a:solidFill>
                <a:latin typeface="Century Gothic"/>
                <a:cs typeface="Century Gothic"/>
              </a:rPr>
              <a:t>the</a:t>
            </a:r>
            <a:r>
              <a:rPr sz="1350" spc="10" dirty="0">
                <a:solidFill>
                  <a:srgbClr val="3A3838"/>
                </a:solidFill>
                <a:latin typeface="Century Gothic"/>
                <a:cs typeface="Century Gothic"/>
              </a:rPr>
              <a:t> </a:t>
            </a:r>
            <a:r>
              <a:rPr sz="1350" dirty="0">
                <a:solidFill>
                  <a:srgbClr val="3A3838"/>
                </a:solidFill>
                <a:latin typeface="Century Gothic"/>
                <a:cs typeface="Century Gothic"/>
              </a:rPr>
              <a:t>name and</a:t>
            </a:r>
            <a:r>
              <a:rPr sz="1350" spc="10" dirty="0">
                <a:solidFill>
                  <a:srgbClr val="3A3838"/>
                </a:solidFill>
                <a:latin typeface="Century Gothic"/>
                <a:cs typeface="Century Gothic"/>
              </a:rPr>
              <a:t> </a:t>
            </a:r>
            <a:r>
              <a:rPr sz="1350" dirty="0">
                <a:solidFill>
                  <a:srgbClr val="3A3838"/>
                </a:solidFill>
                <a:latin typeface="Century Gothic"/>
                <a:cs typeface="Century Gothic"/>
              </a:rPr>
              <a:t>address</a:t>
            </a:r>
            <a:r>
              <a:rPr sz="1350" spc="-5" dirty="0">
                <a:solidFill>
                  <a:srgbClr val="3A3838"/>
                </a:solidFill>
                <a:latin typeface="Century Gothic"/>
                <a:cs typeface="Century Gothic"/>
              </a:rPr>
              <a:t> </a:t>
            </a:r>
            <a:r>
              <a:rPr sz="1350" dirty="0">
                <a:solidFill>
                  <a:srgbClr val="3A3838"/>
                </a:solidFill>
                <a:latin typeface="Century Gothic"/>
                <a:cs typeface="Century Gothic"/>
              </a:rPr>
              <a:t>of</a:t>
            </a:r>
            <a:r>
              <a:rPr sz="1350" spc="40" dirty="0">
                <a:solidFill>
                  <a:srgbClr val="3A3838"/>
                </a:solidFill>
                <a:latin typeface="Century Gothic"/>
                <a:cs typeface="Century Gothic"/>
              </a:rPr>
              <a:t> </a:t>
            </a:r>
            <a:r>
              <a:rPr sz="1350" dirty="0">
                <a:solidFill>
                  <a:srgbClr val="3A3838"/>
                </a:solidFill>
                <a:latin typeface="Century Gothic"/>
                <a:cs typeface="Century Gothic"/>
              </a:rPr>
              <a:t>the </a:t>
            </a:r>
            <a:r>
              <a:rPr sz="1350" spc="-10" dirty="0">
                <a:solidFill>
                  <a:srgbClr val="3A3838"/>
                </a:solidFill>
                <a:latin typeface="Century Gothic"/>
                <a:cs typeface="Century Gothic"/>
              </a:rPr>
              <a:t>alleged 	perpetrator(s)?</a:t>
            </a:r>
            <a:endParaRPr sz="1350">
              <a:latin typeface="Century Gothic"/>
              <a:cs typeface="Century Gothic"/>
            </a:endParaRPr>
          </a:p>
          <a:p>
            <a:pPr marL="183515" marR="639445" indent="-171450">
              <a:lnSpc>
                <a:spcPct val="100000"/>
              </a:lnSpc>
              <a:buFont typeface="Arial"/>
              <a:buChar char="•"/>
              <a:tabLst>
                <a:tab pos="184785" algn="l"/>
              </a:tabLst>
            </a:pPr>
            <a:r>
              <a:rPr sz="1350" dirty="0">
                <a:solidFill>
                  <a:srgbClr val="3A3838"/>
                </a:solidFill>
                <a:latin typeface="Century Gothic"/>
                <a:cs typeface="Century Gothic"/>
              </a:rPr>
              <a:t>Are</a:t>
            </a:r>
            <a:r>
              <a:rPr sz="1350" spc="55" dirty="0">
                <a:solidFill>
                  <a:srgbClr val="3A3838"/>
                </a:solidFill>
                <a:latin typeface="Century Gothic"/>
                <a:cs typeface="Century Gothic"/>
              </a:rPr>
              <a:t> </a:t>
            </a:r>
            <a:r>
              <a:rPr sz="1350" dirty="0">
                <a:solidFill>
                  <a:srgbClr val="3A3838"/>
                </a:solidFill>
                <a:latin typeface="Century Gothic"/>
                <a:cs typeface="Century Gothic"/>
              </a:rPr>
              <a:t>there</a:t>
            </a:r>
            <a:r>
              <a:rPr sz="1350" spc="40" dirty="0">
                <a:solidFill>
                  <a:srgbClr val="3A3838"/>
                </a:solidFill>
                <a:latin typeface="Century Gothic"/>
                <a:cs typeface="Century Gothic"/>
              </a:rPr>
              <a:t> </a:t>
            </a:r>
            <a:r>
              <a:rPr sz="1350" dirty="0">
                <a:solidFill>
                  <a:srgbClr val="3A3838"/>
                </a:solidFill>
                <a:latin typeface="Century Gothic"/>
                <a:cs typeface="Century Gothic"/>
              </a:rPr>
              <a:t>other</a:t>
            </a:r>
            <a:r>
              <a:rPr sz="1350" spc="35" dirty="0">
                <a:solidFill>
                  <a:srgbClr val="3A3838"/>
                </a:solidFill>
                <a:latin typeface="Century Gothic"/>
                <a:cs typeface="Century Gothic"/>
              </a:rPr>
              <a:t> </a:t>
            </a:r>
            <a:r>
              <a:rPr sz="1350" spc="-10" dirty="0">
                <a:solidFill>
                  <a:srgbClr val="3A3838"/>
                </a:solidFill>
                <a:latin typeface="Century Gothic"/>
                <a:cs typeface="Century Gothic"/>
              </a:rPr>
              <a:t>people</a:t>
            </a:r>
            <a:r>
              <a:rPr sz="1350" spc="45" dirty="0">
                <a:solidFill>
                  <a:srgbClr val="3A3838"/>
                </a:solidFill>
                <a:latin typeface="Century Gothic"/>
                <a:cs typeface="Century Gothic"/>
              </a:rPr>
              <a:t> </a:t>
            </a:r>
            <a:r>
              <a:rPr sz="1350" dirty="0">
                <a:solidFill>
                  <a:srgbClr val="3A3838"/>
                </a:solidFill>
                <a:latin typeface="Century Gothic"/>
                <a:cs typeface="Century Gothic"/>
              </a:rPr>
              <a:t>who</a:t>
            </a:r>
            <a:r>
              <a:rPr sz="1350" spc="70" dirty="0">
                <a:solidFill>
                  <a:srgbClr val="3A3838"/>
                </a:solidFill>
                <a:latin typeface="Century Gothic"/>
                <a:cs typeface="Century Gothic"/>
              </a:rPr>
              <a:t> </a:t>
            </a:r>
            <a:r>
              <a:rPr sz="1350" dirty="0">
                <a:solidFill>
                  <a:srgbClr val="3A3838"/>
                </a:solidFill>
                <a:latin typeface="Century Gothic"/>
                <a:cs typeface="Century Gothic"/>
              </a:rPr>
              <a:t>may</a:t>
            </a:r>
            <a:r>
              <a:rPr sz="1350" spc="75" dirty="0">
                <a:solidFill>
                  <a:srgbClr val="3A3838"/>
                </a:solidFill>
                <a:latin typeface="Century Gothic"/>
                <a:cs typeface="Century Gothic"/>
              </a:rPr>
              <a:t> </a:t>
            </a:r>
            <a:r>
              <a:rPr sz="1350" spc="-25" dirty="0">
                <a:solidFill>
                  <a:srgbClr val="3A3838"/>
                </a:solidFill>
                <a:latin typeface="Century Gothic"/>
                <a:cs typeface="Century Gothic"/>
              </a:rPr>
              <a:t>have</a:t>
            </a:r>
            <a:r>
              <a:rPr sz="1350" spc="55" dirty="0">
                <a:solidFill>
                  <a:srgbClr val="3A3838"/>
                </a:solidFill>
                <a:latin typeface="Century Gothic"/>
                <a:cs typeface="Century Gothic"/>
              </a:rPr>
              <a:t> </a:t>
            </a:r>
            <a:r>
              <a:rPr sz="1350" dirty="0">
                <a:solidFill>
                  <a:srgbClr val="3A3838"/>
                </a:solidFill>
                <a:latin typeface="Century Gothic"/>
                <a:cs typeface="Century Gothic"/>
              </a:rPr>
              <a:t>knowledge</a:t>
            </a:r>
            <a:r>
              <a:rPr sz="1350" spc="30" dirty="0">
                <a:solidFill>
                  <a:srgbClr val="3A3838"/>
                </a:solidFill>
                <a:latin typeface="Century Gothic"/>
                <a:cs typeface="Century Gothic"/>
              </a:rPr>
              <a:t> </a:t>
            </a:r>
            <a:r>
              <a:rPr sz="1350" spc="-25" dirty="0">
                <a:solidFill>
                  <a:srgbClr val="3A3838"/>
                </a:solidFill>
                <a:latin typeface="Century Gothic"/>
                <a:cs typeface="Century Gothic"/>
              </a:rPr>
              <a:t>of 	</a:t>
            </a:r>
            <a:r>
              <a:rPr sz="1350" spc="-10" dirty="0">
                <a:solidFill>
                  <a:srgbClr val="3A3838"/>
                </a:solidFill>
                <a:latin typeface="Century Gothic"/>
                <a:cs typeface="Century Gothic"/>
              </a:rPr>
              <a:t>alleged</a:t>
            </a:r>
            <a:r>
              <a:rPr sz="1350" spc="-55" dirty="0">
                <a:solidFill>
                  <a:srgbClr val="3A3838"/>
                </a:solidFill>
                <a:latin typeface="Century Gothic"/>
                <a:cs typeface="Century Gothic"/>
              </a:rPr>
              <a:t> </a:t>
            </a:r>
            <a:r>
              <a:rPr sz="1350" spc="-10" dirty="0">
                <a:solidFill>
                  <a:srgbClr val="3A3838"/>
                </a:solidFill>
                <a:latin typeface="Century Gothic"/>
                <a:cs typeface="Century Gothic"/>
              </a:rPr>
              <a:t>abuse,</a:t>
            </a:r>
            <a:r>
              <a:rPr sz="1350" spc="-40" dirty="0">
                <a:solidFill>
                  <a:srgbClr val="3A3838"/>
                </a:solidFill>
                <a:latin typeface="Century Gothic"/>
                <a:cs typeface="Century Gothic"/>
              </a:rPr>
              <a:t> </a:t>
            </a:r>
            <a:r>
              <a:rPr sz="1350" spc="-10" dirty="0">
                <a:solidFill>
                  <a:srgbClr val="3A3838"/>
                </a:solidFill>
                <a:latin typeface="Century Gothic"/>
                <a:cs typeface="Century Gothic"/>
              </a:rPr>
              <a:t>neglect,</a:t>
            </a:r>
            <a:r>
              <a:rPr sz="1350" spc="-65" dirty="0">
                <a:solidFill>
                  <a:srgbClr val="3A3838"/>
                </a:solidFill>
                <a:latin typeface="Century Gothic"/>
                <a:cs typeface="Century Gothic"/>
              </a:rPr>
              <a:t> </a:t>
            </a:r>
            <a:r>
              <a:rPr sz="1350" spc="50" dirty="0">
                <a:solidFill>
                  <a:srgbClr val="3A3838"/>
                </a:solidFill>
                <a:latin typeface="Century Gothic"/>
                <a:cs typeface="Century Gothic"/>
              </a:rPr>
              <a:t>or</a:t>
            </a:r>
            <a:r>
              <a:rPr sz="1350" spc="-30" dirty="0">
                <a:solidFill>
                  <a:srgbClr val="3A3838"/>
                </a:solidFill>
                <a:latin typeface="Century Gothic"/>
                <a:cs typeface="Century Gothic"/>
              </a:rPr>
              <a:t> </a:t>
            </a:r>
            <a:r>
              <a:rPr sz="1350" spc="-10" dirty="0">
                <a:solidFill>
                  <a:srgbClr val="3A3838"/>
                </a:solidFill>
                <a:latin typeface="Century Gothic"/>
                <a:cs typeface="Century Gothic"/>
              </a:rPr>
              <a:t>exploitation?</a:t>
            </a:r>
            <a:endParaRPr sz="1350">
              <a:latin typeface="Century Gothic"/>
              <a:cs typeface="Century Gothic"/>
            </a:endParaRPr>
          </a:p>
          <a:p>
            <a:pPr marL="184785" indent="-172085">
              <a:lnSpc>
                <a:spcPct val="100000"/>
              </a:lnSpc>
              <a:buFont typeface="Arial"/>
              <a:buChar char="•"/>
              <a:tabLst>
                <a:tab pos="184785" algn="l"/>
              </a:tabLst>
            </a:pPr>
            <a:r>
              <a:rPr sz="1350" spc="20" dirty="0">
                <a:solidFill>
                  <a:srgbClr val="3A3838"/>
                </a:solidFill>
                <a:latin typeface="Century Gothic"/>
                <a:cs typeface="Century Gothic"/>
              </a:rPr>
              <a:t>Do</a:t>
            </a:r>
            <a:r>
              <a:rPr sz="1350" spc="15" dirty="0">
                <a:solidFill>
                  <a:srgbClr val="3A3838"/>
                </a:solidFill>
                <a:latin typeface="Century Gothic"/>
                <a:cs typeface="Century Gothic"/>
              </a:rPr>
              <a:t> </a:t>
            </a:r>
            <a:r>
              <a:rPr sz="1350" spc="20" dirty="0">
                <a:solidFill>
                  <a:srgbClr val="3A3838"/>
                </a:solidFill>
                <a:latin typeface="Century Gothic"/>
                <a:cs typeface="Century Gothic"/>
              </a:rPr>
              <a:t>you</a:t>
            </a:r>
            <a:r>
              <a:rPr sz="1350" spc="15" dirty="0">
                <a:solidFill>
                  <a:srgbClr val="3A3838"/>
                </a:solidFill>
                <a:latin typeface="Century Gothic"/>
                <a:cs typeface="Century Gothic"/>
              </a:rPr>
              <a:t> </a:t>
            </a:r>
            <a:r>
              <a:rPr sz="1350" spc="60" dirty="0">
                <a:solidFill>
                  <a:srgbClr val="3A3838"/>
                </a:solidFill>
                <a:latin typeface="Century Gothic"/>
                <a:cs typeface="Century Gothic"/>
              </a:rPr>
              <a:t>know</a:t>
            </a:r>
            <a:r>
              <a:rPr sz="1350" dirty="0">
                <a:solidFill>
                  <a:srgbClr val="3A3838"/>
                </a:solidFill>
                <a:latin typeface="Century Gothic"/>
                <a:cs typeface="Century Gothic"/>
              </a:rPr>
              <a:t> </a:t>
            </a:r>
            <a:r>
              <a:rPr sz="1350" spc="20" dirty="0">
                <a:solidFill>
                  <a:srgbClr val="3A3838"/>
                </a:solidFill>
                <a:latin typeface="Century Gothic"/>
                <a:cs typeface="Century Gothic"/>
              </a:rPr>
              <a:t>the</a:t>
            </a:r>
            <a:r>
              <a:rPr sz="1350" spc="-5" dirty="0">
                <a:solidFill>
                  <a:srgbClr val="3A3838"/>
                </a:solidFill>
                <a:latin typeface="Century Gothic"/>
                <a:cs typeface="Century Gothic"/>
              </a:rPr>
              <a:t> </a:t>
            </a:r>
            <a:r>
              <a:rPr sz="1350" spc="20" dirty="0">
                <a:solidFill>
                  <a:srgbClr val="3A3838"/>
                </a:solidFill>
                <a:latin typeface="Century Gothic"/>
                <a:cs typeface="Century Gothic"/>
              </a:rPr>
              <a:t>name</a:t>
            </a:r>
            <a:r>
              <a:rPr sz="1350" spc="-10" dirty="0">
                <a:solidFill>
                  <a:srgbClr val="3A3838"/>
                </a:solidFill>
                <a:latin typeface="Century Gothic"/>
                <a:cs typeface="Century Gothic"/>
              </a:rPr>
              <a:t> </a:t>
            </a:r>
            <a:r>
              <a:rPr sz="1350" spc="20" dirty="0">
                <a:solidFill>
                  <a:srgbClr val="3A3838"/>
                </a:solidFill>
                <a:latin typeface="Century Gothic"/>
                <a:cs typeface="Century Gothic"/>
              </a:rPr>
              <a:t>of</a:t>
            </a:r>
            <a:r>
              <a:rPr sz="1350" spc="25" dirty="0">
                <a:solidFill>
                  <a:srgbClr val="3A3838"/>
                </a:solidFill>
                <a:latin typeface="Century Gothic"/>
                <a:cs typeface="Century Gothic"/>
              </a:rPr>
              <a:t> </a:t>
            </a:r>
            <a:r>
              <a:rPr sz="1350" spc="20" dirty="0">
                <a:solidFill>
                  <a:srgbClr val="3A3838"/>
                </a:solidFill>
                <a:latin typeface="Century Gothic"/>
                <a:cs typeface="Century Gothic"/>
              </a:rPr>
              <a:t>the</a:t>
            </a:r>
            <a:r>
              <a:rPr sz="1350" spc="-10" dirty="0">
                <a:solidFill>
                  <a:srgbClr val="3A3838"/>
                </a:solidFill>
                <a:latin typeface="Century Gothic"/>
                <a:cs typeface="Century Gothic"/>
              </a:rPr>
              <a:t> </a:t>
            </a:r>
            <a:r>
              <a:rPr sz="1350" spc="20" dirty="0">
                <a:solidFill>
                  <a:srgbClr val="3A3838"/>
                </a:solidFill>
                <a:latin typeface="Century Gothic"/>
                <a:cs typeface="Century Gothic"/>
              </a:rPr>
              <a:t>individual's</a:t>
            </a:r>
            <a:r>
              <a:rPr sz="1350" dirty="0">
                <a:solidFill>
                  <a:srgbClr val="3A3838"/>
                </a:solidFill>
                <a:latin typeface="Century Gothic"/>
                <a:cs typeface="Century Gothic"/>
              </a:rPr>
              <a:t> </a:t>
            </a:r>
            <a:r>
              <a:rPr sz="1350" spc="-10" dirty="0">
                <a:solidFill>
                  <a:srgbClr val="3A3838"/>
                </a:solidFill>
                <a:latin typeface="Century Gothic"/>
                <a:cs typeface="Century Gothic"/>
              </a:rPr>
              <a:t>physician?</a:t>
            </a:r>
            <a:endParaRPr sz="1350">
              <a:latin typeface="Century Gothic"/>
              <a:cs typeface="Century Gothic"/>
            </a:endParaRPr>
          </a:p>
          <a:p>
            <a:pPr marL="183515" marR="918210" indent="-171450">
              <a:lnSpc>
                <a:spcPct val="100000"/>
              </a:lnSpc>
              <a:buFont typeface="Arial"/>
              <a:buChar char="•"/>
              <a:tabLst>
                <a:tab pos="184785" algn="l"/>
              </a:tabLst>
            </a:pPr>
            <a:r>
              <a:rPr sz="1350" spc="60" dirty="0">
                <a:solidFill>
                  <a:srgbClr val="3A3838"/>
                </a:solidFill>
                <a:latin typeface="Century Gothic"/>
                <a:cs typeface="Century Gothic"/>
              </a:rPr>
              <a:t>What</a:t>
            </a:r>
            <a:r>
              <a:rPr sz="1350" spc="40" dirty="0">
                <a:solidFill>
                  <a:srgbClr val="3A3838"/>
                </a:solidFill>
                <a:latin typeface="Century Gothic"/>
                <a:cs typeface="Century Gothic"/>
              </a:rPr>
              <a:t> </a:t>
            </a:r>
            <a:r>
              <a:rPr sz="1350" spc="105" dirty="0">
                <a:solidFill>
                  <a:srgbClr val="3A3838"/>
                </a:solidFill>
                <a:latin typeface="Century Gothic"/>
                <a:cs typeface="Century Gothic"/>
              </a:rPr>
              <a:t>is</a:t>
            </a:r>
            <a:r>
              <a:rPr sz="1350" spc="70" dirty="0">
                <a:solidFill>
                  <a:srgbClr val="3A3838"/>
                </a:solidFill>
                <a:latin typeface="Century Gothic"/>
                <a:cs typeface="Century Gothic"/>
              </a:rPr>
              <a:t> </a:t>
            </a:r>
            <a:r>
              <a:rPr sz="1350" dirty="0">
                <a:solidFill>
                  <a:srgbClr val="3A3838"/>
                </a:solidFill>
                <a:latin typeface="Century Gothic"/>
                <a:cs typeface="Century Gothic"/>
              </a:rPr>
              <a:t>your</a:t>
            </a:r>
            <a:r>
              <a:rPr sz="1350" spc="80" dirty="0">
                <a:solidFill>
                  <a:srgbClr val="3A3838"/>
                </a:solidFill>
                <a:latin typeface="Century Gothic"/>
                <a:cs typeface="Century Gothic"/>
              </a:rPr>
              <a:t> </a:t>
            </a:r>
            <a:r>
              <a:rPr sz="1350" dirty="0">
                <a:solidFill>
                  <a:srgbClr val="3A3838"/>
                </a:solidFill>
                <a:latin typeface="Century Gothic"/>
                <a:cs typeface="Century Gothic"/>
              </a:rPr>
              <a:t>name,</a:t>
            </a:r>
            <a:r>
              <a:rPr sz="1350" spc="35" dirty="0">
                <a:solidFill>
                  <a:srgbClr val="3A3838"/>
                </a:solidFill>
                <a:latin typeface="Century Gothic"/>
                <a:cs typeface="Century Gothic"/>
              </a:rPr>
              <a:t> </a:t>
            </a:r>
            <a:r>
              <a:rPr sz="1350" dirty="0">
                <a:solidFill>
                  <a:srgbClr val="3A3838"/>
                </a:solidFill>
                <a:latin typeface="Century Gothic"/>
                <a:cs typeface="Century Gothic"/>
              </a:rPr>
              <a:t>address,</a:t>
            </a:r>
            <a:r>
              <a:rPr sz="1350" spc="45" dirty="0">
                <a:solidFill>
                  <a:srgbClr val="3A3838"/>
                </a:solidFill>
                <a:latin typeface="Century Gothic"/>
                <a:cs typeface="Century Gothic"/>
              </a:rPr>
              <a:t> </a:t>
            </a:r>
            <a:r>
              <a:rPr sz="1350" dirty="0">
                <a:solidFill>
                  <a:srgbClr val="3A3838"/>
                </a:solidFill>
                <a:latin typeface="Century Gothic"/>
                <a:cs typeface="Century Gothic"/>
              </a:rPr>
              <a:t>phone</a:t>
            </a:r>
            <a:r>
              <a:rPr sz="1350" spc="25" dirty="0">
                <a:solidFill>
                  <a:srgbClr val="3A3838"/>
                </a:solidFill>
                <a:latin typeface="Century Gothic"/>
                <a:cs typeface="Century Gothic"/>
              </a:rPr>
              <a:t> </a:t>
            </a:r>
            <a:r>
              <a:rPr sz="1350" dirty="0">
                <a:solidFill>
                  <a:srgbClr val="3A3838"/>
                </a:solidFill>
                <a:latin typeface="Century Gothic"/>
                <a:cs typeface="Century Gothic"/>
              </a:rPr>
              <a:t>number,</a:t>
            </a:r>
            <a:r>
              <a:rPr sz="1350" spc="25" dirty="0">
                <a:solidFill>
                  <a:srgbClr val="3A3838"/>
                </a:solidFill>
                <a:latin typeface="Century Gothic"/>
                <a:cs typeface="Century Gothic"/>
              </a:rPr>
              <a:t> </a:t>
            </a:r>
            <a:r>
              <a:rPr sz="1350" spc="-25" dirty="0">
                <a:solidFill>
                  <a:srgbClr val="3A3838"/>
                </a:solidFill>
                <a:latin typeface="Century Gothic"/>
                <a:cs typeface="Century Gothic"/>
              </a:rPr>
              <a:t>and 	</a:t>
            </a:r>
            <a:r>
              <a:rPr sz="1350" spc="20" dirty="0">
                <a:solidFill>
                  <a:srgbClr val="3A3838"/>
                </a:solidFill>
                <a:latin typeface="Century Gothic"/>
                <a:cs typeface="Century Gothic"/>
              </a:rPr>
              <a:t>relationship</a:t>
            </a:r>
            <a:r>
              <a:rPr sz="1350" spc="-5" dirty="0">
                <a:solidFill>
                  <a:srgbClr val="3A3838"/>
                </a:solidFill>
                <a:latin typeface="Century Gothic"/>
                <a:cs typeface="Century Gothic"/>
              </a:rPr>
              <a:t> </a:t>
            </a:r>
            <a:r>
              <a:rPr sz="1350" spc="20" dirty="0">
                <a:solidFill>
                  <a:srgbClr val="3A3838"/>
                </a:solidFill>
                <a:latin typeface="Century Gothic"/>
                <a:cs typeface="Century Gothic"/>
              </a:rPr>
              <a:t>to</a:t>
            </a:r>
            <a:r>
              <a:rPr sz="1350" spc="45" dirty="0">
                <a:solidFill>
                  <a:srgbClr val="3A3838"/>
                </a:solidFill>
                <a:latin typeface="Century Gothic"/>
                <a:cs typeface="Century Gothic"/>
              </a:rPr>
              <a:t> </a:t>
            </a:r>
            <a:r>
              <a:rPr sz="1350" spc="20" dirty="0">
                <a:solidFill>
                  <a:srgbClr val="3A3838"/>
                </a:solidFill>
                <a:latin typeface="Century Gothic"/>
                <a:cs typeface="Century Gothic"/>
              </a:rPr>
              <a:t>the individual?</a:t>
            </a:r>
            <a:r>
              <a:rPr sz="1350" spc="-10" dirty="0">
                <a:solidFill>
                  <a:srgbClr val="3A3838"/>
                </a:solidFill>
                <a:latin typeface="Century Gothic"/>
                <a:cs typeface="Century Gothic"/>
              </a:rPr>
              <a:t> </a:t>
            </a:r>
            <a:r>
              <a:rPr sz="1350" spc="20" dirty="0">
                <a:solidFill>
                  <a:srgbClr val="3A3838"/>
                </a:solidFill>
                <a:latin typeface="Century Gothic"/>
                <a:cs typeface="Century Gothic"/>
              </a:rPr>
              <a:t>(You</a:t>
            </a:r>
            <a:r>
              <a:rPr sz="1350" spc="50" dirty="0">
                <a:solidFill>
                  <a:srgbClr val="3A3838"/>
                </a:solidFill>
                <a:latin typeface="Century Gothic"/>
                <a:cs typeface="Century Gothic"/>
              </a:rPr>
              <a:t> </a:t>
            </a:r>
            <a:r>
              <a:rPr sz="1350" spc="20" dirty="0">
                <a:solidFill>
                  <a:srgbClr val="3A3838"/>
                </a:solidFill>
                <a:latin typeface="Century Gothic"/>
                <a:cs typeface="Century Gothic"/>
              </a:rPr>
              <a:t>may</a:t>
            </a:r>
            <a:r>
              <a:rPr sz="1350" spc="30" dirty="0">
                <a:solidFill>
                  <a:srgbClr val="3A3838"/>
                </a:solidFill>
                <a:latin typeface="Century Gothic"/>
                <a:cs typeface="Century Gothic"/>
              </a:rPr>
              <a:t> </a:t>
            </a:r>
            <a:r>
              <a:rPr sz="1350" spc="-10" dirty="0">
                <a:solidFill>
                  <a:srgbClr val="3A3838"/>
                </a:solidFill>
                <a:latin typeface="Century Gothic"/>
                <a:cs typeface="Century Gothic"/>
              </a:rPr>
              <a:t>report 	anonymously)</a:t>
            </a:r>
            <a:endParaRPr sz="1350">
              <a:latin typeface="Century Gothic"/>
              <a:cs typeface="Century Gothic"/>
            </a:endParaRPr>
          </a:p>
        </p:txBody>
      </p:sp>
      <p:sp>
        <p:nvSpPr>
          <p:cNvPr id="10" name="object 10"/>
          <p:cNvSpPr/>
          <p:nvPr/>
        </p:nvSpPr>
        <p:spPr>
          <a:xfrm>
            <a:off x="7444117" y="1519097"/>
            <a:ext cx="3324860" cy="3946525"/>
          </a:xfrm>
          <a:custGeom>
            <a:avLst/>
            <a:gdLst/>
            <a:ahLst/>
            <a:cxnLst/>
            <a:rect l="l" t="t" r="r" b="b"/>
            <a:pathLst>
              <a:path w="3324859" h="3946525">
                <a:moveTo>
                  <a:pt x="2493530" y="1246212"/>
                </a:moveTo>
                <a:lnTo>
                  <a:pt x="2492121" y="1197597"/>
                </a:lnTo>
                <a:lnTo>
                  <a:pt x="2487917" y="1149680"/>
                </a:lnTo>
                <a:lnTo>
                  <a:pt x="2481008" y="1102575"/>
                </a:lnTo>
                <a:lnTo>
                  <a:pt x="2471483" y="1056335"/>
                </a:lnTo>
                <a:lnTo>
                  <a:pt x="2459418" y="1011047"/>
                </a:lnTo>
                <a:lnTo>
                  <a:pt x="2444877" y="966800"/>
                </a:lnTo>
                <a:lnTo>
                  <a:pt x="2427948" y="923658"/>
                </a:lnTo>
                <a:lnTo>
                  <a:pt x="2408720" y="881710"/>
                </a:lnTo>
                <a:lnTo>
                  <a:pt x="2387269" y="841044"/>
                </a:lnTo>
                <a:lnTo>
                  <a:pt x="2363660" y="801712"/>
                </a:lnTo>
                <a:lnTo>
                  <a:pt x="2337993" y="763816"/>
                </a:lnTo>
                <a:lnTo>
                  <a:pt x="2310333" y="727443"/>
                </a:lnTo>
                <a:lnTo>
                  <a:pt x="2280767" y="692645"/>
                </a:lnTo>
                <a:lnTo>
                  <a:pt x="2249373" y="659511"/>
                </a:lnTo>
                <a:lnTo>
                  <a:pt x="2216239" y="628142"/>
                </a:lnTo>
                <a:lnTo>
                  <a:pt x="2181415" y="598589"/>
                </a:lnTo>
                <a:lnTo>
                  <a:pt x="2145017" y="570953"/>
                </a:lnTo>
                <a:lnTo>
                  <a:pt x="2107107" y="545287"/>
                </a:lnTo>
                <a:lnTo>
                  <a:pt x="2067750" y="521703"/>
                </a:lnTo>
                <a:lnTo>
                  <a:pt x="2027059" y="500265"/>
                </a:lnTo>
                <a:lnTo>
                  <a:pt x="1985086" y="481037"/>
                </a:lnTo>
                <a:lnTo>
                  <a:pt x="1941931" y="464121"/>
                </a:lnTo>
                <a:lnTo>
                  <a:pt x="1897646" y="449592"/>
                </a:lnTo>
                <a:lnTo>
                  <a:pt x="1852345" y="437527"/>
                </a:lnTo>
                <a:lnTo>
                  <a:pt x="1806079" y="428002"/>
                </a:lnTo>
                <a:lnTo>
                  <a:pt x="1758937" y="421106"/>
                </a:lnTo>
                <a:lnTo>
                  <a:pt x="1711007" y="416915"/>
                </a:lnTo>
                <a:lnTo>
                  <a:pt x="1662353" y="415493"/>
                </a:lnTo>
                <a:lnTo>
                  <a:pt x="1613712" y="416915"/>
                </a:lnTo>
                <a:lnTo>
                  <a:pt x="1565770" y="421106"/>
                </a:lnTo>
                <a:lnTo>
                  <a:pt x="1518640" y="428002"/>
                </a:lnTo>
                <a:lnTo>
                  <a:pt x="1472374" y="437527"/>
                </a:lnTo>
                <a:lnTo>
                  <a:pt x="1427060" y="449592"/>
                </a:lnTo>
                <a:lnTo>
                  <a:pt x="1382788" y="464121"/>
                </a:lnTo>
                <a:lnTo>
                  <a:pt x="1339621" y="481037"/>
                </a:lnTo>
                <a:lnTo>
                  <a:pt x="1297660" y="500265"/>
                </a:lnTo>
                <a:lnTo>
                  <a:pt x="1256957" y="521703"/>
                </a:lnTo>
                <a:lnTo>
                  <a:pt x="1217612" y="545287"/>
                </a:lnTo>
                <a:lnTo>
                  <a:pt x="1179703" y="570953"/>
                </a:lnTo>
                <a:lnTo>
                  <a:pt x="1143292" y="598589"/>
                </a:lnTo>
                <a:lnTo>
                  <a:pt x="1108481" y="628142"/>
                </a:lnTo>
                <a:lnTo>
                  <a:pt x="1075334" y="659511"/>
                </a:lnTo>
                <a:lnTo>
                  <a:pt x="1043940" y="692645"/>
                </a:lnTo>
                <a:lnTo>
                  <a:pt x="1014374" y="727443"/>
                </a:lnTo>
                <a:lnTo>
                  <a:pt x="986713" y="763816"/>
                </a:lnTo>
                <a:lnTo>
                  <a:pt x="961047" y="801712"/>
                </a:lnTo>
                <a:lnTo>
                  <a:pt x="937450" y="841044"/>
                </a:lnTo>
                <a:lnTo>
                  <a:pt x="915987" y="881710"/>
                </a:lnTo>
                <a:lnTo>
                  <a:pt x="896759" y="923658"/>
                </a:lnTo>
                <a:lnTo>
                  <a:pt x="879843" y="966800"/>
                </a:lnTo>
                <a:lnTo>
                  <a:pt x="865301" y="1011047"/>
                </a:lnTo>
                <a:lnTo>
                  <a:pt x="853224" y="1056335"/>
                </a:lnTo>
                <a:lnTo>
                  <a:pt x="843699" y="1102575"/>
                </a:lnTo>
                <a:lnTo>
                  <a:pt x="836803" y="1149680"/>
                </a:lnTo>
                <a:lnTo>
                  <a:pt x="832599" y="1197597"/>
                </a:lnTo>
                <a:lnTo>
                  <a:pt x="831176" y="1246212"/>
                </a:lnTo>
                <a:lnTo>
                  <a:pt x="832599" y="1294841"/>
                </a:lnTo>
                <a:lnTo>
                  <a:pt x="836803" y="1342745"/>
                </a:lnTo>
                <a:lnTo>
                  <a:pt x="843699" y="1389849"/>
                </a:lnTo>
                <a:lnTo>
                  <a:pt x="853224" y="1436090"/>
                </a:lnTo>
                <a:lnTo>
                  <a:pt x="865301" y="1481378"/>
                </a:lnTo>
                <a:lnTo>
                  <a:pt x="879843" y="1525625"/>
                </a:lnTo>
                <a:lnTo>
                  <a:pt x="896759" y="1568767"/>
                </a:lnTo>
                <a:lnTo>
                  <a:pt x="915987" y="1610715"/>
                </a:lnTo>
                <a:lnTo>
                  <a:pt x="937450" y="1651393"/>
                </a:lnTo>
                <a:lnTo>
                  <a:pt x="961047" y="1690712"/>
                </a:lnTo>
                <a:lnTo>
                  <a:pt x="986713" y="1728609"/>
                </a:lnTo>
                <a:lnTo>
                  <a:pt x="1014374" y="1764995"/>
                </a:lnTo>
                <a:lnTo>
                  <a:pt x="1043940" y="1799780"/>
                </a:lnTo>
                <a:lnTo>
                  <a:pt x="1075334" y="1832914"/>
                </a:lnTo>
                <a:lnTo>
                  <a:pt x="1108481" y="1864283"/>
                </a:lnTo>
                <a:lnTo>
                  <a:pt x="1143292" y="1893836"/>
                </a:lnTo>
                <a:lnTo>
                  <a:pt x="1179703" y="1921484"/>
                </a:lnTo>
                <a:lnTo>
                  <a:pt x="1217612" y="1947138"/>
                </a:lnTo>
                <a:lnTo>
                  <a:pt x="1256957" y="1970722"/>
                </a:lnTo>
                <a:lnTo>
                  <a:pt x="1297660" y="1992172"/>
                </a:lnTo>
                <a:lnTo>
                  <a:pt x="1339621" y="2011387"/>
                </a:lnTo>
                <a:lnTo>
                  <a:pt x="1382788" y="2028304"/>
                </a:lnTo>
                <a:lnTo>
                  <a:pt x="1427060" y="2042833"/>
                </a:lnTo>
                <a:lnTo>
                  <a:pt x="1472374" y="2054898"/>
                </a:lnTo>
                <a:lnTo>
                  <a:pt x="1518640" y="2064423"/>
                </a:lnTo>
                <a:lnTo>
                  <a:pt x="1565770" y="2071319"/>
                </a:lnTo>
                <a:lnTo>
                  <a:pt x="1613712" y="2075522"/>
                </a:lnTo>
                <a:lnTo>
                  <a:pt x="1662353" y="2076932"/>
                </a:lnTo>
                <a:lnTo>
                  <a:pt x="1672932" y="2076932"/>
                </a:lnTo>
                <a:lnTo>
                  <a:pt x="1688338" y="2076284"/>
                </a:lnTo>
                <a:lnTo>
                  <a:pt x="1701800" y="2074748"/>
                </a:lnTo>
                <a:lnTo>
                  <a:pt x="1714309" y="2071751"/>
                </a:lnTo>
                <a:lnTo>
                  <a:pt x="1714309" y="1817331"/>
                </a:lnTo>
                <a:lnTo>
                  <a:pt x="1716252" y="1782292"/>
                </a:lnTo>
                <a:lnTo>
                  <a:pt x="1731835" y="1712201"/>
                </a:lnTo>
                <a:lnTo>
                  <a:pt x="1770367" y="1635531"/>
                </a:lnTo>
                <a:lnTo>
                  <a:pt x="1801253" y="1598396"/>
                </a:lnTo>
                <a:lnTo>
                  <a:pt x="1837855" y="1566494"/>
                </a:lnTo>
                <a:lnTo>
                  <a:pt x="1879955" y="1540586"/>
                </a:lnTo>
                <a:lnTo>
                  <a:pt x="1927301" y="1521396"/>
                </a:lnTo>
                <a:lnTo>
                  <a:pt x="2488336" y="1334477"/>
                </a:lnTo>
                <a:lnTo>
                  <a:pt x="2491346" y="1311922"/>
                </a:lnTo>
                <a:lnTo>
                  <a:pt x="2492883" y="1290345"/>
                </a:lnTo>
                <a:lnTo>
                  <a:pt x="2493454" y="1268768"/>
                </a:lnTo>
                <a:lnTo>
                  <a:pt x="2493530" y="1246212"/>
                </a:lnTo>
                <a:close/>
              </a:path>
              <a:path w="3324859" h="3946525">
                <a:moveTo>
                  <a:pt x="3070161" y="1038529"/>
                </a:moveTo>
                <a:lnTo>
                  <a:pt x="3061970" y="998220"/>
                </a:lnTo>
                <a:lnTo>
                  <a:pt x="3039643" y="965200"/>
                </a:lnTo>
                <a:lnTo>
                  <a:pt x="3006610" y="942886"/>
                </a:lnTo>
                <a:lnTo>
                  <a:pt x="2966275" y="934694"/>
                </a:lnTo>
                <a:lnTo>
                  <a:pt x="2872765" y="934694"/>
                </a:lnTo>
                <a:lnTo>
                  <a:pt x="2859887" y="889190"/>
                </a:lnTo>
                <a:lnTo>
                  <a:pt x="2845358" y="844384"/>
                </a:lnTo>
                <a:lnTo>
                  <a:pt x="2829179" y="800315"/>
                </a:lnTo>
                <a:lnTo>
                  <a:pt x="2811411" y="757021"/>
                </a:lnTo>
                <a:lnTo>
                  <a:pt x="2792082" y="714527"/>
                </a:lnTo>
                <a:lnTo>
                  <a:pt x="2771229" y="672896"/>
                </a:lnTo>
                <a:lnTo>
                  <a:pt x="2748877" y="632129"/>
                </a:lnTo>
                <a:lnTo>
                  <a:pt x="2725064" y="592289"/>
                </a:lnTo>
                <a:lnTo>
                  <a:pt x="2699842" y="553415"/>
                </a:lnTo>
                <a:lnTo>
                  <a:pt x="2673235" y="515518"/>
                </a:lnTo>
                <a:lnTo>
                  <a:pt x="2645283" y="478663"/>
                </a:lnTo>
                <a:lnTo>
                  <a:pt x="2616009" y="442874"/>
                </a:lnTo>
                <a:lnTo>
                  <a:pt x="2585466" y="408203"/>
                </a:lnTo>
                <a:lnTo>
                  <a:pt x="2553678" y="374662"/>
                </a:lnTo>
                <a:lnTo>
                  <a:pt x="2520683" y="342303"/>
                </a:lnTo>
                <a:lnTo>
                  <a:pt x="2486507" y="311162"/>
                </a:lnTo>
                <a:lnTo>
                  <a:pt x="2451214" y="281266"/>
                </a:lnTo>
                <a:lnTo>
                  <a:pt x="2414816" y="252666"/>
                </a:lnTo>
                <a:lnTo>
                  <a:pt x="2377351" y="225399"/>
                </a:lnTo>
                <a:lnTo>
                  <a:pt x="2338857" y="199504"/>
                </a:lnTo>
                <a:lnTo>
                  <a:pt x="2299373" y="174993"/>
                </a:lnTo>
                <a:lnTo>
                  <a:pt x="2258936" y="151930"/>
                </a:lnTo>
                <a:lnTo>
                  <a:pt x="2217572" y="130352"/>
                </a:lnTo>
                <a:lnTo>
                  <a:pt x="2175319" y="110274"/>
                </a:lnTo>
                <a:lnTo>
                  <a:pt x="2132228" y="91757"/>
                </a:lnTo>
                <a:lnTo>
                  <a:pt x="2088311" y="74828"/>
                </a:lnTo>
                <a:lnTo>
                  <a:pt x="2043633" y="59512"/>
                </a:lnTo>
                <a:lnTo>
                  <a:pt x="1998192" y="45872"/>
                </a:lnTo>
                <a:lnTo>
                  <a:pt x="1952053" y="33921"/>
                </a:lnTo>
                <a:lnTo>
                  <a:pt x="1905241" y="23710"/>
                </a:lnTo>
                <a:lnTo>
                  <a:pt x="1857794" y="15278"/>
                </a:lnTo>
                <a:lnTo>
                  <a:pt x="1809750" y="8648"/>
                </a:lnTo>
                <a:lnTo>
                  <a:pt x="1761134" y="3873"/>
                </a:lnTo>
                <a:lnTo>
                  <a:pt x="1711998" y="977"/>
                </a:lnTo>
                <a:lnTo>
                  <a:pt x="1662353" y="0"/>
                </a:lnTo>
                <a:lnTo>
                  <a:pt x="1609305" y="1117"/>
                </a:lnTo>
                <a:lnTo>
                  <a:pt x="1556816" y="4432"/>
                </a:lnTo>
                <a:lnTo>
                  <a:pt x="1504924" y="9893"/>
                </a:lnTo>
                <a:lnTo>
                  <a:pt x="1453680" y="17462"/>
                </a:lnTo>
                <a:lnTo>
                  <a:pt x="1403108" y="27101"/>
                </a:lnTo>
                <a:lnTo>
                  <a:pt x="1353261" y="38760"/>
                </a:lnTo>
                <a:lnTo>
                  <a:pt x="1304175" y="52374"/>
                </a:lnTo>
                <a:lnTo>
                  <a:pt x="1255903" y="67932"/>
                </a:lnTo>
                <a:lnTo>
                  <a:pt x="1208468" y="85369"/>
                </a:lnTo>
                <a:lnTo>
                  <a:pt x="1161923" y="104635"/>
                </a:lnTo>
                <a:lnTo>
                  <a:pt x="1116291" y="125691"/>
                </a:lnTo>
                <a:lnTo>
                  <a:pt x="1071651" y="148501"/>
                </a:lnTo>
                <a:lnTo>
                  <a:pt x="1028001" y="172999"/>
                </a:lnTo>
                <a:lnTo>
                  <a:pt x="985405" y="199161"/>
                </a:lnTo>
                <a:lnTo>
                  <a:pt x="943902" y="226923"/>
                </a:lnTo>
                <a:lnTo>
                  <a:pt x="903528" y="256260"/>
                </a:lnTo>
                <a:lnTo>
                  <a:pt x="864336" y="287108"/>
                </a:lnTo>
                <a:lnTo>
                  <a:pt x="826350" y="319430"/>
                </a:lnTo>
                <a:lnTo>
                  <a:pt x="789622" y="353187"/>
                </a:lnTo>
                <a:lnTo>
                  <a:pt x="759104" y="388886"/>
                </a:lnTo>
                <a:lnTo>
                  <a:pt x="748055" y="436257"/>
                </a:lnTo>
                <a:lnTo>
                  <a:pt x="756259" y="476580"/>
                </a:lnTo>
                <a:lnTo>
                  <a:pt x="778573" y="509600"/>
                </a:lnTo>
                <a:lnTo>
                  <a:pt x="811618" y="531901"/>
                </a:lnTo>
                <a:lnTo>
                  <a:pt x="851954" y="540105"/>
                </a:lnTo>
                <a:lnTo>
                  <a:pt x="894168" y="532307"/>
                </a:lnTo>
                <a:lnTo>
                  <a:pt x="924687" y="508952"/>
                </a:lnTo>
                <a:lnTo>
                  <a:pt x="961504" y="474764"/>
                </a:lnTo>
                <a:lnTo>
                  <a:pt x="999845" y="442341"/>
                </a:lnTo>
                <a:lnTo>
                  <a:pt x="1039647" y="411746"/>
                </a:lnTo>
                <a:lnTo>
                  <a:pt x="1080858" y="383044"/>
                </a:lnTo>
                <a:lnTo>
                  <a:pt x="1123403" y="356285"/>
                </a:lnTo>
                <a:lnTo>
                  <a:pt x="1167218" y="331533"/>
                </a:lnTo>
                <a:lnTo>
                  <a:pt x="1212265" y="308838"/>
                </a:lnTo>
                <a:lnTo>
                  <a:pt x="1258455" y="288290"/>
                </a:lnTo>
                <a:lnTo>
                  <a:pt x="1305750" y="269925"/>
                </a:lnTo>
                <a:lnTo>
                  <a:pt x="1354074" y="253809"/>
                </a:lnTo>
                <a:lnTo>
                  <a:pt x="1403375" y="240004"/>
                </a:lnTo>
                <a:lnTo>
                  <a:pt x="1453591" y="228574"/>
                </a:lnTo>
                <a:lnTo>
                  <a:pt x="1504657" y="219583"/>
                </a:lnTo>
                <a:lnTo>
                  <a:pt x="1556512" y="213080"/>
                </a:lnTo>
                <a:lnTo>
                  <a:pt x="1609102" y="209143"/>
                </a:lnTo>
                <a:lnTo>
                  <a:pt x="1662353" y="207810"/>
                </a:lnTo>
                <a:lnTo>
                  <a:pt x="1709724" y="208889"/>
                </a:lnTo>
                <a:lnTo>
                  <a:pt x="1756575" y="212077"/>
                </a:lnTo>
                <a:lnTo>
                  <a:pt x="1802841" y="217335"/>
                </a:lnTo>
                <a:lnTo>
                  <a:pt x="1848485" y="224624"/>
                </a:lnTo>
                <a:lnTo>
                  <a:pt x="1893468" y="233883"/>
                </a:lnTo>
                <a:lnTo>
                  <a:pt x="1937727" y="245071"/>
                </a:lnTo>
                <a:lnTo>
                  <a:pt x="1981238" y="258140"/>
                </a:lnTo>
                <a:lnTo>
                  <a:pt x="2023935" y="273050"/>
                </a:lnTo>
                <a:lnTo>
                  <a:pt x="2065769" y="289750"/>
                </a:lnTo>
                <a:lnTo>
                  <a:pt x="2106714" y="308190"/>
                </a:lnTo>
                <a:lnTo>
                  <a:pt x="2146693" y="328320"/>
                </a:lnTo>
                <a:lnTo>
                  <a:pt x="2185695" y="350113"/>
                </a:lnTo>
                <a:lnTo>
                  <a:pt x="2223643" y="373494"/>
                </a:lnTo>
                <a:lnTo>
                  <a:pt x="2260511" y="398449"/>
                </a:lnTo>
                <a:lnTo>
                  <a:pt x="2296236" y="424891"/>
                </a:lnTo>
                <a:lnTo>
                  <a:pt x="2330780" y="452805"/>
                </a:lnTo>
                <a:lnTo>
                  <a:pt x="2364092" y="482142"/>
                </a:lnTo>
                <a:lnTo>
                  <a:pt x="2396134" y="512838"/>
                </a:lnTo>
                <a:lnTo>
                  <a:pt x="2426855" y="544868"/>
                </a:lnTo>
                <a:lnTo>
                  <a:pt x="2456192" y="578167"/>
                </a:lnTo>
                <a:lnTo>
                  <a:pt x="2484132" y="612686"/>
                </a:lnTo>
                <a:lnTo>
                  <a:pt x="2510599" y="648398"/>
                </a:lnTo>
                <a:lnTo>
                  <a:pt x="2535555" y="685241"/>
                </a:lnTo>
                <a:lnTo>
                  <a:pt x="2558948" y="723163"/>
                </a:lnTo>
                <a:lnTo>
                  <a:pt x="2580754" y="762139"/>
                </a:lnTo>
                <a:lnTo>
                  <a:pt x="2600896" y="802106"/>
                </a:lnTo>
                <a:lnTo>
                  <a:pt x="2619349" y="843026"/>
                </a:lnTo>
                <a:lnTo>
                  <a:pt x="2636062" y="884834"/>
                </a:lnTo>
                <a:lnTo>
                  <a:pt x="2650972" y="927506"/>
                </a:lnTo>
                <a:lnTo>
                  <a:pt x="2664053" y="970991"/>
                </a:lnTo>
                <a:lnTo>
                  <a:pt x="2675255" y="1015225"/>
                </a:lnTo>
                <a:lnTo>
                  <a:pt x="2684513" y="1060183"/>
                </a:lnTo>
                <a:lnTo>
                  <a:pt x="2691803" y="1105801"/>
                </a:lnTo>
                <a:lnTo>
                  <a:pt x="2697061" y="1152055"/>
                </a:lnTo>
                <a:lnTo>
                  <a:pt x="2700261" y="1198867"/>
                </a:lnTo>
                <a:lnTo>
                  <a:pt x="2701328" y="1246212"/>
                </a:lnTo>
                <a:lnTo>
                  <a:pt x="2701328" y="1485049"/>
                </a:lnTo>
                <a:lnTo>
                  <a:pt x="2103920" y="1682343"/>
                </a:lnTo>
                <a:lnTo>
                  <a:pt x="2084438" y="1674723"/>
                </a:lnTo>
                <a:lnTo>
                  <a:pt x="2064956" y="1668068"/>
                </a:lnTo>
                <a:lnTo>
                  <a:pt x="2045474" y="1663357"/>
                </a:lnTo>
                <a:lnTo>
                  <a:pt x="2025992" y="1661579"/>
                </a:lnTo>
                <a:lnTo>
                  <a:pt x="1975878" y="1669300"/>
                </a:lnTo>
                <a:lnTo>
                  <a:pt x="1932990" y="1690979"/>
                </a:lnTo>
                <a:lnTo>
                  <a:pt x="1899577" y="1724380"/>
                </a:lnTo>
                <a:lnTo>
                  <a:pt x="1877885" y="1767243"/>
                </a:lnTo>
                <a:lnTo>
                  <a:pt x="1870151" y="1817331"/>
                </a:lnTo>
                <a:lnTo>
                  <a:pt x="1877885" y="1867433"/>
                </a:lnTo>
                <a:lnTo>
                  <a:pt x="1899577" y="1910295"/>
                </a:lnTo>
                <a:lnTo>
                  <a:pt x="1932990" y="1943684"/>
                </a:lnTo>
                <a:lnTo>
                  <a:pt x="1975878" y="1965375"/>
                </a:lnTo>
                <a:lnTo>
                  <a:pt x="2025992" y="1973097"/>
                </a:lnTo>
                <a:lnTo>
                  <a:pt x="2071370" y="1966531"/>
                </a:lnTo>
                <a:lnTo>
                  <a:pt x="2112365" y="1947786"/>
                </a:lnTo>
                <a:lnTo>
                  <a:pt x="2146541" y="1918335"/>
                </a:lnTo>
                <a:lnTo>
                  <a:pt x="2171458" y="1879638"/>
                </a:lnTo>
                <a:lnTo>
                  <a:pt x="2763672" y="1682343"/>
                </a:lnTo>
                <a:lnTo>
                  <a:pt x="2997441" y="1604467"/>
                </a:lnTo>
                <a:lnTo>
                  <a:pt x="3049384" y="1566824"/>
                </a:lnTo>
                <a:lnTo>
                  <a:pt x="3070161" y="1505813"/>
                </a:lnTo>
                <a:lnTo>
                  <a:pt x="3070161" y="1038529"/>
                </a:lnTo>
                <a:close/>
              </a:path>
              <a:path w="3324859" h="3946525">
                <a:moveTo>
                  <a:pt x="3324720" y="3946067"/>
                </a:moveTo>
                <a:lnTo>
                  <a:pt x="3321837" y="3068688"/>
                </a:lnTo>
                <a:lnTo>
                  <a:pt x="3299510" y="2977350"/>
                </a:lnTo>
                <a:lnTo>
                  <a:pt x="3256737" y="2891840"/>
                </a:lnTo>
                <a:lnTo>
                  <a:pt x="3195447" y="2816072"/>
                </a:lnTo>
                <a:lnTo>
                  <a:pt x="3158477" y="2783052"/>
                </a:lnTo>
                <a:lnTo>
                  <a:pt x="2954909" y="2641269"/>
                </a:lnTo>
                <a:lnTo>
                  <a:pt x="2636685" y="2486139"/>
                </a:lnTo>
                <a:lnTo>
                  <a:pt x="2211641" y="2351468"/>
                </a:lnTo>
                <a:lnTo>
                  <a:pt x="1871002" y="2294305"/>
                </a:lnTo>
                <a:lnTo>
                  <a:pt x="1564398" y="2287105"/>
                </a:lnTo>
                <a:lnTo>
                  <a:pt x="1172552" y="2340622"/>
                </a:lnTo>
                <a:lnTo>
                  <a:pt x="831469" y="2434996"/>
                </a:lnTo>
                <a:lnTo>
                  <a:pt x="502462" y="2577477"/>
                </a:lnTo>
                <a:lnTo>
                  <a:pt x="166230" y="2783052"/>
                </a:lnTo>
                <a:lnTo>
                  <a:pt x="96431" y="2852496"/>
                </a:lnTo>
                <a:lnTo>
                  <a:pt x="44157" y="2933623"/>
                </a:lnTo>
                <a:lnTo>
                  <a:pt x="11366" y="3022536"/>
                </a:lnTo>
                <a:lnTo>
                  <a:pt x="0" y="3115335"/>
                </a:lnTo>
                <a:lnTo>
                  <a:pt x="0" y="3946067"/>
                </a:lnTo>
                <a:lnTo>
                  <a:pt x="3324720" y="3946067"/>
                </a:lnTo>
                <a:close/>
              </a:path>
            </a:pathLst>
          </a:custGeom>
          <a:solidFill>
            <a:srgbClr val="AEABAB"/>
          </a:solidFill>
        </p:spPr>
        <p:txBody>
          <a:bodyPr wrap="square" lIns="0" tIns="0" rIns="0" bIns="0" rtlCol="0"/>
          <a:lstStyle/>
          <a:p>
            <a:endParaRPr/>
          </a:p>
        </p:txBody>
      </p:sp>
      <p:sp>
        <p:nvSpPr>
          <p:cNvPr id="11" name="object 11"/>
          <p:cNvSpPr txBox="1"/>
          <p:nvPr/>
        </p:nvSpPr>
        <p:spPr>
          <a:xfrm>
            <a:off x="8055356" y="6332931"/>
            <a:ext cx="387477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F1F1F1"/>
                </a:solidFill>
                <a:latin typeface="Century Gothic"/>
                <a:cs typeface="Century Gothic"/>
              </a:rPr>
              <a:t>Member</a:t>
            </a:r>
            <a:r>
              <a:rPr sz="1800" spc="90" dirty="0">
                <a:solidFill>
                  <a:srgbClr val="F1F1F1"/>
                </a:solidFill>
                <a:latin typeface="Century Gothic"/>
                <a:cs typeface="Century Gothic"/>
              </a:rPr>
              <a:t> </a:t>
            </a:r>
            <a:r>
              <a:rPr sz="1800" dirty="0">
                <a:solidFill>
                  <a:srgbClr val="F1F1F1"/>
                </a:solidFill>
                <a:latin typeface="Century Gothic"/>
                <a:cs typeface="Century Gothic"/>
              </a:rPr>
              <a:t>Health,</a:t>
            </a:r>
            <a:r>
              <a:rPr sz="1800" spc="75" dirty="0">
                <a:solidFill>
                  <a:srgbClr val="F1F1F1"/>
                </a:solidFill>
                <a:latin typeface="Century Gothic"/>
                <a:cs typeface="Century Gothic"/>
              </a:rPr>
              <a:t> </a:t>
            </a:r>
            <a:r>
              <a:rPr sz="1800" dirty="0">
                <a:solidFill>
                  <a:srgbClr val="F1F1F1"/>
                </a:solidFill>
                <a:latin typeface="Century Gothic"/>
                <a:cs typeface="Century Gothic"/>
              </a:rPr>
              <a:t>Safety,</a:t>
            </a:r>
            <a:r>
              <a:rPr sz="1800" spc="100" dirty="0">
                <a:solidFill>
                  <a:srgbClr val="F1F1F1"/>
                </a:solidFill>
                <a:latin typeface="Century Gothic"/>
                <a:cs typeface="Century Gothic"/>
              </a:rPr>
              <a:t> </a:t>
            </a:r>
            <a:r>
              <a:rPr sz="1800" spc="-170" dirty="0">
                <a:solidFill>
                  <a:srgbClr val="F1F1F1"/>
                </a:solidFill>
                <a:latin typeface="Century Gothic"/>
                <a:cs typeface="Century Gothic"/>
              </a:rPr>
              <a:t>&amp;</a:t>
            </a:r>
            <a:r>
              <a:rPr sz="1800" spc="90" dirty="0">
                <a:solidFill>
                  <a:srgbClr val="F1F1F1"/>
                </a:solidFill>
                <a:latin typeface="Century Gothic"/>
                <a:cs typeface="Century Gothic"/>
              </a:rPr>
              <a:t> </a:t>
            </a:r>
            <a:r>
              <a:rPr sz="1800" spc="-10" dirty="0">
                <a:solidFill>
                  <a:srgbClr val="F1F1F1"/>
                </a:solidFill>
                <a:latin typeface="Century Gothic"/>
                <a:cs typeface="Century Gothic"/>
              </a:rPr>
              <a:t>Welfare</a:t>
            </a:r>
            <a:endParaRPr sz="1800">
              <a:latin typeface="Century Gothic"/>
              <a:cs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0"/>
            <a:ext cx="12249150" cy="6858000"/>
            <a:chOff x="-28575" y="0"/>
            <a:chExt cx="12249150" cy="6858000"/>
          </a:xfrm>
        </p:grpSpPr>
        <p:sp>
          <p:nvSpPr>
            <p:cNvPr id="3" name="object 3"/>
            <p:cNvSpPr/>
            <p:nvPr/>
          </p:nvSpPr>
          <p:spPr>
            <a:xfrm>
              <a:off x="0" y="0"/>
              <a:ext cx="11160760" cy="6858000"/>
            </a:xfrm>
            <a:custGeom>
              <a:avLst/>
              <a:gdLst/>
              <a:ahLst/>
              <a:cxnLst/>
              <a:rect l="l" t="t" r="r" b="b"/>
              <a:pathLst>
                <a:path w="11160760" h="6858000">
                  <a:moveTo>
                    <a:pt x="11160252" y="0"/>
                  </a:moveTo>
                  <a:lnTo>
                    <a:pt x="0" y="0"/>
                  </a:lnTo>
                  <a:lnTo>
                    <a:pt x="0" y="6857997"/>
                  </a:lnTo>
                  <a:lnTo>
                    <a:pt x="2160740" y="6857997"/>
                  </a:lnTo>
                  <a:lnTo>
                    <a:pt x="11160252" y="0"/>
                  </a:lnTo>
                  <a:close/>
                </a:path>
              </a:pathLst>
            </a:custGeom>
            <a:solidFill>
              <a:srgbClr val="D0CECE"/>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7B7B7B"/>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sp>
          <p:nvSpPr>
            <p:cNvPr id="6" name="object 6"/>
            <p:cNvSpPr/>
            <p:nvPr/>
          </p:nvSpPr>
          <p:spPr>
            <a:xfrm>
              <a:off x="318515" y="278891"/>
              <a:ext cx="6600825" cy="1752600"/>
            </a:xfrm>
            <a:custGeom>
              <a:avLst/>
              <a:gdLst/>
              <a:ahLst/>
              <a:cxnLst/>
              <a:rect l="l" t="t" r="r" b="b"/>
              <a:pathLst>
                <a:path w="6600825" h="1752600">
                  <a:moveTo>
                    <a:pt x="6600444" y="0"/>
                  </a:moveTo>
                  <a:lnTo>
                    <a:pt x="0" y="0"/>
                  </a:lnTo>
                  <a:lnTo>
                    <a:pt x="0" y="1752599"/>
                  </a:lnTo>
                  <a:lnTo>
                    <a:pt x="6600444" y="1752599"/>
                  </a:lnTo>
                  <a:lnTo>
                    <a:pt x="6600444" y="0"/>
                  </a:lnTo>
                  <a:close/>
                </a:path>
              </a:pathLst>
            </a:custGeom>
            <a:solidFill>
              <a:srgbClr val="FFFFFF"/>
            </a:solidFill>
          </p:spPr>
          <p:txBody>
            <a:bodyPr wrap="square" lIns="0" tIns="0" rIns="0" bIns="0" rtlCol="0"/>
            <a:lstStyle/>
            <a:p>
              <a:endParaRPr/>
            </a:p>
          </p:txBody>
        </p:sp>
      </p:grpSp>
      <p:sp>
        <p:nvSpPr>
          <p:cNvPr id="7" name="object 7"/>
          <p:cNvSpPr txBox="1"/>
          <p:nvPr/>
        </p:nvSpPr>
        <p:spPr>
          <a:xfrm>
            <a:off x="506730" y="521969"/>
            <a:ext cx="6600825" cy="1751330"/>
          </a:xfrm>
          <a:prstGeom prst="rect">
            <a:avLst/>
          </a:prstGeom>
          <a:ln w="28575">
            <a:solidFill>
              <a:srgbClr val="585858"/>
            </a:solidFill>
          </a:ln>
        </p:spPr>
        <p:txBody>
          <a:bodyPr vert="horz" wrap="square" lIns="0" tIns="111125" rIns="0" bIns="0" rtlCol="0">
            <a:spAutoFit/>
          </a:bodyPr>
          <a:lstStyle/>
          <a:p>
            <a:pPr marR="346710" algn="ctr">
              <a:lnSpc>
                <a:spcPct val="100000"/>
              </a:lnSpc>
              <a:spcBef>
                <a:spcPts val="875"/>
              </a:spcBef>
            </a:pPr>
            <a:r>
              <a:rPr sz="1200" b="1" spc="180" dirty="0">
                <a:solidFill>
                  <a:srgbClr val="3A3838"/>
                </a:solidFill>
                <a:latin typeface="Calibri"/>
                <a:cs typeface="Calibri"/>
              </a:rPr>
              <a:t>MANDATED</a:t>
            </a:r>
            <a:r>
              <a:rPr sz="1200" b="1" spc="65" dirty="0">
                <a:solidFill>
                  <a:srgbClr val="3A3838"/>
                </a:solidFill>
                <a:latin typeface="Calibri"/>
                <a:cs typeface="Calibri"/>
              </a:rPr>
              <a:t> </a:t>
            </a:r>
            <a:r>
              <a:rPr sz="1200" b="1" spc="190" dirty="0">
                <a:solidFill>
                  <a:srgbClr val="3A3838"/>
                </a:solidFill>
                <a:latin typeface="Calibri"/>
                <a:cs typeface="Calibri"/>
              </a:rPr>
              <a:t>REPORTER</a:t>
            </a:r>
            <a:endParaRPr sz="1200">
              <a:latin typeface="Calibri"/>
              <a:cs typeface="Calibri"/>
            </a:endParaRPr>
          </a:p>
          <a:p>
            <a:pPr>
              <a:lnSpc>
                <a:spcPct val="100000"/>
              </a:lnSpc>
              <a:spcBef>
                <a:spcPts val="1040"/>
              </a:spcBef>
            </a:pPr>
            <a:endParaRPr sz="1200">
              <a:latin typeface="Calibri"/>
              <a:cs typeface="Calibri"/>
            </a:endParaRPr>
          </a:p>
          <a:p>
            <a:pPr marL="118110" marR="302895" algn="ctr">
              <a:lnSpc>
                <a:spcPct val="100000"/>
              </a:lnSpc>
            </a:pPr>
            <a:r>
              <a:rPr sz="1200" spc="70" dirty="0">
                <a:solidFill>
                  <a:srgbClr val="3A3838"/>
                </a:solidFill>
                <a:latin typeface="Century Gothic"/>
                <a:cs typeface="Century Gothic"/>
              </a:rPr>
              <a:t>While</a:t>
            </a:r>
            <a:r>
              <a:rPr sz="1200" spc="35" dirty="0">
                <a:solidFill>
                  <a:srgbClr val="3A3838"/>
                </a:solidFill>
                <a:latin typeface="Century Gothic"/>
                <a:cs typeface="Century Gothic"/>
              </a:rPr>
              <a:t> </a:t>
            </a:r>
            <a:r>
              <a:rPr sz="1200" spc="-10" dirty="0">
                <a:solidFill>
                  <a:srgbClr val="3A3838"/>
                </a:solidFill>
                <a:latin typeface="Century Gothic"/>
                <a:cs typeface="Century Gothic"/>
              </a:rPr>
              <a:t>Modivcare</a:t>
            </a:r>
            <a:r>
              <a:rPr sz="1200" spc="25" dirty="0">
                <a:solidFill>
                  <a:srgbClr val="3A3838"/>
                </a:solidFill>
                <a:latin typeface="Century Gothic"/>
                <a:cs typeface="Century Gothic"/>
              </a:rPr>
              <a:t> </a:t>
            </a:r>
            <a:r>
              <a:rPr sz="1200" dirty="0">
                <a:solidFill>
                  <a:srgbClr val="3A3838"/>
                </a:solidFill>
                <a:latin typeface="Century Gothic"/>
                <a:cs typeface="Century Gothic"/>
              </a:rPr>
              <a:t>team</a:t>
            </a:r>
            <a:r>
              <a:rPr sz="1200" spc="25" dirty="0">
                <a:solidFill>
                  <a:srgbClr val="3A3838"/>
                </a:solidFill>
                <a:latin typeface="Century Gothic"/>
                <a:cs typeface="Century Gothic"/>
              </a:rPr>
              <a:t> </a:t>
            </a:r>
            <a:r>
              <a:rPr sz="1200" spc="55" dirty="0">
                <a:solidFill>
                  <a:srgbClr val="3A3838"/>
                </a:solidFill>
                <a:latin typeface="Century Gothic"/>
                <a:cs typeface="Century Gothic"/>
              </a:rPr>
              <a:t>members</a:t>
            </a:r>
            <a:r>
              <a:rPr sz="1200" spc="45" dirty="0">
                <a:solidFill>
                  <a:srgbClr val="3A3838"/>
                </a:solidFill>
                <a:latin typeface="Century Gothic"/>
                <a:cs typeface="Century Gothic"/>
              </a:rPr>
              <a:t> </a:t>
            </a:r>
            <a:r>
              <a:rPr sz="1200" dirty="0">
                <a:solidFill>
                  <a:srgbClr val="3A3838"/>
                </a:solidFill>
                <a:latin typeface="Century Gothic"/>
                <a:cs typeface="Century Gothic"/>
              </a:rPr>
              <a:t>and</a:t>
            </a:r>
            <a:r>
              <a:rPr sz="1200" spc="30" dirty="0">
                <a:solidFill>
                  <a:srgbClr val="3A3838"/>
                </a:solidFill>
                <a:latin typeface="Century Gothic"/>
                <a:cs typeface="Century Gothic"/>
              </a:rPr>
              <a:t> </a:t>
            </a:r>
            <a:r>
              <a:rPr sz="1200" dirty="0">
                <a:solidFill>
                  <a:srgbClr val="3A3838"/>
                </a:solidFill>
                <a:latin typeface="Century Gothic"/>
                <a:cs typeface="Century Gothic"/>
              </a:rPr>
              <a:t>subcontracted</a:t>
            </a:r>
            <a:r>
              <a:rPr sz="1200" spc="20" dirty="0">
                <a:solidFill>
                  <a:srgbClr val="3A3838"/>
                </a:solidFill>
                <a:latin typeface="Century Gothic"/>
                <a:cs typeface="Century Gothic"/>
              </a:rPr>
              <a:t> </a:t>
            </a:r>
            <a:r>
              <a:rPr sz="1200" dirty="0">
                <a:solidFill>
                  <a:srgbClr val="3A3838"/>
                </a:solidFill>
                <a:latin typeface="Century Gothic"/>
                <a:cs typeface="Century Gothic"/>
              </a:rPr>
              <a:t>partners</a:t>
            </a:r>
            <a:r>
              <a:rPr sz="1200" spc="15" dirty="0">
                <a:solidFill>
                  <a:srgbClr val="3A3838"/>
                </a:solidFill>
                <a:latin typeface="Century Gothic"/>
                <a:cs typeface="Century Gothic"/>
              </a:rPr>
              <a:t> </a:t>
            </a:r>
            <a:r>
              <a:rPr sz="1200" dirty="0">
                <a:solidFill>
                  <a:srgbClr val="3A3838"/>
                </a:solidFill>
                <a:latin typeface="Century Gothic"/>
                <a:cs typeface="Century Gothic"/>
              </a:rPr>
              <a:t>are</a:t>
            </a:r>
            <a:r>
              <a:rPr sz="1200" spc="30" dirty="0">
                <a:solidFill>
                  <a:srgbClr val="3A3838"/>
                </a:solidFill>
                <a:latin typeface="Century Gothic"/>
                <a:cs typeface="Century Gothic"/>
              </a:rPr>
              <a:t> </a:t>
            </a:r>
            <a:r>
              <a:rPr sz="1200" dirty="0">
                <a:solidFill>
                  <a:srgbClr val="3A3838"/>
                </a:solidFill>
                <a:latin typeface="Century Gothic"/>
                <a:cs typeface="Century Gothic"/>
              </a:rPr>
              <a:t>not</a:t>
            </a:r>
            <a:r>
              <a:rPr sz="1200" spc="20" dirty="0">
                <a:solidFill>
                  <a:srgbClr val="3A3838"/>
                </a:solidFill>
                <a:latin typeface="Century Gothic"/>
                <a:cs typeface="Century Gothic"/>
              </a:rPr>
              <a:t> </a:t>
            </a:r>
            <a:r>
              <a:rPr sz="1200" spc="-10" dirty="0">
                <a:solidFill>
                  <a:srgbClr val="3A3838"/>
                </a:solidFill>
                <a:latin typeface="Century Gothic"/>
                <a:cs typeface="Century Gothic"/>
              </a:rPr>
              <a:t>considered </a:t>
            </a:r>
            <a:r>
              <a:rPr sz="1200" dirty="0">
                <a:solidFill>
                  <a:srgbClr val="3A3838"/>
                </a:solidFill>
                <a:latin typeface="Century Gothic"/>
                <a:cs typeface="Century Gothic"/>
              </a:rPr>
              <a:t>“legally</a:t>
            </a:r>
            <a:r>
              <a:rPr sz="1200" spc="45" dirty="0">
                <a:solidFill>
                  <a:srgbClr val="3A3838"/>
                </a:solidFill>
                <a:latin typeface="Century Gothic"/>
                <a:cs typeface="Century Gothic"/>
              </a:rPr>
              <a:t> </a:t>
            </a:r>
            <a:r>
              <a:rPr sz="1200" dirty="0">
                <a:solidFill>
                  <a:srgbClr val="3A3838"/>
                </a:solidFill>
                <a:latin typeface="Century Gothic"/>
                <a:cs typeface="Century Gothic"/>
              </a:rPr>
              <a:t>mandated</a:t>
            </a:r>
            <a:r>
              <a:rPr sz="1200" spc="20" dirty="0">
                <a:solidFill>
                  <a:srgbClr val="3A3838"/>
                </a:solidFill>
                <a:latin typeface="Century Gothic"/>
                <a:cs typeface="Century Gothic"/>
              </a:rPr>
              <a:t> </a:t>
            </a:r>
            <a:r>
              <a:rPr sz="1200" dirty="0">
                <a:solidFill>
                  <a:srgbClr val="3A3838"/>
                </a:solidFill>
                <a:latin typeface="Century Gothic"/>
                <a:cs typeface="Century Gothic"/>
              </a:rPr>
              <a:t>reporters”, we</a:t>
            </a:r>
            <a:r>
              <a:rPr sz="1200" spc="15" dirty="0">
                <a:solidFill>
                  <a:srgbClr val="3A3838"/>
                </a:solidFill>
                <a:latin typeface="Century Gothic"/>
                <a:cs typeface="Century Gothic"/>
              </a:rPr>
              <a:t> </a:t>
            </a:r>
            <a:r>
              <a:rPr sz="1200" spc="75" dirty="0">
                <a:solidFill>
                  <a:srgbClr val="3A3838"/>
                </a:solidFill>
                <a:latin typeface="Century Gothic"/>
                <a:cs typeface="Century Gothic"/>
              </a:rPr>
              <a:t>will</a:t>
            </a:r>
            <a:r>
              <a:rPr sz="1200" spc="15" dirty="0">
                <a:solidFill>
                  <a:srgbClr val="3A3838"/>
                </a:solidFill>
                <a:latin typeface="Century Gothic"/>
                <a:cs typeface="Century Gothic"/>
              </a:rPr>
              <a:t> </a:t>
            </a:r>
            <a:r>
              <a:rPr sz="1200" dirty="0">
                <a:solidFill>
                  <a:srgbClr val="3A3838"/>
                </a:solidFill>
                <a:latin typeface="Century Gothic"/>
                <a:cs typeface="Century Gothic"/>
              </a:rPr>
              <a:t>report</a:t>
            </a:r>
            <a:r>
              <a:rPr sz="1200" spc="10" dirty="0">
                <a:solidFill>
                  <a:srgbClr val="3A3838"/>
                </a:solidFill>
                <a:latin typeface="Century Gothic"/>
                <a:cs typeface="Century Gothic"/>
              </a:rPr>
              <a:t> </a:t>
            </a:r>
            <a:r>
              <a:rPr sz="1200" dirty="0">
                <a:solidFill>
                  <a:srgbClr val="3A3838"/>
                </a:solidFill>
                <a:latin typeface="Century Gothic"/>
                <a:cs typeface="Century Gothic"/>
              </a:rPr>
              <a:t>all</a:t>
            </a:r>
            <a:r>
              <a:rPr sz="1200" spc="20" dirty="0">
                <a:solidFill>
                  <a:srgbClr val="3A3838"/>
                </a:solidFill>
                <a:latin typeface="Century Gothic"/>
                <a:cs typeface="Century Gothic"/>
              </a:rPr>
              <a:t> </a:t>
            </a:r>
            <a:r>
              <a:rPr sz="1200" dirty="0">
                <a:solidFill>
                  <a:srgbClr val="3A3838"/>
                </a:solidFill>
                <a:latin typeface="Century Gothic"/>
                <a:cs typeface="Century Gothic"/>
              </a:rPr>
              <a:t>suspected</a:t>
            </a:r>
            <a:r>
              <a:rPr sz="1200" spc="35" dirty="0">
                <a:solidFill>
                  <a:srgbClr val="3A3838"/>
                </a:solidFill>
                <a:latin typeface="Century Gothic"/>
                <a:cs typeface="Century Gothic"/>
              </a:rPr>
              <a:t> </a:t>
            </a:r>
            <a:r>
              <a:rPr sz="1200" dirty="0">
                <a:solidFill>
                  <a:srgbClr val="3A3838"/>
                </a:solidFill>
                <a:latin typeface="Century Gothic"/>
                <a:cs typeface="Century Gothic"/>
              </a:rPr>
              <a:t>abuse,</a:t>
            </a:r>
            <a:r>
              <a:rPr sz="1200" spc="30" dirty="0">
                <a:solidFill>
                  <a:srgbClr val="3A3838"/>
                </a:solidFill>
                <a:latin typeface="Century Gothic"/>
                <a:cs typeface="Century Gothic"/>
              </a:rPr>
              <a:t> </a:t>
            </a:r>
            <a:r>
              <a:rPr sz="1200" spc="-10" dirty="0">
                <a:solidFill>
                  <a:srgbClr val="3A3838"/>
                </a:solidFill>
                <a:latin typeface="Century Gothic"/>
                <a:cs typeface="Century Gothic"/>
              </a:rPr>
              <a:t>neglect,</a:t>
            </a:r>
            <a:r>
              <a:rPr sz="1200" spc="15" dirty="0">
                <a:solidFill>
                  <a:srgbClr val="3A3838"/>
                </a:solidFill>
                <a:latin typeface="Century Gothic"/>
                <a:cs typeface="Century Gothic"/>
              </a:rPr>
              <a:t> </a:t>
            </a:r>
            <a:r>
              <a:rPr sz="1200" spc="-25" dirty="0">
                <a:solidFill>
                  <a:srgbClr val="3A3838"/>
                </a:solidFill>
                <a:latin typeface="Century Gothic"/>
                <a:cs typeface="Century Gothic"/>
              </a:rPr>
              <a:t>or </a:t>
            </a:r>
            <a:r>
              <a:rPr sz="1200" dirty="0">
                <a:solidFill>
                  <a:srgbClr val="3A3838"/>
                </a:solidFill>
                <a:latin typeface="Century Gothic"/>
                <a:cs typeface="Century Gothic"/>
              </a:rPr>
              <a:t>exploitation</a:t>
            </a:r>
            <a:r>
              <a:rPr sz="1200" spc="30" dirty="0">
                <a:solidFill>
                  <a:srgbClr val="3A3838"/>
                </a:solidFill>
                <a:latin typeface="Century Gothic"/>
                <a:cs typeface="Century Gothic"/>
              </a:rPr>
              <a:t> </a:t>
            </a:r>
            <a:r>
              <a:rPr sz="1200" dirty="0">
                <a:solidFill>
                  <a:srgbClr val="3A3838"/>
                </a:solidFill>
                <a:latin typeface="Century Gothic"/>
                <a:cs typeface="Century Gothic"/>
              </a:rPr>
              <a:t>that</a:t>
            </a:r>
            <a:r>
              <a:rPr sz="1200" spc="35" dirty="0">
                <a:solidFill>
                  <a:srgbClr val="3A3838"/>
                </a:solidFill>
                <a:latin typeface="Century Gothic"/>
                <a:cs typeface="Century Gothic"/>
              </a:rPr>
              <a:t> </a:t>
            </a:r>
            <a:r>
              <a:rPr sz="1200" dirty="0">
                <a:solidFill>
                  <a:srgbClr val="3A3838"/>
                </a:solidFill>
                <a:latin typeface="Century Gothic"/>
                <a:cs typeface="Century Gothic"/>
              </a:rPr>
              <a:t>we</a:t>
            </a:r>
            <a:r>
              <a:rPr sz="1200" spc="40" dirty="0">
                <a:solidFill>
                  <a:srgbClr val="3A3838"/>
                </a:solidFill>
                <a:latin typeface="Century Gothic"/>
                <a:cs typeface="Century Gothic"/>
              </a:rPr>
              <a:t> </a:t>
            </a:r>
            <a:r>
              <a:rPr sz="1200" spc="-20" dirty="0">
                <a:solidFill>
                  <a:srgbClr val="3A3838"/>
                </a:solidFill>
                <a:latin typeface="Century Gothic"/>
                <a:cs typeface="Century Gothic"/>
              </a:rPr>
              <a:t>become</a:t>
            </a:r>
            <a:r>
              <a:rPr sz="1200" spc="45" dirty="0">
                <a:solidFill>
                  <a:srgbClr val="3A3838"/>
                </a:solidFill>
                <a:latin typeface="Century Gothic"/>
                <a:cs typeface="Century Gothic"/>
              </a:rPr>
              <a:t> </a:t>
            </a:r>
            <a:r>
              <a:rPr sz="1200" spc="-20" dirty="0">
                <a:solidFill>
                  <a:srgbClr val="3A3838"/>
                </a:solidFill>
                <a:latin typeface="Century Gothic"/>
                <a:cs typeface="Century Gothic"/>
              </a:rPr>
              <a:t>aware</a:t>
            </a:r>
            <a:r>
              <a:rPr sz="1200" spc="35" dirty="0">
                <a:solidFill>
                  <a:srgbClr val="3A3838"/>
                </a:solidFill>
                <a:latin typeface="Century Gothic"/>
                <a:cs typeface="Century Gothic"/>
              </a:rPr>
              <a:t> </a:t>
            </a:r>
            <a:r>
              <a:rPr sz="1200" spc="-20" dirty="0">
                <a:solidFill>
                  <a:srgbClr val="3A3838"/>
                </a:solidFill>
                <a:latin typeface="Century Gothic"/>
                <a:cs typeface="Century Gothic"/>
              </a:rPr>
              <a:t>of,</a:t>
            </a:r>
            <a:r>
              <a:rPr sz="1200" spc="45" dirty="0">
                <a:solidFill>
                  <a:srgbClr val="3A3838"/>
                </a:solidFill>
                <a:latin typeface="Century Gothic"/>
                <a:cs typeface="Century Gothic"/>
              </a:rPr>
              <a:t> </a:t>
            </a:r>
            <a:r>
              <a:rPr sz="1200" spc="55" dirty="0">
                <a:solidFill>
                  <a:srgbClr val="3A3838"/>
                </a:solidFill>
                <a:latin typeface="Century Gothic"/>
                <a:cs typeface="Century Gothic"/>
              </a:rPr>
              <a:t>from</a:t>
            </a:r>
            <a:r>
              <a:rPr sz="1200" spc="45" dirty="0">
                <a:solidFill>
                  <a:srgbClr val="3A3838"/>
                </a:solidFill>
                <a:latin typeface="Century Gothic"/>
                <a:cs typeface="Century Gothic"/>
              </a:rPr>
              <a:t> </a:t>
            </a:r>
            <a:r>
              <a:rPr sz="1200" dirty="0">
                <a:solidFill>
                  <a:srgbClr val="3A3838"/>
                </a:solidFill>
                <a:latin typeface="Century Gothic"/>
                <a:cs typeface="Century Gothic"/>
              </a:rPr>
              <a:t>whatever</a:t>
            </a:r>
            <a:r>
              <a:rPr sz="1200" spc="30" dirty="0">
                <a:solidFill>
                  <a:srgbClr val="3A3838"/>
                </a:solidFill>
                <a:latin typeface="Century Gothic"/>
                <a:cs typeface="Century Gothic"/>
              </a:rPr>
              <a:t> </a:t>
            </a:r>
            <a:r>
              <a:rPr sz="1200" dirty="0">
                <a:solidFill>
                  <a:srgbClr val="3A3838"/>
                </a:solidFill>
                <a:latin typeface="Century Gothic"/>
                <a:cs typeface="Century Gothic"/>
              </a:rPr>
              <a:t>source,</a:t>
            </a:r>
            <a:r>
              <a:rPr sz="1200" spc="50" dirty="0">
                <a:solidFill>
                  <a:srgbClr val="3A3838"/>
                </a:solidFill>
                <a:latin typeface="Century Gothic"/>
                <a:cs typeface="Century Gothic"/>
              </a:rPr>
              <a:t> </a:t>
            </a:r>
            <a:r>
              <a:rPr sz="1200" dirty="0">
                <a:solidFill>
                  <a:srgbClr val="3A3838"/>
                </a:solidFill>
                <a:latin typeface="Century Gothic"/>
                <a:cs typeface="Century Gothic"/>
              </a:rPr>
              <a:t>while</a:t>
            </a:r>
            <a:r>
              <a:rPr sz="1200" spc="40" dirty="0">
                <a:solidFill>
                  <a:srgbClr val="3A3838"/>
                </a:solidFill>
                <a:latin typeface="Century Gothic"/>
                <a:cs typeface="Century Gothic"/>
              </a:rPr>
              <a:t> </a:t>
            </a:r>
            <a:r>
              <a:rPr sz="1200" spc="-10" dirty="0">
                <a:solidFill>
                  <a:srgbClr val="3A3838"/>
                </a:solidFill>
                <a:latin typeface="Century Gothic"/>
                <a:cs typeface="Century Gothic"/>
              </a:rPr>
              <a:t>managing </a:t>
            </a:r>
            <a:r>
              <a:rPr sz="1200" spc="-35" dirty="0">
                <a:solidFill>
                  <a:srgbClr val="3A3838"/>
                </a:solidFill>
                <a:latin typeface="Century Gothic"/>
                <a:cs typeface="Century Gothic"/>
              </a:rPr>
              <a:t>care</a:t>
            </a:r>
            <a:r>
              <a:rPr sz="1200" spc="5" dirty="0">
                <a:solidFill>
                  <a:srgbClr val="3A3838"/>
                </a:solidFill>
                <a:latin typeface="Century Gothic"/>
                <a:cs typeface="Century Gothic"/>
              </a:rPr>
              <a:t> </a:t>
            </a:r>
            <a:r>
              <a:rPr sz="1200" dirty="0">
                <a:solidFill>
                  <a:srgbClr val="3A3838"/>
                </a:solidFill>
                <a:latin typeface="Century Gothic"/>
                <a:cs typeface="Century Gothic"/>
              </a:rPr>
              <a:t>for</a:t>
            </a:r>
            <a:r>
              <a:rPr sz="1200" spc="-5" dirty="0">
                <a:solidFill>
                  <a:srgbClr val="3A3838"/>
                </a:solidFill>
                <a:latin typeface="Century Gothic"/>
                <a:cs typeface="Century Gothic"/>
              </a:rPr>
              <a:t> </a:t>
            </a:r>
            <a:r>
              <a:rPr sz="1200" spc="50" dirty="0">
                <a:solidFill>
                  <a:srgbClr val="3A3838"/>
                </a:solidFill>
                <a:latin typeface="Century Gothic"/>
                <a:cs typeface="Century Gothic"/>
              </a:rPr>
              <a:t>our</a:t>
            </a:r>
            <a:r>
              <a:rPr sz="1200" spc="5" dirty="0">
                <a:solidFill>
                  <a:srgbClr val="3A3838"/>
                </a:solidFill>
                <a:latin typeface="Century Gothic"/>
                <a:cs typeface="Century Gothic"/>
              </a:rPr>
              <a:t> </a:t>
            </a:r>
            <a:r>
              <a:rPr sz="1200" spc="35" dirty="0">
                <a:solidFill>
                  <a:srgbClr val="3A3838"/>
                </a:solidFill>
                <a:latin typeface="Century Gothic"/>
                <a:cs typeface="Century Gothic"/>
              </a:rPr>
              <a:t>Members</a:t>
            </a:r>
            <a:endParaRPr sz="1200">
              <a:latin typeface="Century Gothic"/>
              <a:cs typeface="Century Gothic"/>
            </a:endParaRPr>
          </a:p>
        </p:txBody>
      </p:sp>
      <p:sp>
        <p:nvSpPr>
          <p:cNvPr id="8" name="object 8"/>
          <p:cNvSpPr/>
          <p:nvPr/>
        </p:nvSpPr>
        <p:spPr>
          <a:xfrm>
            <a:off x="7435595" y="2999232"/>
            <a:ext cx="3869690" cy="2700655"/>
          </a:xfrm>
          <a:custGeom>
            <a:avLst/>
            <a:gdLst/>
            <a:ahLst/>
            <a:cxnLst/>
            <a:rect l="l" t="t" r="r" b="b"/>
            <a:pathLst>
              <a:path w="3869690" h="2700654">
                <a:moveTo>
                  <a:pt x="3869436" y="0"/>
                </a:moveTo>
                <a:lnTo>
                  <a:pt x="0" y="0"/>
                </a:lnTo>
                <a:lnTo>
                  <a:pt x="0" y="2700528"/>
                </a:lnTo>
                <a:lnTo>
                  <a:pt x="3869436" y="2700528"/>
                </a:lnTo>
                <a:lnTo>
                  <a:pt x="3869436" y="0"/>
                </a:lnTo>
                <a:close/>
              </a:path>
            </a:pathLst>
          </a:custGeom>
          <a:solidFill>
            <a:srgbClr val="FAE4D5"/>
          </a:solidFill>
        </p:spPr>
        <p:txBody>
          <a:bodyPr wrap="square" lIns="0" tIns="0" rIns="0" bIns="0" rtlCol="0"/>
          <a:lstStyle/>
          <a:p>
            <a:endParaRPr/>
          </a:p>
        </p:txBody>
      </p:sp>
      <p:sp>
        <p:nvSpPr>
          <p:cNvPr id="9" name="object 9"/>
          <p:cNvSpPr txBox="1"/>
          <p:nvPr/>
        </p:nvSpPr>
        <p:spPr>
          <a:xfrm>
            <a:off x="7643621" y="3188970"/>
            <a:ext cx="3906520" cy="2699385"/>
          </a:xfrm>
          <a:prstGeom prst="rect">
            <a:avLst/>
          </a:prstGeom>
          <a:solidFill>
            <a:srgbClr val="FAE4D5"/>
          </a:solidFill>
          <a:ln w="28575">
            <a:solidFill>
              <a:srgbClr val="C55A11"/>
            </a:solidFill>
          </a:ln>
        </p:spPr>
        <p:txBody>
          <a:bodyPr vert="horz" wrap="square" lIns="0" tIns="57785" rIns="0" bIns="0" rtlCol="0">
            <a:spAutoFit/>
          </a:bodyPr>
          <a:lstStyle/>
          <a:p>
            <a:pPr marL="368300" marR="569595" indent="-170180">
              <a:lnSpc>
                <a:spcPct val="100000"/>
              </a:lnSpc>
              <a:spcBef>
                <a:spcPts val="455"/>
              </a:spcBef>
              <a:buFont typeface="Arial"/>
              <a:buChar char="•"/>
              <a:tabLst>
                <a:tab pos="370840" algn="l"/>
              </a:tabLst>
            </a:pPr>
            <a:r>
              <a:rPr sz="1050" dirty="0">
                <a:solidFill>
                  <a:srgbClr val="3A3838"/>
                </a:solidFill>
                <a:latin typeface="Century Gothic"/>
                <a:cs typeface="Century Gothic"/>
              </a:rPr>
              <a:t>caregiver</a:t>
            </a:r>
            <a:r>
              <a:rPr sz="1050" spc="25" dirty="0">
                <a:solidFill>
                  <a:srgbClr val="3A3838"/>
                </a:solidFill>
                <a:latin typeface="Century Gothic"/>
                <a:cs typeface="Century Gothic"/>
              </a:rPr>
              <a:t> </a:t>
            </a:r>
            <a:r>
              <a:rPr sz="1050" spc="10" dirty="0">
                <a:solidFill>
                  <a:srgbClr val="3A3838"/>
                </a:solidFill>
                <a:latin typeface="Century Gothic"/>
                <a:cs typeface="Century Gothic"/>
              </a:rPr>
              <a:t>expresses excessive</a:t>
            </a:r>
            <a:r>
              <a:rPr sz="1050" spc="15" dirty="0">
                <a:solidFill>
                  <a:srgbClr val="3A3838"/>
                </a:solidFill>
                <a:latin typeface="Century Gothic"/>
                <a:cs typeface="Century Gothic"/>
              </a:rPr>
              <a:t> </a:t>
            </a:r>
            <a:r>
              <a:rPr sz="1050" spc="50" dirty="0">
                <a:solidFill>
                  <a:srgbClr val="3A3838"/>
                </a:solidFill>
                <a:latin typeface="Century Gothic"/>
                <a:cs typeface="Century Gothic"/>
              </a:rPr>
              <a:t>interest</a:t>
            </a:r>
            <a:r>
              <a:rPr sz="1050" spc="5" dirty="0">
                <a:solidFill>
                  <a:srgbClr val="3A3838"/>
                </a:solidFill>
                <a:latin typeface="Century Gothic"/>
                <a:cs typeface="Century Gothic"/>
              </a:rPr>
              <a:t> </a:t>
            </a:r>
            <a:r>
              <a:rPr sz="1050" spc="70" dirty="0">
                <a:solidFill>
                  <a:srgbClr val="3A3838"/>
                </a:solidFill>
                <a:latin typeface="Century Gothic"/>
                <a:cs typeface="Century Gothic"/>
              </a:rPr>
              <a:t>in</a:t>
            </a:r>
            <a:r>
              <a:rPr sz="1050" spc="35" dirty="0">
                <a:solidFill>
                  <a:srgbClr val="3A3838"/>
                </a:solidFill>
                <a:latin typeface="Century Gothic"/>
                <a:cs typeface="Century Gothic"/>
              </a:rPr>
              <a:t> </a:t>
            </a:r>
            <a:r>
              <a:rPr sz="1050" spc="-25" dirty="0">
                <a:solidFill>
                  <a:srgbClr val="3A3838"/>
                </a:solidFill>
                <a:latin typeface="Century Gothic"/>
                <a:cs typeface="Century Gothic"/>
              </a:rPr>
              <a:t>the 	</a:t>
            </a:r>
            <a:r>
              <a:rPr sz="1050" dirty="0">
                <a:solidFill>
                  <a:srgbClr val="3A3838"/>
                </a:solidFill>
                <a:latin typeface="Century Gothic"/>
                <a:cs typeface="Century Gothic"/>
              </a:rPr>
              <a:t>amount</a:t>
            </a:r>
            <a:r>
              <a:rPr sz="1050" spc="85" dirty="0">
                <a:solidFill>
                  <a:srgbClr val="3A3838"/>
                </a:solidFill>
                <a:latin typeface="Century Gothic"/>
                <a:cs typeface="Century Gothic"/>
              </a:rPr>
              <a:t> </a:t>
            </a:r>
            <a:r>
              <a:rPr sz="1050" dirty="0">
                <a:solidFill>
                  <a:srgbClr val="3A3838"/>
                </a:solidFill>
                <a:latin typeface="Century Gothic"/>
                <a:cs typeface="Century Gothic"/>
              </a:rPr>
              <a:t>of</a:t>
            </a:r>
            <a:r>
              <a:rPr sz="1050" spc="85" dirty="0">
                <a:solidFill>
                  <a:srgbClr val="3A3838"/>
                </a:solidFill>
                <a:latin typeface="Century Gothic"/>
                <a:cs typeface="Century Gothic"/>
              </a:rPr>
              <a:t> </a:t>
            </a:r>
            <a:r>
              <a:rPr sz="1050" dirty="0">
                <a:solidFill>
                  <a:srgbClr val="3A3838"/>
                </a:solidFill>
                <a:latin typeface="Century Gothic"/>
                <a:cs typeface="Century Gothic"/>
              </a:rPr>
              <a:t>money</a:t>
            </a:r>
            <a:r>
              <a:rPr sz="1050" spc="100" dirty="0">
                <a:solidFill>
                  <a:srgbClr val="3A3838"/>
                </a:solidFill>
                <a:latin typeface="Century Gothic"/>
                <a:cs typeface="Century Gothic"/>
              </a:rPr>
              <a:t> </a:t>
            </a:r>
            <a:r>
              <a:rPr sz="1050" dirty="0">
                <a:solidFill>
                  <a:srgbClr val="3A3838"/>
                </a:solidFill>
                <a:latin typeface="Century Gothic"/>
                <a:cs typeface="Century Gothic"/>
              </a:rPr>
              <a:t>being</a:t>
            </a:r>
            <a:r>
              <a:rPr sz="1050" spc="80" dirty="0">
                <a:solidFill>
                  <a:srgbClr val="3A3838"/>
                </a:solidFill>
                <a:latin typeface="Century Gothic"/>
                <a:cs typeface="Century Gothic"/>
              </a:rPr>
              <a:t> </a:t>
            </a:r>
            <a:r>
              <a:rPr sz="1050" dirty="0">
                <a:solidFill>
                  <a:srgbClr val="3A3838"/>
                </a:solidFill>
                <a:latin typeface="Century Gothic"/>
                <a:cs typeface="Century Gothic"/>
              </a:rPr>
              <a:t>spent</a:t>
            </a:r>
            <a:r>
              <a:rPr sz="1050" spc="65" dirty="0">
                <a:solidFill>
                  <a:srgbClr val="3A3838"/>
                </a:solidFill>
                <a:latin typeface="Century Gothic"/>
                <a:cs typeface="Century Gothic"/>
              </a:rPr>
              <a:t> </a:t>
            </a:r>
            <a:r>
              <a:rPr sz="1050" dirty="0">
                <a:solidFill>
                  <a:srgbClr val="3A3838"/>
                </a:solidFill>
                <a:latin typeface="Century Gothic"/>
                <a:cs typeface="Century Gothic"/>
              </a:rPr>
              <a:t>by</a:t>
            </a:r>
            <a:r>
              <a:rPr sz="1050" spc="85" dirty="0">
                <a:solidFill>
                  <a:srgbClr val="3A3838"/>
                </a:solidFill>
                <a:latin typeface="Century Gothic"/>
                <a:cs typeface="Century Gothic"/>
              </a:rPr>
              <a:t> </a:t>
            </a:r>
            <a:r>
              <a:rPr sz="1050" spc="-10" dirty="0">
                <a:solidFill>
                  <a:srgbClr val="3A3838"/>
                </a:solidFill>
                <a:latin typeface="Century Gothic"/>
                <a:cs typeface="Century Gothic"/>
              </a:rPr>
              <a:t>Member</a:t>
            </a:r>
            <a:endParaRPr sz="1050">
              <a:latin typeface="Century Gothic"/>
              <a:cs typeface="Century Gothic"/>
            </a:endParaRPr>
          </a:p>
          <a:p>
            <a:pPr marL="368935" indent="-170180">
              <a:lnSpc>
                <a:spcPct val="100000"/>
              </a:lnSpc>
              <a:buFont typeface="Arial"/>
              <a:buChar char="•"/>
              <a:tabLst>
                <a:tab pos="368935" algn="l"/>
              </a:tabLst>
            </a:pPr>
            <a:r>
              <a:rPr sz="1050" spc="20" dirty="0">
                <a:solidFill>
                  <a:srgbClr val="3A3838"/>
                </a:solidFill>
                <a:latin typeface="Century Gothic"/>
                <a:cs typeface="Century Gothic"/>
              </a:rPr>
              <a:t>Member </a:t>
            </a:r>
            <a:r>
              <a:rPr sz="1050" spc="85" dirty="0">
                <a:solidFill>
                  <a:srgbClr val="3A3838"/>
                </a:solidFill>
                <a:latin typeface="Century Gothic"/>
                <a:cs typeface="Century Gothic"/>
              </a:rPr>
              <a:t>is</a:t>
            </a:r>
            <a:r>
              <a:rPr sz="1050" spc="40" dirty="0">
                <a:solidFill>
                  <a:srgbClr val="3A3838"/>
                </a:solidFill>
                <a:latin typeface="Century Gothic"/>
                <a:cs typeface="Century Gothic"/>
              </a:rPr>
              <a:t> </a:t>
            </a:r>
            <a:r>
              <a:rPr sz="1050" spc="20" dirty="0">
                <a:solidFill>
                  <a:srgbClr val="3A3838"/>
                </a:solidFill>
                <a:latin typeface="Century Gothic"/>
                <a:cs typeface="Century Gothic"/>
              </a:rPr>
              <a:t>not</a:t>
            </a:r>
            <a:r>
              <a:rPr sz="1050" spc="10" dirty="0">
                <a:solidFill>
                  <a:srgbClr val="3A3838"/>
                </a:solidFill>
                <a:latin typeface="Century Gothic"/>
                <a:cs typeface="Century Gothic"/>
              </a:rPr>
              <a:t> </a:t>
            </a:r>
            <a:r>
              <a:rPr sz="1050" spc="20" dirty="0">
                <a:solidFill>
                  <a:srgbClr val="3A3838"/>
                </a:solidFill>
                <a:latin typeface="Century Gothic"/>
                <a:cs typeface="Century Gothic"/>
              </a:rPr>
              <a:t>given</a:t>
            </a:r>
            <a:r>
              <a:rPr sz="1050" spc="45" dirty="0">
                <a:solidFill>
                  <a:srgbClr val="3A3838"/>
                </a:solidFill>
                <a:latin typeface="Century Gothic"/>
                <a:cs typeface="Century Gothic"/>
              </a:rPr>
              <a:t> </a:t>
            </a:r>
            <a:r>
              <a:rPr sz="1050" spc="20" dirty="0">
                <a:solidFill>
                  <a:srgbClr val="3A3838"/>
                </a:solidFill>
                <a:latin typeface="Century Gothic"/>
                <a:cs typeface="Century Gothic"/>
              </a:rPr>
              <a:t>the opportunity</a:t>
            </a:r>
            <a:r>
              <a:rPr sz="1050" spc="10" dirty="0">
                <a:solidFill>
                  <a:srgbClr val="3A3838"/>
                </a:solidFill>
                <a:latin typeface="Century Gothic"/>
                <a:cs typeface="Century Gothic"/>
              </a:rPr>
              <a:t> </a:t>
            </a:r>
            <a:r>
              <a:rPr sz="1050" spc="20" dirty="0">
                <a:solidFill>
                  <a:srgbClr val="3A3838"/>
                </a:solidFill>
                <a:latin typeface="Century Gothic"/>
                <a:cs typeface="Century Gothic"/>
              </a:rPr>
              <a:t>to</a:t>
            </a:r>
            <a:r>
              <a:rPr sz="1050" spc="40" dirty="0">
                <a:solidFill>
                  <a:srgbClr val="3A3838"/>
                </a:solidFill>
                <a:latin typeface="Century Gothic"/>
                <a:cs typeface="Century Gothic"/>
              </a:rPr>
              <a:t> </a:t>
            </a:r>
            <a:r>
              <a:rPr sz="1050" spc="-20" dirty="0">
                <a:solidFill>
                  <a:srgbClr val="3A3838"/>
                </a:solidFill>
                <a:latin typeface="Century Gothic"/>
                <a:cs typeface="Century Gothic"/>
              </a:rPr>
              <a:t>speak</a:t>
            </a:r>
            <a:endParaRPr sz="1050">
              <a:latin typeface="Century Gothic"/>
              <a:cs typeface="Century Gothic"/>
            </a:endParaRPr>
          </a:p>
          <a:p>
            <a:pPr marL="368300" marR="636905" indent="-170180">
              <a:lnSpc>
                <a:spcPct val="100000"/>
              </a:lnSpc>
              <a:buFont typeface="Arial"/>
              <a:buChar char="•"/>
              <a:tabLst>
                <a:tab pos="370840" algn="l"/>
              </a:tabLst>
            </a:pPr>
            <a:r>
              <a:rPr sz="1050" dirty="0">
                <a:solidFill>
                  <a:srgbClr val="3A3838"/>
                </a:solidFill>
                <a:latin typeface="Century Gothic"/>
                <a:cs typeface="Century Gothic"/>
              </a:rPr>
              <a:t>caregiver</a:t>
            </a:r>
            <a:r>
              <a:rPr sz="1050" spc="65" dirty="0">
                <a:solidFill>
                  <a:srgbClr val="3A3838"/>
                </a:solidFill>
                <a:latin typeface="Century Gothic"/>
                <a:cs typeface="Century Gothic"/>
              </a:rPr>
              <a:t> </a:t>
            </a:r>
            <a:r>
              <a:rPr sz="1050" dirty="0">
                <a:solidFill>
                  <a:srgbClr val="3A3838"/>
                </a:solidFill>
                <a:latin typeface="Century Gothic"/>
                <a:cs typeface="Century Gothic"/>
              </a:rPr>
              <a:t>speaks</a:t>
            </a:r>
            <a:r>
              <a:rPr sz="1050" spc="40" dirty="0">
                <a:solidFill>
                  <a:srgbClr val="3A3838"/>
                </a:solidFill>
                <a:latin typeface="Century Gothic"/>
                <a:cs typeface="Century Gothic"/>
              </a:rPr>
              <a:t> </a:t>
            </a:r>
            <a:r>
              <a:rPr sz="1050" dirty="0">
                <a:solidFill>
                  <a:srgbClr val="3A3838"/>
                </a:solidFill>
                <a:latin typeface="Century Gothic"/>
                <a:cs typeface="Century Gothic"/>
              </a:rPr>
              <a:t>about</a:t>
            </a:r>
            <a:r>
              <a:rPr sz="1050" spc="70" dirty="0">
                <a:solidFill>
                  <a:srgbClr val="3A3838"/>
                </a:solidFill>
                <a:latin typeface="Century Gothic"/>
                <a:cs typeface="Century Gothic"/>
              </a:rPr>
              <a:t> </a:t>
            </a:r>
            <a:r>
              <a:rPr sz="1050" dirty="0">
                <a:solidFill>
                  <a:srgbClr val="3A3838"/>
                </a:solidFill>
                <a:latin typeface="Century Gothic"/>
                <a:cs typeface="Century Gothic"/>
              </a:rPr>
              <a:t>Member’s</a:t>
            </a:r>
            <a:r>
              <a:rPr sz="1050" spc="40" dirty="0">
                <a:solidFill>
                  <a:srgbClr val="3A3838"/>
                </a:solidFill>
                <a:latin typeface="Century Gothic"/>
                <a:cs typeface="Century Gothic"/>
              </a:rPr>
              <a:t> </a:t>
            </a:r>
            <a:r>
              <a:rPr sz="1050" spc="35" dirty="0">
                <a:solidFill>
                  <a:srgbClr val="3A3838"/>
                </a:solidFill>
                <a:latin typeface="Century Gothic"/>
                <a:cs typeface="Century Gothic"/>
              </a:rPr>
              <a:t>situation 	</a:t>
            </a:r>
            <a:r>
              <a:rPr sz="1050" spc="55" dirty="0">
                <a:solidFill>
                  <a:srgbClr val="3A3838"/>
                </a:solidFill>
                <a:latin typeface="Century Gothic"/>
                <a:cs typeface="Century Gothic"/>
              </a:rPr>
              <a:t>without</a:t>
            </a:r>
            <a:r>
              <a:rPr sz="1050" spc="15" dirty="0">
                <a:solidFill>
                  <a:srgbClr val="3A3838"/>
                </a:solidFill>
                <a:latin typeface="Century Gothic"/>
                <a:cs typeface="Century Gothic"/>
              </a:rPr>
              <a:t> </a:t>
            </a:r>
            <a:r>
              <a:rPr sz="1050" spc="10" dirty="0">
                <a:solidFill>
                  <a:srgbClr val="3A3838"/>
                </a:solidFill>
                <a:latin typeface="Century Gothic"/>
                <a:cs typeface="Century Gothic"/>
              </a:rPr>
              <a:t>presence</a:t>
            </a:r>
            <a:r>
              <a:rPr sz="1050" dirty="0">
                <a:solidFill>
                  <a:srgbClr val="3A3838"/>
                </a:solidFill>
                <a:latin typeface="Century Gothic"/>
                <a:cs typeface="Century Gothic"/>
              </a:rPr>
              <a:t> </a:t>
            </a:r>
            <a:r>
              <a:rPr sz="1050" spc="10" dirty="0">
                <a:solidFill>
                  <a:srgbClr val="3A3838"/>
                </a:solidFill>
                <a:latin typeface="Century Gothic"/>
                <a:cs typeface="Century Gothic"/>
              </a:rPr>
              <a:t>or</a:t>
            </a:r>
            <a:r>
              <a:rPr sz="1050" spc="25" dirty="0">
                <a:solidFill>
                  <a:srgbClr val="3A3838"/>
                </a:solidFill>
                <a:latin typeface="Century Gothic"/>
                <a:cs typeface="Century Gothic"/>
              </a:rPr>
              <a:t> </a:t>
            </a:r>
            <a:r>
              <a:rPr sz="1050" spc="10" dirty="0">
                <a:solidFill>
                  <a:srgbClr val="3A3838"/>
                </a:solidFill>
                <a:latin typeface="Century Gothic"/>
                <a:cs typeface="Century Gothic"/>
              </a:rPr>
              <a:t>participation</a:t>
            </a:r>
            <a:r>
              <a:rPr sz="1050" spc="-5" dirty="0">
                <a:solidFill>
                  <a:srgbClr val="3A3838"/>
                </a:solidFill>
                <a:latin typeface="Century Gothic"/>
                <a:cs typeface="Century Gothic"/>
              </a:rPr>
              <a:t> </a:t>
            </a:r>
            <a:r>
              <a:rPr sz="1050" spc="35" dirty="0">
                <a:solidFill>
                  <a:srgbClr val="3A3838"/>
                </a:solidFill>
                <a:latin typeface="Century Gothic"/>
                <a:cs typeface="Century Gothic"/>
              </a:rPr>
              <a:t>from 	</a:t>
            </a:r>
            <a:r>
              <a:rPr sz="1050" spc="-10" dirty="0">
                <a:solidFill>
                  <a:srgbClr val="3A3838"/>
                </a:solidFill>
                <a:latin typeface="Century Gothic"/>
                <a:cs typeface="Century Gothic"/>
              </a:rPr>
              <a:t>Member</a:t>
            </a:r>
            <a:endParaRPr sz="1050">
              <a:latin typeface="Century Gothic"/>
              <a:cs typeface="Century Gothic"/>
            </a:endParaRPr>
          </a:p>
          <a:p>
            <a:pPr marL="368300" marR="445134" indent="-170180">
              <a:lnSpc>
                <a:spcPct val="100000"/>
              </a:lnSpc>
              <a:buFont typeface="Arial"/>
              <a:buChar char="•"/>
              <a:tabLst>
                <a:tab pos="370840" algn="l"/>
              </a:tabLst>
            </a:pPr>
            <a:r>
              <a:rPr sz="1050" dirty="0">
                <a:solidFill>
                  <a:srgbClr val="3A3838"/>
                </a:solidFill>
                <a:latin typeface="Century Gothic"/>
                <a:cs typeface="Century Gothic"/>
              </a:rPr>
              <a:t>caregiver</a:t>
            </a:r>
            <a:r>
              <a:rPr sz="1050" spc="80" dirty="0">
                <a:solidFill>
                  <a:srgbClr val="3A3838"/>
                </a:solidFill>
                <a:latin typeface="Century Gothic"/>
                <a:cs typeface="Century Gothic"/>
              </a:rPr>
              <a:t> </a:t>
            </a:r>
            <a:r>
              <a:rPr sz="1050" dirty="0">
                <a:solidFill>
                  <a:srgbClr val="3A3838"/>
                </a:solidFill>
                <a:latin typeface="Century Gothic"/>
                <a:cs typeface="Century Gothic"/>
              </a:rPr>
              <a:t>has</a:t>
            </a:r>
            <a:r>
              <a:rPr sz="1050" spc="65" dirty="0">
                <a:solidFill>
                  <a:srgbClr val="3A3838"/>
                </a:solidFill>
                <a:latin typeface="Century Gothic"/>
                <a:cs typeface="Century Gothic"/>
              </a:rPr>
              <a:t> </a:t>
            </a:r>
            <a:r>
              <a:rPr sz="1050" dirty="0">
                <a:solidFill>
                  <a:srgbClr val="3A3838"/>
                </a:solidFill>
                <a:latin typeface="Century Gothic"/>
                <a:cs typeface="Century Gothic"/>
              </a:rPr>
              <a:t>attitude</a:t>
            </a:r>
            <a:r>
              <a:rPr sz="1050" spc="50" dirty="0">
                <a:solidFill>
                  <a:srgbClr val="3A3838"/>
                </a:solidFill>
                <a:latin typeface="Century Gothic"/>
                <a:cs typeface="Century Gothic"/>
              </a:rPr>
              <a:t> </a:t>
            </a:r>
            <a:r>
              <a:rPr sz="1050" dirty="0">
                <a:solidFill>
                  <a:srgbClr val="3A3838"/>
                </a:solidFill>
                <a:latin typeface="Century Gothic"/>
                <a:cs typeface="Century Gothic"/>
              </a:rPr>
              <a:t>of</a:t>
            </a:r>
            <a:r>
              <a:rPr sz="1050" spc="90" dirty="0">
                <a:solidFill>
                  <a:srgbClr val="3A3838"/>
                </a:solidFill>
                <a:latin typeface="Century Gothic"/>
                <a:cs typeface="Century Gothic"/>
              </a:rPr>
              <a:t> </a:t>
            </a:r>
            <a:r>
              <a:rPr sz="1050" dirty="0">
                <a:solidFill>
                  <a:srgbClr val="3A3838"/>
                </a:solidFill>
                <a:latin typeface="Century Gothic"/>
                <a:cs typeface="Century Gothic"/>
              </a:rPr>
              <a:t>indifference</a:t>
            </a:r>
            <a:r>
              <a:rPr sz="1050" spc="40" dirty="0">
                <a:solidFill>
                  <a:srgbClr val="3A3838"/>
                </a:solidFill>
                <a:latin typeface="Century Gothic"/>
                <a:cs typeface="Century Gothic"/>
              </a:rPr>
              <a:t> </a:t>
            </a:r>
            <a:r>
              <a:rPr sz="1050" dirty="0">
                <a:solidFill>
                  <a:srgbClr val="3A3838"/>
                </a:solidFill>
                <a:latin typeface="Century Gothic"/>
                <a:cs typeface="Century Gothic"/>
              </a:rPr>
              <a:t>or</a:t>
            </a:r>
            <a:r>
              <a:rPr sz="1050" spc="80" dirty="0">
                <a:solidFill>
                  <a:srgbClr val="3A3838"/>
                </a:solidFill>
                <a:latin typeface="Century Gothic"/>
                <a:cs typeface="Century Gothic"/>
              </a:rPr>
              <a:t> </a:t>
            </a:r>
            <a:r>
              <a:rPr sz="1050" spc="-10" dirty="0">
                <a:solidFill>
                  <a:srgbClr val="3A3838"/>
                </a:solidFill>
                <a:latin typeface="Century Gothic"/>
                <a:cs typeface="Century Gothic"/>
              </a:rPr>
              <a:t>anger 	</a:t>
            </a:r>
            <a:r>
              <a:rPr sz="1050" dirty="0">
                <a:solidFill>
                  <a:srgbClr val="3A3838"/>
                </a:solidFill>
                <a:latin typeface="Century Gothic"/>
                <a:cs typeface="Century Gothic"/>
              </a:rPr>
              <a:t>toward</a:t>
            </a:r>
            <a:r>
              <a:rPr sz="1050" spc="85" dirty="0">
                <a:solidFill>
                  <a:srgbClr val="3A3838"/>
                </a:solidFill>
                <a:latin typeface="Century Gothic"/>
                <a:cs typeface="Century Gothic"/>
              </a:rPr>
              <a:t> </a:t>
            </a:r>
            <a:r>
              <a:rPr sz="1050" spc="-10" dirty="0">
                <a:solidFill>
                  <a:srgbClr val="3A3838"/>
                </a:solidFill>
                <a:latin typeface="Century Gothic"/>
                <a:cs typeface="Century Gothic"/>
              </a:rPr>
              <a:t>Member</a:t>
            </a:r>
            <a:endParaRPr sz="1050">
              <a:latin typeface="Century Gothic"/>
              <a:cs typeface="Century Gothic"/>
            </a:endParaRPr>
          </a:p>
          <a:p>
            <a:pPr marL="368935" indent="-170180">
              <a:lnSpc>
                <a:spcPct val="100000"/>
              </a:lnSpc>
              <a:buFont typeface="Arial"/>
              <a:buChar char="•"/>
              <a:tabLst>
                <a:tab pos="368935" algn="l"/>
              </a:tabLst>
            </a:pPr>
            <a:r>
              <a:rPr sz="1050" spc="10" dirty="0">
                <a:solidFill>
                  <a:srgbClr val="3A3838"/>
                </a:solidFill>
                <a:latin typeface="Century Gothic"/>
                <a:cs typeface="Century Gothic"/>
              </a:rPr>
              <a:t>Member</a:t>
            </a:r>
            <a:r>
              <a:rPr sz="1050" spc="40" dirty="0">
                <a:solidFill>
                  <a:srgbClr val="3A3838"/>
                </a:solidFill>
                <a:latin typeface="Century Gothic"/>
                <a:cs typeface="Century Gothic"/>
              </a:rPr>
              <a:t> </a:t>
            </a:r>
            <a:r>
              <a:rPr sz="1050" spc="85" dirty="0">
                <a:solidFill>
                  <a:srgbClr val="3A3838"/>
                </a:solidFill>
                <a:latin typeface="Century Gothic"/>
                <a:cs typeface="Century Gothic"/>
              </a:rPr>
              <a:t>is</a:t>
            </a:r>
            <a:r>
              <a:rPr sz="1050" spc="65" dirty="0">
                <a:solidFill>
                  <a:srgbClr val="3A3838"/>
                </a:solidFill>
                <a:latin typeface="Century Gothic"/>
                <a:cs typeface="Century Gothic"/>
              </a:rPr>
              <a:t> </a:t>
            </a:r>
            <a:r>
              <a:rPr sz="1050" spc="10" dirty="0">
                <a:solidFill>
                  <a:srgbClr val="3A3838"/>
                </a:solidFill>
                <a:latin typeface="Century Gothic"/>
                <a:cs typeface="Century Gothic"/>
              </a:rPr>
              <a:t>blamed</a:t>
            </a:r>
            <a:r>
              <a:rPr sz="1050" spc="35" dirty="0">
                <a:solidFill>
                  <a:srgbClr val="3A3838"/>
                </a:solidFill>
                <a:latin typeface="Century Gothic"/>
                <a:cs typeface="Century Gothic"/>
              </a:rPr>
              <a:t> </a:t>
            </a:r>
            <a:r>
              <a:rPr sz="1050" spc="10" dirty="0">
                <a:solidFill>
                  <a:srgbClr val="3A3838"/>
                </a:solidFill>
                <a:latin typeface="Century Gothic"/>
                <a:cs typeface="Century Gothic"/>
              </a:rPr>
              <a:t>for</a:t>
            </a:r>
            <a:r>
              <a:rPr sz="1050" spc="65" dirty="0">
                <a:solidFill>
                  <a:srgbClr val="3A3838"/>
                </a:solidFill>
                <a:latin typeface="Century Gothic"/>
                <a:cs typeface="Century Gothic"/>
              </a:rPr>
              <a:t> </a:t>
            </a:r>
            <a:r>
              <a:rPr sz="1050" spc="10" dirty="0">
                <a:solidFill>
                  <a:srgbClr val="3A3838"/>
                </a:solidFill>
                <a:latin typeface="Century Gothic"/>
                <a:cs typeface="Century Gothic"/>
              </a:rPr>
              <a:t>his/her</a:t>
            </a:r>
            <a:r>
              <a:rPr sz="1050" spc="40" dirty="0">
                <a:solidFill>
                  <a:srgbClr val="3A3838"/>
                </a:solidFill>
                <a:latin typeface="Century Gothic"/>
                <a:cs typeface="Century Gothic"/>
              </a:rPr>
              <a:t> </a:t>
            </a:r>
            <a:r>
              <a:rPr sz="1050" spc="-10" dirty="0">
                <a:solidFill>
                  <a:srgbClr val="3A3838"/>
                </a:solidFill>
                <a:latin typeface="Century Gothic"/>
                <a:cs typeface="Century Gothic"/>
              </a:rPr>
              <a:t>condition</a:t>
            </a:r>
            <a:endParaRPr sz="1050">
              <a:latin typeface="Century Gothic"/>
              <a:cs typeface="Century Gothic"/>
            </a:endParaRPr>
          </a:p>
          <a:p>
            <a:pPr marL="368300" marR="546735" indent="-170180">
              <a:lnSpc>
                <a:spcPct val="100000"/>
              </a:lnSpc>
              <a:buFont typeface="Arial"/>
              <a:buChar char="•"/>
              <a:tabLst>
                <a:tab pos="370840" algn="l"/>
              </a:tabLst>
            </a:pPr>
            <a:r>
              <a:rPr sz="1050" dirty="0">
                <a:solidFill>
                  <a:srgbClr val="3A3838"/>
                </a:solidFill>
                <a:latin typeface="Century Gothic"/>
                <a:cs typeface="Century Gothic"/>
              </a:rPr>
              <a:t>caregiver</a:t>
            </a:r>
            <a:r>
              <a:rPr sz="1050" spc="40" dirty="0">
                <a:solidFill>
                  <a:srgbClr val="3A3838"/>
                </a:solidFill>
                <a:latin typeface="Century Gothic"/>
                <a:cs typeface="Century Gothic"/>
              </a:rPr>
              <a:t> </a:t>
            </a:r>
            <a:r>
              <a:rPr sz="1050" spc="60" dirty="0">
                <a:solidFill>
                  <a:srgbClr val="3A3838"/>
                </a:solidFill>
                <a:latin typeface="Century Gothic"/>
                <a:cs typeface="Century Gothic"/>
              </a:rPr>
              <a:t>shows</a:t>
            </a:r>
            <a:r>
              <a:rPr sz="1050" spc="30" dirty="0">
                <a:solidFill>
                  <a:srgbClr val="3A3838"/>
                </a:solidFill>
                <a:latin typeface="Century Gothic"/>
                <a:cs typeface="Century Gothic"/>
              </a:rPr>
              <a:t> </a:t>
            </a:r>
            <a:r>
              <a:rPr sz="1050" dirty="0">
                <a:solidFill>
                  <a:srgbClr val="3A3838"/>
                </a:solidFill>
                <a:latin typeface="Century Gothic"/>
                <a:cs typeface="Century Gothic"/>
              </a:rPr>
              <a:t>aggressive</a:t>
            </a:r>
            <a:r>
              <a:rPr sz="1050" spc="60" dirty="0">
                <a:solidFill>
                  <a:srgbClr val="3A3838"/>
                </a:solidFill>
                <a:latin typeface="Century Gothic"/>
                <a:cs typeface="Century Gothic"/>
              </a:rPr>
              <a:t> </a:t>
            </a:r>
            <a:r>
              <a:rPr sz="1050" dirty="0">
                <a:solidFill>
                  <a:srgbClr val="3A3838"/>
                </a:solidFill>
                <a:latin typeface="Century Gothic"/>
                <a:cs typeface="Century Gothic"/>
              </a:rPr>
              <a:t>behavior</a:t>
            </a:r>
            <a:r>
              <a:rPr sz="1050" spc="40" dirty="0">
                <a:solidFill>
                  <a:srgbClr val="3A3838"/>
                </a:solidFill>
                <a:latin typeface="Century Gothic"/>
                <a:cs typeface="Century Gothic"/>
              </a:rPr>
              <a:t> </a:t>
            </a:r>
            <a:r>
              <a:rPr sz="1050" spc="-10" dirty="0">
                <a:solidFill>
                  <a:srgbClr val="3A3838"/>
                </a:solidFill>
                <a:latin typeface="Century Gothic"/>
                <a:cs typeface="Century Gothic"/>
              </a:rPr>
              <a:t>toward 	</a:t>
            </a:r>
            <a:r>
              <a:rPr sz="1050" dirty="0">
                <a:solidFill>
                  <a:srgbClr val="3A3838"/>
                </a:solidFill>
                <a:latin typeface="Century Gothic"/>
                <a:cs typeface="Century Gothic"/>
              </a:rPr>
              <a:t>Member</a:t>
            </a:r>
            <a:r>
              <a:rPr sz="1050" spc="95" dirty="0">
                <a:solidFill>
                  <a:srgbClr val="3A3838"/>
                </a:solidFill>
                <a:latin typeface="Century Gothic"/>
                <a:cs typeface="Century Gothic"/>
              </a:rPr>
              <a:t> </a:t>
            </a:r>
            <a:r>
              <a:rPr sz="1050" dirty="0">
                <a:solidFill>
                  <a:srgbClr val="3A3838"/>
                </a:solidFill>
                <a:latin typeface="Century Gothic"/>
                <a:cs typeface="Century Gothic"/>
              </a:rPr>
              <a:t>which</a:t>
            </a:r>
            <a:r>
              <a:rPr sz="1050" spc="90" dirty="0">
                <a:solidFill>
                  <a:srgbClr val="3A3838"/>
                </a:solidFill>
                <a:latin typeface="Century Gothic"/>
                <a:cs typeface="Century Gothic"/>
              </a:rPr>
              <a:t> </a:t>
            </a:r>
            <a:r>
              <a:rPr sz="1050" dirty="0">
                <a:solidFill>
                  <a:srgbClr val="3A3838"/>
                </a:solidFill>
                <a:latin typeface="Century Gothic"/>
                <a:cs typeface="Century Gothic"/>
              </a:rPr>
              <a:t>could</a:t>
            </a:r>
            <a:r>
              <a:rPr sz="1050" spc="95" dirty="0">
                <a:solidFill>
                  <a:srgbClr val="3A3838"/>
                </a:solidFill>
                <a:latin typeface="Century Gothic"/>
                <a:cs typeface="Century Gothic"/>
              </a:rPr>
              <a:t> </a:t>
            </a:r>
            <a:r>
              <a:rPr sz="1050" dirty="0">
                <a:solidFill>
                  <a:srgbClr val="3A3838"/>
                </a:solidFill>
                <a:latin typeface="Century Gothic"/>
                <a:cs typeface="Century Gothic"/>
              </a:rPr>
              <a:t>include</a:t>
            </a:r>
            <a:r>
              <a:rPr sz="1050" spc="95" dirty="0">
                <a:solidFill>
                  <a:srgbClr val="3A3838"/>
                </a:solidFill>
                <a:latin typeface="Century Gothic"/>
                <a:cs typeface="Century Gothic"/>
              </a:rPr>
              <a:t> </a:t>
            </a:r>
            <a:r>
              <a:rPr sz="1050" spc="-10" dirty="0">
                <a:solidFill>
                  <a:srgbClr val="3A3838"/>
                </a:solidFill>
                <a:latin typeface="Century Gothic"/>
                <a:cs typeface="Century Gothic"/>
              </a:rPr>
              <a:t>threatening, 	</a:t>
            </a:r>
            <a:r>
              <a:rPr sz="1050" spc="55" dirty="0">
                <a:solidFill>
                  <a:srgbClr val="3A3838"/>
                </a:solidFill>
                <a:latin typeface="Century Gothic"/>
                <a:cs typeface="Century Gothic"/>
              </a:rPr>
              <a:t>insulting,</a:t>
            </a:r>
            <a:r>
              <a:rPr sz="1050" spc="20" dirty="0">
                <a:solidFill>
                  <a:srgbClr val="3A3838"/>
                </a:solidFill>
                <a:latin typeface="Century Gothic"/>
                <a:cs typeface="Century Gothic"/>
              </a:rPr>
              <a:t> or</a:t>
            </a:r>
            <a:r>
              <a:rPr sz="1050" spc="65" dirty="0">
                <a:solidFill>
                  <a:srgbClr val="3A3838"/>
                </a:solidFill>
                <a:latin typeface="Century Gothic"/>
                <a:cs typeface="Century Gothic"/>
              </a:rPr>
              <a:t> </a:t>
            </a:r>
            <a:r>
              <a:rPr sz="1050" spc="20" dirty="0">
                <a:solidFill>
                  <a:srgbClr val="3A3838"/>
                </a:solidFill>
                <a:latin typeface="Century Gothic"/>
                <a:cs typeface="Century Gothic"/>
              </a:rPr>
              <a:t>harassing</a:t>
            </a:r>
            <a:r>
              <a:rPr sz="1050" spc="40" dirty="0">
                <a:solidFill>
                  <a:srgbClr val="3A3838"/>
                </a:solidFill>
                <a:latin typeface="Century Gothic"/>
                <a:cs typeface="Century Gothic"/>
              </a:rPr>
              <a:t> </a:t>
            </a:r>
            <a:r>
              <a:rPr sz="1050" spc="20" dirty="0">
                <a:solidFill>
                  <a:srgbClr val="3A3838"/>
                </a:solidFill>
                <a:latin typeface="Century Gothic"/>
                <a:cs typeface="Century Gothic"/>
              </a:rPr>
              <a:t>the</a:t>
            </a:r>
            <a:r>
              <a:rPr sz="1050" spc="35" dirty="0">
                <a:solidFill>
                  <a:srgbClr val="3A3838"/>
                </a:solidFill>
                <a:latin typeface="Century Gothic"/>
                <a:cs typeface="Century Gothic"/>
              </a:rPr>
              <a:t> </a:t>
            </a:r>
            <a:r>
              <a:rPr sz="1050" spc="-10" dirty="0">
                <a:solidFill>
                  <a:srgbClr val="3A3838"/>
                </a:solidFill>
                <a:latin typeface="Century Gothic"/>
                <a:cs typeface="Century Gothic"/>
              </a:rPr>
              <a:t>Member</a:t>
            </a:r>
            <a:endParaRPr sz="1050">
              <a:latin typeface="Century Gothic"/>
              <a:cs typeface="Century Gothic"/>
            </a:endParaRPr>
          </a:p>
          <a:p>
            <a:pPr marL="368935" indent="-170180">
              <a:lnSpc>
                <a:spcPct val="100000"/>
              </a:lnSpc>
              <a:buFont typeface="Arial"/>
              <a:buChar char="•"/>
              <a:tabLst>
                <a:tab pos="368935" algn="l"/>
              </a:tabLst>
            </a:pPr>
            <a:r>
              <a:rPr sz="1050" spc="10" dirty="0">
                <a:solidFill>
                  <a:srgbClr val="3A3838"/>
                </a:solidFill>
                <a:latin typeface="Century Gothic"/>
                <a:cs typeface="Century Gothic"/>
              </a:rPr>
              <a:t>Member’s</a:t>
            </a:r>
            <a:r>
              <a:rPr sz="1050" spc="35" dirty="0">
                <a:solidFill>
                  <a:srgbClr val="3A3838"/>
                </a:solidFill>
                <a:latin typeface="Century Gothic"/>
                <a:cs typeface="Century Gothic"/>
              </a:rPr>
              <a:t> </a:t>
            </a:r>
            <a:r>
              <a:rPr sz="1050" spc="10" dirty="0">
                <a:solidFill>
                  <a:srgbClr val="3A3838"/>
                </a:solidFill>
                <a:latin typeface="Century Gothic"/>
                <a:cs typeface="Century Gothic"/>
              </a:rPr>
              <a:t>belongings</a:t>
            </a:r>
            <a:r>
              <a:rPr sz="1050" spc="45" dirty="0">
                <a:solidFill>
                  <a:srgbClr val="3A3838"/>
                </a:solidFill>
                <a:latin typeface="Century Gothic"/>
                <a:cs typeface="Century Gothic"/>
              </a:rPr>
              <a:t> </a:t>
            </a:r>
            <a:r>
              <a:rPr sz="1050" dirty="0">
                <a:solidFill>
                  <a:srgbClr val="3A3838"/>
                </a:solidFill>
                <a:latin typeface="Century Gothic"/>
                <a:cs typeface="Century Gothic"/>
              </a:rPr>
              <a:t>are</a:t>
            </a:r>
            <a:r>
              <a:rPr sz="1050" spc="85" dirty="0">
                <a:solidFill>
                  <a:srgbClr val="3A3838"/>
                </a:solidFill>
                <a:latin typeface="Century Gothic"/>
                <a:cs typeface="Century Gothic"/>
              </a:rPr>
              <a:t> </a:t>
            </a:r>
            <a:r>
              <a:rPr sz="1050" spc="65" dirty="0">
                <a:solidFill>
                  <a:srgbClr val="3A3838"/>
                </a:solidFill>
                <a:latin typeface="Century Gothic"/>
                <a:cs typeface="Century Gothic"/>
              </a:rPr>
              <a:t>missing</a:t>
            </a:r>
            <a:endParaRPr sz="1050">
              <a:latin typeface="Century Gothic"/>
              <a:cs typeface="Century Gothic"/>
            </a:endParaRPr>
          </a:p>
          <a:p>
            <a:pPr marL="368300" marR="688975" indent="-170180">
              <a:lnSpc>
                <a:spcPct val="100000"/>
              </a:lnSpc>
              <a:spcBef>
                <a:spcPts val="5"/>
              </a:spcBef>
              <a:buFont typeface="Arial"/>
              <a:buChar char="•"/>
              <a:tabLst>
                <a:tab pos="370840" algn="l"/>
              </a:tabLst>
            </a:pPr>
            <a:r>
              <a:rPr sz="1050" dirty="0">
                <a:solidFill>
                  <a:srgbClr val="3A3838"/>
                </a:solidFill>
                <a:latin typeface="Century Gothic"/>
                <a:cs typeface="Century Gothic"/>
              </a:rPr>
              <a:t>suspicious</a:t>
            </a:r>
            <a:r>
              <a:rPr sz="1050" spc="70" dirty="0">
                <a:solidFill>
                  <a:srgbClr val="3A3838"/>
                </a:solidFill>
                <a:latin typeface="Century Gothic"/>
                <a:cs typeface="Century Gothic"/>
              </a:rPr>
              <a:t> </a:t>
            </a:r>
            <a:r>
              <a:rPr sz="1050" spc="45" dirty="0">
                <a:solidFill>
                  <a:srgbClr val="3A3838"/>
                </a:solidFill>
                <a:latin typeface="Century Gothic"/>
                <a:cs typeface="Century Gothic"/>
              </a:rPr>
              <a:t>signatures</a:t>
            </a:r>
            <a:r>
              <a:rPr sz="1050" spc="114" dirty="0">
                <a:solidFill>
                  <a:srgbClr val="3A3838"/>
                </a:solidFill>
                <a:latin typeface="Century Gothic"/>
                <a:cs typeface="Century Gothic"/>
              </a:rPr>
              <a:t> </a:t>
            </a:r>
            <a:r>
              <a:rPr sz="1050" spc="-20" dirty="0">
                <a:solidFill>
                  <a:srgbClr val="3A3838"/>
                </a:solidFill>
                <a:latin typeface="Century Gothic"/>
                <a:cs typeface="Century Gothic"/>
              </a:rPr>
              <a:t>appear</a:t>
            </a:r>
            <a:r>
              <a:rPr sz="1050" spc="90" dirty="0">
                <a:solidFill>
                  <a:srgbClr val="3A3838"/>
                </a:solidFill>
                <a:latin typeface="Century Gothic"/>
                <a:cs typeface="Century Gothic"/>
              </a:rPr>
              <a:t> </a:t>
            </a:r>
            <a:r>
              <a:rPr sz="1050" dirty="0">
                <a:solidFill>
                  <a:srgbClr val="3A3838"/>
                </a:solidFill>
                <a:latin typeface="Century Gothic"/>
                <a:cs typeface="Century Gothic"/>
              </a:rPr>
              <a:t>on</a:t>
            </a:r>
            <a:r>
              <a:rPr sz="1050" spc="114" dirty="0">
                <a:solidFill>
                  <a:srgbClr val="3A3838"/>
                </a:solidFill>
                <a:latin typeface="Century Gothic"/>
                <a:cs typeface="Century Gothic"/>
              </a:rPr>
              <a:t> </a:t>
            </a:r>
            <a:r>
              <a:rPr sz="1050" dirty="0">
                <a:solidFill>
                  <a:srgbClr val="3A3838"/>
                </a:solidFill>
                <a:latin typeface="Century Gothic"/>
                <a:cs typeface="Century Gothic"/>
              </a:rPr>
              <a:t>checks</a:t>
            </a:r>
            <a:r>
              <a:rPr sz="1050" spc="55" dirty="0">
                <a:solidFill>
                  <a:srgbClr val="3A3838"/>
                </a:solidFill>
                <a:latin typeface="Century Gothic"/>
                <a:cs typeface="Century Gothic"/>
              </a:rPr>
              <a:t> </a:t>
            </a:r>
            <a:r>
              <a:rPr sz="1050" spc="-25" dirty="0">
                <a:solidFill>
                  <a:srgbClr val="3A3838"/>
                </a:solidFill>
                <a:latin typeface="Century Gothic"/>
                <a:cs typeface="Century Gothic"/>
              </a:rPr>
              <a:t>or 	</a:t>
            </a:r>
            <a:r>
              <a:rPr sz="1050" dirty="0">
                <a:solidFill>
                  <a:srgbClr val="3A3838"/>
                </a:solidFill>
                <a:latin typeface="Century Gothic"/>
                <a:cs typeface="Century Gothic"/>
              </a:rPr>
              <a:t>other</a:t>
            </a:r>
            <a:r>
              <a:rPr sz="1050" spc="145" dirty="0">
                <a:solidFill>
                  <a:srgbClr val="3A3838"/>
                </a:solidFill>
                <a:latin typeface="Century Gothic"/>
                <a:cs typeface="Century Gothic"/>
              </a:rPr>
              <a:t> </a:t>
            </a:r>
            <a:r>
              <a:rPr sz="1050" dirty="0">
                <a:solidFill>
                  <a:srgbClr val="3A3838"/>
                </a:solidFill>
                <a:latin typeface="Century Gothic"/>
                <a:cs typeface="Century Gothic"/>
              </a:rPr>
              <a:t>Member</a:t>
            </a:r>
            <a:r>
              <a:rPr sz="1050" spc="150" dirty="0">
                <a:solidFill>
                  <a:srgbClr val="3A3838"/>
                </a:solidFill>
                <a:latin typeface="Century Gothic"/>
                <a:cs typeface="Century Gothic"/>
              </a:rPr>
              <a:t> </a:t>
            </a:r>
            <a:r>
              <a:rPr sz="1050" spc="-10" dirty="0">
                <a:solidFill>
                  <a:srgbClr val="3A3838"/>
                </a:solidFill>
                <a:latin typeface="Century Gothic"/>
                <a:cs typeface="Century Gothic"/>
              </a:rPr>
              <a:t>documents</a:t>
            </a:r>
            <a:endParaRPr sz="1050">
              <a:latin typeface="Century Gothic"/>
              <a:cs typeface="Century Gothic"/>
            </a:endParaRPr>
          </a:p>
        </p:txBody>
      </p:sp>
      <p:sp>
        <p:nvSpPr>
          <p:cNvPr id="10" name="object 10"/>
          <p:cNvSpPr/>
          <p:nvPr/>
        </p:nvSpPr>
        <p:spPr>
          <a:xfrm>
            <a:off x="9052559" y="1703832"/>
            <a:ext cx="2407920" cy="963294"/>
          </a:xfrm>
          <a:custGeom>
            <a:avLst/>
            <a:gdLst/>
            <a:ahLst/>
            <a:cxnLst/>
            <a:rect l="l" t="t" r="r" b="b"/>
            <a:pathLst>
              <a:path w="2407920" h="963294">
                <a:moveTo>
                  <a:pt x="2407920" y="0"/>
                </a:moveTo>
                <a:lnTo>
                  <a:pt x="0" y="0"/>
                </a:lnTo>
                <a:lnTo>
                  <a:pt x="0" y="963168"/>
                </a:lnTo>
                <a:lnTo>
                  <a:pt x="2407920" y="963168"/>
                </a:lnTo>
                <a:lnTo>
                  <a:pt x="2407920" y="0"/>
                </a:lnTo>
                <a:close/>
              </a:path>
            </a:pathLst>
          </a:custGeom>
          <a:solidFill>
            <a:srgbClr val="DAE2F3"/>
          </a:solidFill>
        </p:spPr>
        <p:txBody>
          <a:bodyPr wrap="square" lIns="0" tIns="0" rIns="0" bIns="0" rtlCol="0"/>
          <a:lstStyle/>
          <a:p>
            <a:endParaRPr/>
          </a:p>
        </p:txBody>
      </p:sp>
      <p:sp>
        <p:nvSpPr>
          <p:cNvPr id="11" name="object 11"/>
          <p:cNvSpPr txBox="1"/>
          <p:nvPr/>
        </p:nvSpPr>
        <p:spPr>
          <a:xfrm>
            <a:off x="9141714" y="1808226"/>
            <a:ext cx="2407920" cy="963294"/>
          </a:xfrm>
          <a:prstGeom prst="rect">
            <a:avLst/>
          </a:prstGeom>
          <a:solidFill>
            <a:srgbClr val="DAE2F3"/>
          </a:solidFill>
          <a:ln w="28575">
            <a:solidFill>
              <a:srgbClr val="2E5496"/>
            </a:solidFill>
          </a:ln>
        </p:spPr>
        <p:txBody>
          <a:bodyPr vert="horz" wrap="square" lIns="0" tIns="99060" rIns="0" bIns="0" rtlCol="0">
            <a:spAutoFit/>
          </a:bodyPr>
          <a:lstStyle/>
          <a:p>
            <a:pPr marL="317500" marR="361950" indent="394335">
              <a:lnSpc>
                <a:spcPct val="100000"/>
              </a:lnSpc>
              <a:spcBef>
                <a:spcPts val="780"/>
              </a:spcBef>
            </a:pPr>
            <a:r>
              <a:rPr sz="1400" b="1" spc="220" dirty="0">
                <a:solidFill>
                  <a:srgbClr val="3A3838"/>
                </a:solidFill>
                <a:latin typeface="Calibri"/>
                <a:cs typeface="Calibri"/>
              </a:rPr>
              <a:t>POSSIBLE </a:t>
            </a:r>
            <a:r>
              <a:rPr sz="1400" b="1" spc="160" dirty="0">
                <a:solidFill>
                  <a:srgbClr val="3A3838"/>
                </a:solidFill>
                <a:latin typeface="Calibri"/>
                <a:cs typeface="Calibri"/>
              </a:rPr>
              <a:t>SIGNS/SYMPTOMS </a:t>
            </a:r>
            <a:r>
              <a:rPr sz="1400" b="1" spc="245" dirty="0">
                <a:solidFill>
                  <a:srgbClr val="3A3838"/>
                </a:solidFill>
                <a:latin typeface="Calibri"/>
                <a:cs typeface="Calibri"/>
              </a:rPr>
              <a:t>OF</a:t>
            </a:r>
            <a:r>
              <a:rPr sz="1400" b="1" spc="85" dirty="0">
                <a:solidFill>
                  <a:srgbClr val="3A3838"/>
                </a:solidFill>
                <a:latin typeface="Calibri"/>
                <a:cs typeface="Calibri"/>
              </a:rPr>
              <a:t> </a:t>
            </a:r>
            <a:r>
              <a:rPr sz="1400" b="1" spc="190" dirty="0">
                <a:solidFill>
                  <a:srgbClr val="3A3838"/>
                </a:solidFill>
                <a:latin typeface="Calibri"/>
                <a:cs typeface="Calibri"/>
              </a:rPr>
              <a:t>EXPLOITATION</a:t>
            </a:r>
            <a:endParaRPr sz="1400">
              <a:latin typeface="Calibri"/>
              <a:cs typeface="Calibri"/>
            </a:endParaRPr>
          </a:p>
        </p:txBody>
      </p:sp>
      <p:sp>
        <p:nvSpPr>
          <p:cNvPr id="12" name="object 12"/>
          <p:cNvSpPr/>
          <p:nvPr/>
        </p:nvSpPr>
        <p:spPr>
          <a:xfrm>
            <a:off x="368808" y="2471927"/>
            <a:ext cx="3870960" cy="2113915"/>
          </a:xfrm>
          <a:custGeom>
            <a:avLst/>
            <a:gdLst/>
            <a:ahLst/>
            <a:cxnLst/>
            <a:rect l="l" t="t" r="r" b="b"/>
            <a:pathLst>
              <a:path w="3870960" h="2113915">
                <a:moveTo>
                  <a:pt x="3870960" y="0"/>
                </a:moveTo>
                <a:lnTo>
                  <a:pt x="0" y="0"/>
                </a:lnTo>
                <a:lnTo>
                  <a:pt x="0" y="2113788"/>
                </a:lnTo>
                <a:lnTo>
                  <a:pt x="3870960" y="2113788"/>
                </a:lnTo>
                <a:lnTo>
                  <a:pt x="3870960" y="0"/>
                </a:lnTo>
                <a:close/>
              </a:path>
            </a:pathLst>
          </a:custGeom>
          <a:solidFill>
            <a:srgbClr val="FFFFFF"/>
          </a:solidFill>
        </p:spPr>
        <p:txBody>
          <a:bodyPr wrap="square" lIns="0" tIns="0" rIns="0" bIns="0" rtlCol="0"/>
          <a:lstStyle/>
          <a:p>
            <a:endParaRPr/>
          </a:p>
        </p:txBody>
      </p:sp>
      <p:sp>
        <p:nvSpPr>
          <p:cNvPr id="13" name="object 13"/>
          <p:cNvSpPr txBox="1"/>
          <p:nvPr/>
        </p:nvSpPr>
        <p:spPr>
          <a:xfrm>
            <a:off x="557022" y="2715005"/>
            <a:ext cx="3869690" cy="2112645"/>
          </a:xfrm>
          <a:prstGeom prst="rect">
            <a:avLst/>
          </a:prstGeom>
          <a:ln w="28575">
            <a:solidFill>
              <a:srgbClr val="585858"/>
            </a:solidFill>
          </a:ln>
        </p:spPr>
        <p:txBody>
          <a:bodyPr vert="horz" wrap="square" lIns="0" tIns="8890" rIns="0" bIns="0" rtlCol="0">
            <a:spAutoFit/>
          </a:bodyPr>
          <a:lstStyle/>
          <a:p>
            <a:pPr>
              <a:lnSpc>
                <a:spcPct val="100000"/>
              </a:lnSpc>
              <a:spcBef>
                <a:spcPts val="70"/>
              </a:spcBef>
            </a:pPr>
            <a:endParaRPr sz="1200">
              <a:latin typeface="Times New Roman"/>
              <a:cs typeface="Times New Roman"/>
            </a:endParaRPr>
          </a:p>
          <a:p>
            <a:pPr marL="1234440">
              <a:lnSpc>
                <a:spcPct val="100000"/>
              </a:lnSpc>
            </a:pPr>
            <a:r>
              <a:rPr sz="1200" b="1" spc="229" dirty="0">
                <a:solidFill>
                  <a:srgbClr val="3A3838"/>
                </a:solidFill>
                <a:latin typeface="Calibri"/>
                <a:cs typeface="Calibri"/>
              </a:rPr>
              <a:t>HOW</a:t>
            </a:r>
            <a:r>
              <a:rPr sz="1200" b="1" spc="75" dirty="0">
                <a:solidFill>
                  <a:srgbClr val="3A3838"/>
                </a:solidFill>
                <a:latin typeface="Calibri"/>
                <a:cs typeface="Calibri"/>
              </a:rPr>
              <a:t> </a:t>
            </a:r>
            <a:r>
              <a:rPr sz="1200" b="1" spc="165" dirty="0">
                <a:solidFill>
                  <a:srgbClr val="3A3838"/>
                </a:solidFill>
                <a:latin typeface="Calibri"/>
                <a:cs typeface="Calibri"/>
              </a:rPr>
              <a:t>TO</a:t>
            </a:r>
            <a:r>
              <a:rPr sz="1200" b="1" spc="65" dirty="0">
                <a:solidFill>
                  <a:srgbClr val="3A3838"/>
                </a:solidFill>
                <a:latin typeface="Calibri"/>
                <a:cs typeface="Calibri"/>
              </a:rPr>
              <a:t> </a:t>
            </a:r>
            <a:r>
              <a:rPr sz="1200" b="1" spc="185" dirty="0">
                <a:solidFill>
                  <a:srgbClr val="3A3838"/>
                </a:solidFill>
                <a:latin typeface="Calibri"/>
                <a:cs typeface="Calibri"/>
              </a:rPr>
              <a:t>REPORT</a:t>
            </a:r>
            <a:endParaRPr sz="1200">
              <a:latin typeface="Calibri"/>
              <a:cs typeface="Calibri"/>
            </a:endParaRPr>
          </a:p>
          <a:p>
            <a:pPr>
              <a:lnSpc>
                <a:spcPct val="100000"/>
              </a:lnSpc>
              <a:spcBef>
                <a:spcPts val="470"/>
              </a:spcBef>
            </a:pPr>
            <a:endParaRPr sz="1200">
              <a:latin typeface="Calibri"/>
              <a:cs typeface="Calibri"/>
            </a:endParaRPr>
          </a:p>
          <a:p>
            <a:pPr marL="136525" marR="318770" indent="635" algn="ctr">
              <a:lnSpc>
                <a:spcPct val="100000"/>
              </a:lnSpc>
            </a:pPr>
            <a:r>
              <a:rPr sz="1200" spc="55" dirty="0">
                <a:solidFill>
                  <a:srgbClr val="3A3838"/>
                </a:solidFill>
                <a:latin typeface="Century Gothic"/>
                <a:cs typeface="Century Gothic"/>
              </a:rPr>
              <a:t>If</a:t>
            </a:r>
            <a:r>
              <a:rPr sz="1200" spc="30" dirty="0">
                <a:solidFill>
                  <a:srgbClr val="3A3838"/>
                </a:solidFill>
                <a:latin typeface="Century Gothic"/>
                <a:cs typeface="Century Gothic"/>
              </a:rPr>
              <a:t> </a:t>
            </a:r>
            <a:r>
              <a:rPr sz="1200" dirty="0">
                <a:solidFill>
                  <a:srgbClr val="3A3838"/>
                </a:solidFill>
                <a:latin typeface="Century Gothic"/>
                <a:cs typeface="Century Gothic"/>
              </a:rPr>
              <a:t>you</a:t>
            </a:r>
            <a:r>
              <a:rPr sz="1200" spc="20" dirty="0">
                <a:solidFill>
                  <a:srgbClr val="3A3838"/>
                </a:solidFill>
                <a:latin typeface="Century Gothic"/>
                <a:cs typeface="Century Gothic"/>
              </a:rPr>
              <a:t> </a:t>
            </a:r>
            <a:r>
              <a:rPr sz="1200" dirty="0">
                <a:solidFill>
                  <a:srgbClr val="3A3838"/>
                </a:solidFill>
                <a:latin typeface="Century Gothic"/>
                <a:cs typeface="Century Gothic"/>
              </a:rPr>
              <a:t>suspect,</a:t>
            </a:r>
            <a:r>
              <a:rPr sz="1200" spc="35" dirty="0">
                <a:solidFill>
                  <a:srgbClr val="3A3838"/>
                </a:solidFill>
                <a:latin typeface="Century Gothic"/>
                <a:cs typeface="Century Gothic"/>
              </a:rPr>
              <a:t> </a:t>
            </a:r>
            <a:r>
              <a:rPr sz="1200" dirty="0">
                <a:solidFill>
                  <a:srgbClr val="3A3838"/>
                </a:solidFill>
                <a:latin typeface="Century Gothic"/>
                <a:cs typeface="Century Gothic"/>
              </a:rPr>
              <a:t>or</a:t>
            </a:r>
            <a:r>
              <a:rPr sz="1200" spc="10" dirty="0">
                <a:solidFill>
                  <a:srgbClr val="3A3838"/>
                </a:solidFill>
                <a:latin typeface="Century Gothic"/>
                <a:cs typeface="Century Gothic"/>
              </a:rPr>
              <a:t> </a:t>
            </a:r>
            <a:r>
              <a:rPr sz="1200" spc="55" dirty="0">
                <a:solidFill>
                  <a:srgbClr val="3A3838"/>
                </a:solidFill>
                <a:latin typeface="Century Gothic"/>
                <a:cs typeface="Century Gothic"/>
              </a:rPr>
              <a:t>if</a:t>
            </a:r>
            <a:r>
              <a:rPr sz="1200" spc="25" dirty="0">
                <a:solidFill>
                  <a:srgbClr val="3A3838"/>
                </a:solidFill>
                <a:latin typeface="Century Gothic"/>
                <a:cs typeface="Century Gothic"/>
              </a:rPr>
              <a:t> </a:t>
            </a:r>
            <a:r>
              <a:rPr sz="1200" spc="-130" dirty="0">
                <a:solidFill>
                  <a:srgbClr val="3A3838"/>
                </a:solidFill>
                <a:latin typeface="Century Gothic"/>
                <a:cs typeface="Century Gothic"/>
              </a:rPr>
              <a:t>a</a:t>
            </a:r>
            <a:r>
              <a:rPr sz="1200" spc="40" dirty="0">
                <a:solidFill>
                  <a:srgbClr val="3A3838"/>
                </a:solidFill>
                <a:latin typeface="Century Gothic"/>
                <a:cs typeface="Century Gothic"/>
              </a:rPr>
              <a:t> </a:t>
            </a:r>
            <a:r>
              <a:rPr sz="1200" dirty="0">
                <a:solidFill>
                  <a:srgbClr val="3A3838"/>
                </a:solidFill>
                <a:latin typeface="Century Gothic"/>
                <a:cs typeface="Century Gothic"/>
              </a:rPr>
              <a:t>Member</a:t>
            </a:r>
            <a:r>
              <a:rPr sz="1200" spc="20" dirty="0">
                <a:solidFill>
                  <a:srgbClr val="3A3838"/>
                </a:solidFill>
                <a:latin typeface="Century Gothic"/>
                <a:cs typeface="Century Gothic"/>
              </a:rPr>
              <a:t> </a:t>
            </a:r>
            <a:r>
              <a:rPr sz="1200" spc="60" dirty="0">
                <a:solidFill>
                  <a:srgbClr val="3A3838"/>
                </a:solidFill>
                <a:latin typeface="Century Gothic"/>
                <a:cs typeface="Century Gothic"/>
              </a:rPr>
              <a:t>tells</a:t>
            </a:r>
            <a:r>
              <a:rPr sz="1200" spc="30" dirty="0">
                <a:solidFill>
                  <a:srgbClr val="3A3838"/>
                </a:solidFill>
                <a:latin typeface="Century Gothic"/>
                <a:cs typeface="Century Gothic"/>
              </a:rPr>
              <a:t> </a:t>
            </a:r>
            <a:r>
              <a:rPr sz="1200" dirty="0">
                <a:solidFill>
                  <a:srgbClr val="3A3838"/>
                </a:solidFill>
                <a:latin typeface="Century Gothic"/>
                <a:cs typeface="Century Gothic"/>
              </a:rPr>
              <a:t>you,</a:t>
            </a:r>
            <a:r>
              <a:rPr sz="1200" spc="20" dirty="0">
                <a:solidFill>
                  <a:srgbClr val="3A3838"/>
                </a:solidFill>
                <a:latin typeface="Century Gothic"/>
                <a:cs typeface="Century Gothic"/>
              </a:rPr>
              <a:t> </a:t>
            </a:r>
            <a:r>
              <a:rPr sz="1200" dirty="0">
                <a:solidFill>
                  <a:srgbClr val="3A3838"/>
                </a:solidFill>
                <a:latin typeface="Century Gothic"/>
                <a:cs typeface="Century Gothic"/>
              </a:rPr>
              <a:t>he</a:t>
            </a:r>
            <a:r>
              <a:rPr sz="1200" spc="20" dirty="0">
                <a:solidFill>
                  <a:srgbClr val="3A3838"/>
                </a:solidFill>
                <a:latin typeface="Century Gothic"/>
                <a:cs typeface="Century Gothic"/>
              </a:rPr>
              <a:t> </a:t>
            </a:r>
            <a:r>
              <a:rPr sz="1200" spc="-25" dirty="0">
                <a:solidFill>
                  <a:srgbClr val="3A3838"/>
                </a:solidFill>
                <a:latin typeface="Century Gothic"/>
                <a:cs typeface="Century Gothic"/>
              </a:rPr>
              <a:t>or </a:t>
            </a:r>
            <a:r>
              <a:rPr sz="1200" dirty="0">
                <a:solidFill>
                  <a:srgbClr val="3A3838"/>
                </a:solidFill>
                <a:latin typeface="Century Gothic"/>
                <a:cs typeface="Century Gothic"/>
              </a:rPr>
              <a:t>she</a:t>
            </a:r>
            <a:r>
              <a:rPr sz="1200" spc="-5" dirty="0">
                <a:solidFill>
                  <a:srgbClr val="3A3838"/>
                </a:solidFill>
                <a:latin typeface="Century Gothic"/>
                <a:cs typeface="Century Gothic"/>
              </a:rPr>
              <a:t> </a:t>
            </a:r>
            <a:r>
              <a:rPr sz="1200" spc="100" dirty="0">
                <a:solidFill>
                  <a:srgbClr val="3A3838"/>
                </a:solidFill>
                <a:latin typeface="Century Gothic"/>
                <a:cs typeface="Century Gothic"/>
              </a:rPr>
              <a:t>is</a:t>
            </a:r>
            <a:r>
              <a:rPr sz="1200" dirty="0">
                <a:solidFill>
                  <a:srgbClr val="3A3838"/>
                </a:solidFill>
                <a:latin typeface="Century Gothic"/>
                <a:cs typeface="Century Gothic"/>
              </a:rPr>
              <a:t> </a:t>
            </a:r>
            <a:r>
              <a:rPr sz="1200" spc="50" dirty="0">
                <a:solidFill>
                  <a:srgbClr val="3A3838"/>
                </a:solidFill>
                <a:latin typeface="Century Gothic"/>
                <a:cs typeface="Century Gothic"/>
              </a:rPr>
              <a:t>suffering</a:t>
            </a:r>
            <a:r>
              <a:rPr sz="1200" spc="15" dirty="0">
                <a:solidFill>
                  <a:srgbClr val="3A3838"/>
                </a:solidFill>
                <a:latin typeface="Century Gothic"/>
                <a:cs typeface="Century Gothic"/>
              </a:rPr>
              <a:t> </a:t>
            </a:r>
            <a:r>
              <a:rPr sz="1200" spc="60" dirty="0">
                <a:solidFill>
                  <a:srgbClr val="3A3838"/>
                </a:solidFill>
                <a:latin typeface="Century Gothic"/>
                <a:cs typeface="Century Gothic"/>
              </a:rPr>
              <a:t>from</a:t>
            </a:r>
            <a:r>
              <a:rPr sz="1200" spc="-5" dirty="0">
                <a:solidFill>
                  <a:srgbClr val="3A3838"/>
                </a:solidFill>
                <a:latin typeface="Century Gothic"/>
                <a:cs typeface="Century Gothic"/>
              </a:rPr>
              <a:t> </a:t>
            </a:r>
            <a:r>
              <a:rPr sz="1200" dirty="0">
                <a:solidFill>
                  <a:srgbClr val="3A3838"/>
                </a:solidFill>
                <a:latin typeface="Century Gothic"/>
                <a:cs typeface="Century Gothic"/>
              </a:rPr>
              <a:t>abuse,</a:t>
            </a:r>
            <a:r>
              <a:rPr sz="1200" spc="5" dirty="0">
                <a:solidFill>
                  <a:srgbClr val="3A3838"/>
                </a:solidFill>
                <a:latin typeface="Century Gothic"/>
                <a:cs typeface="Century Gothic"/>
              </a:rPr>
              <a:t> </a:t>
            </a:r>
            <a:r>
              <a:rPr sz="1200" spc="-10" dirty="0">
                <a:solidFill>
                  <a:srgbClr val="3A3838"/>
                </a:solidFill>
                <a:latin typeface="Century Gothic"/>
                <a:cs typeface="Century Gothic"/>
              </a:rPr>
              <a:t>neglect,</a:t>
            </a:r>
            <a:r>
              <a:rPr sz="1200" dirty="0">
                <a:solidFill>
                  <a:srgbClr val="3A3838"/>
                </a:solidFill>
                <a:latin typeface="Century Gothic"/>
                <a:cs typeface="Century Gothic"/>
              </a:rPr>
              <a:t> </a:t>
            </a:r>
            <a:r>
              <a:rPr sz="1200" spc="-25" dirty="0">
                <a:solidFill>
                  <a:srgbClr val="3A3838"/>
                </a:solidFill>
                <a:latin typeface="Century Gothic"/>
                <a:cs typeface="Century Gothic"/>
              </a:rPr>
              <a:t>or </a:t>
            </a:r>
            <a:r>
              <a:rPr sz="1200" dirty="0">
                <a:solidFill>
                  <a:srgbClr val="3A3838"/>
                </a:solidFill>
                <a:latin typeface="Century Gothic"/>
                <a:cs typeface="Century Gothic"/>
              </a:rPr>
              <a:t>exploitation,</a:t>
            </a:r>
            <a:r>
              <a:rPr sz="1200" spc="55" dirty="0">
                <a:solidFill>
                  <a:srgbClr val="3A3838"/>
                </a:solidFill>
                <a:latin typeface="Century Gothic"/>
                <a:cs typeface="Century Gothic"/>
              </a:rPr>
              <a:t> </a:t>
            </a:r>
            <a:r>
              <a:rPr sz="1200" dirty="0">
                <a:solidFill>
                  <a:srgbClr val="3A3838"/>
                </a:solidFill>
                <a:latin typeface="Century Gothic"/>
                <a:cs typeface="Century Gothic"/>
              </a:rPr>
              <a:t>you</a:t>
            </a:r>
            <a:r>
              <a:rPr sz="1200" spc="70" dirty="0">
                <a:solidFill>
                  <a:srgbClr val="3A3838"/>
                </a:solidFill>
                <a:latin typeface="Century Gothic"/>
                <a:cs typeface="Century Gothic"/>
              </a:rPr>
              <a:t> </a:t>
            </a:r>
            <a:r>
              <a:rPr sz="1200" spc="100" dirty="0">
                <a:solidFill>
                  <a:srgbClr val="3A3838"/>
                </a:solidFill>
                <a:latin typeface="Century Gothic"/>
                <a:cs typeface="Century Gothic"/>
              </a:rPr>
              <a:t>must</a:t>
            </a:r>
            <a:r>
              <a:rPr sz="1200" spc="105" dirty="0">
                <a:solidFill>
                  <a:srgbClr val="3A3838"/>
                </a:solidFill>
                <a:latin typeface="Century Gothic"/>
                <a:cs typeface="Century Gothic"/>
              </a:rPr>
              <a:t> </a:t>
            </a:r>
            <a:r>
              <a:rPr sz="1200" b="1" spc="145" dirty="0">
                <a:solidFill>
                  <a:srgbClr val="3A3838"/>
                </a:solidFill>
                <a:latin typeface="Calibri"/>
                <a:cs typeface="Calibri"/>
              </a:rPr>
              <a:t>immediately</a:t>
            </a:r>
            <a:r>
              <a:rPr sz="1200" b="1" spc="140" dirty="0">
                <a:solidFill>
                  <a:srgbClr val="3A3838"/>
                </a:solidFill>
                <a:latin typeface="Calibri"/>
                <a:cs typeface="Calibri"/>
              </a:rPr>
              <a:t> </a:t>
            </a:r>
            <a:r>
              <a:rPr sz="1200" dirty="0">
                <a:solidFill>
                  <a:srgbClr val="3A3838"/>
                </a:solidFill>
                <a:latin typeface="Century Gothic"/>
                <a:cs typeface="Century Gothic"/>
              </a:rPr>
              <a:t>report</a:t>
            </a:r>
            <a:r>
              <a:rPr sz="1200" spc="60" dirty="0">
                <a:solidFill>
                  <a:srgbClr val="3A3838"/>
                </a:solidFill>
                <a:latin typeface="Century Gothic"/>
                <a:cs typeface="Century Gothic"/>
              </a:rPr>
              <a:t> </a:t>
            </a:r>
            <a:r>
              <a:rPr sz="1200" spc="50" dirty="0">
                <a:solidFill>
                  <a:srgbClr val="3A3838"/>
                </a:solidFill>
                <a:latin typeface="Century Gothic"/>
                <a:cs typeface="Century Gothic"/>
              </a:rPr>
              <a:t>it </a:t>
            </a:r>
            <a:r>
              <a:rPr sz="1200" dirty="0">
                <a:solidFill>
                  <a:srgbClr val="3A3838"/>
                </a:solidFill>
                <a:latin typeface="Century Gothic"/>
                <a:cs typeface="Century Gothic"/>
              </a:rPr>
              <a:t>to</a:t>
            </a:r>
            <a:r>
              <a:rPr sz="1200" spc="65" dirty="0">
                <a:solidFill>
                  <a:srgbClr val="3A3838"/>
                </a:solidFill>
                <a:latin typeface="Century Gothic"/>
                <a:cs typeface="Century Gothic"/>
              </a:rPr>
              <a:t> </a:t>
            </a:r>
            <a:r>
              <a:rPr sz="1200" dirty="0">
                <a:solidFill>
                  <a:srgbClr val="3A3838"/>
                </a:solidFill>
                <a:latin typeface="Century Gothic"/>
                <a:cs typeface="Century Gothic"/>
              </a:rPr>
              <a:t>your</a:t>
            </a:r>
            <a:r>
              <a:rPr sz="1200" spc="70" dirty="0">
                <a:solidFill>
                  <a:srgbClr val="3A3838"/>
                </a:solidFill>
                <a:latin typeface="Century Gothic"/>
                <a:cs typeface="Century Gothic"/>
              </a:rPr>
              <a:t> </a:t>
            </a:r>
            <a:r>
              <a:rPr sz="1200" dirty="0">
                <a:solidFill>
                  <a:srgbClr val="3A3838"/>
                </a:solidFill>
                <a:latin typeface="Century Gothic"/>
                <a:cs typeface="Century Gothic"/>
              </a:rPr>
              <a:t>assigned</a:t>
            </a:r>
            <a:r>
              <a:rPr sz="1200" spc="80" dirty="0">
                <a:solidFill>
                  <a:srgbClr val="3A3838"/>
                </a:solidFill>
                <a:latin typeface="Century Gothic"/>
                <a:cs typeface="Century Gothic"/>
              </a:rPr>
              <a:t> </a:t>
            </a:r>
            <a:r>
              <a:rPr sz="1200" spc="-10" dirty="0">
                <a:solidFill>
                  <a:srgbClr val="3A3838"/>
                </a:solidFill>
                <a:latin typeface="Century Gothic"/>
                <a:cs typeface="Century Gothic"/>
              </a:rPr>
              <a:t>Modivcare</a:t>
            </a:r>
            <a:r>
              <a:rPr sz="1200" spc="75" dirty="0">
                <a:solidFill>
                  <a:srgbClr val="3A3838"/>
                </a:solidFill>
                <a:latin typeface="Century Gothic"/>
                <a:cs typeface="Century Gothic"/>
              </a:rPr>
              <a:t> </a:t>
            </a:r>
            <a:r>
              <a:rPr sz="1200" spc="-10" dirty="0">
                <a:solidFill>
                  <a:srgbClr val="3A3838"/>
                </a:solidFill>
                <a:latin typeface="Century Gothic"/>
                <a:cs typeface="Century Gothic"/>
              </a:rPr>
              <a:t>Provider</a:t>
            </a:r>
            <a:r>
              <a:rPr sz="1200" spc="500" dirty="0">
                <a:solidFill>
                  <a:srgbClr val="3A3838"/>
                </a:solidFill>
                <a:latin typeface="Century Gothic"/>
                <a:cs typeface="Century Gothic"/>
              </a:rPr>
              <a:t> </a:t>
            </a:r>
            <a:r>
              <a:rPr sz="1200" spc="10" dirty="0">
                <a:solidFill>
                  <a:srgbClr val="3A3838"/>
                </a:solidFill>
                <a:latin typeface="Century Gothic"/>
                <a:cs typeface="Century Gothic"/>
              </a:rPr>
              <a:t>Relations</a:t>
            </a:r>
            <a:r>
              <a:rPr sz="1200" spc="100" dirty="0">
                <a:solidFill>
                  <a:srgbClr val="3A3838"/>
                </a:solidFill>
                <a:latin typeface="Century Gothic"/>
                <a:cs typeface="Century Gothic"/>
              </a:rPr>
              <a:t> </a:t>
            </a:r>
            <a:r>
              <a:rPr sz="1200" spc="10" dirty="0">
                <a:solidFill>
                  <a:srgbClr val="3A3838"/>
                </a:solidFill>
                <a:latin typeface="Century Gothic"/>
                <a:cs typeface="Century Gothic"/>
              </a:rPr>
              <a:t>team</a:t>
            </a:r>
            <a:r>
              <a:rPr sz="1200" spc="95" dirty="0">
                <a:solidFill>
                  <a:srgbClr val="3A3838"/>
                </a:solidFill>
                <a:latin typeface="Century Gothic"/>
                <a:cs typeface="Century Gothic"/>
              </a:rPr>
              <a:t> </a:t>
            </a:r>
            <a:r>
              <a:rPr sz="1200" spc="40" dirty="0">
                <a:solidFill>
                  <a:srgbClr val="3A3838"/>
                </a:solidFill>
                <a:latin typeface="Century Gothic"/>
                <a:cs typeface="Century Gothic"/>
              </a:rPr>
              <a:t>member</a:t>
            </a:r>
            <a:endParaRPr sz="1200">
              <a:latin typeface="Century Gothic"/>
              <a:cs typeface="Century Gothic"/>
            </a:endParaRPr>
          </a:p>
        </p:txBody>
      </p:sp>
      <p:sp>
        <p:nvSpPr>
          <p:cNvPr id="14" name="object 14"/>
          <p:cNvSpPr/>
          <p:nvPr/>
        </p:nvSpPr>
        <p:spPr>
          <a:xfrm>
            <a:off x="4883594" y="3406584"/>
            <a:ext cx="1753870" cy="2080895"/>
          </a:xfrm>
          <a:custGeom>
            <a:avLst/>
            <a:gdLst/>
            <a:ahLst/>
            <a:cxnLst/>
            <a:rect l="l" t="t" r="r" b="b"/>
            <a:pathLst>
              <a:path w="1753870" h="2080895">
                <a:moveTo>
                  <a:pt x="1315364" y="657021"/>
                </a:moveTo>
                <a:lnTo>
                  <a:pt x="1312773" y="609473"/>
                </a:lnTo>
                <a:lnTo>
                  <a:pt x="1305204" y="563372"/>
                </a:lnTo>
                <a:lnTo>
                  <a:pt x="1292910" y="518972"/>
                </a:lnTo>
                <a:lnTo>
                  <a:pt x="1276184" y="476567"/>
                </a:lnTo>
                <a:lnTo>
                  <a:pt x="1255280" y="436410"/>
                </a:lnTo>
                <a:lnTo>
                  <a:pt x="1230477" y="398792"/>
                </a:lnTo>
                <a:lnTo>
                  <a:pt x="1202055" y="363982"/>
                </a:lnTo>
                <a:lnTo>
                  <a:pt x="1170279" y="332232"/>
                </a:lnTo>
                <a:lnTo>
                  <a:pt x="1135418" y="303847"/>
                </a:lnTo>
                <a:lnTo>
                  <a:pt x="1097762" y="279069"/>
                </a:lnTo>
                <a:lnTo>
                  <a:pt x="1057567" y="258191"/>
                </a:lnTo>
                <a:lnTo>
                  <a:pt x="1015111" y="241477"/>
                </a:lnTo>
                <a:lnTo>
                  <a:pt x="970661" y="229196"/>
                </a:lnTo>
                <a:lnTo>
                  <a:pt x="924509" y="221640"/>
                </a:lnTo>
                <a:lnTo>
                  <a:pt x="876909" y="219049"/>
                </a:lnTo>
                <a:lnTo>
                  <a:pt x="829310" y="221640"/>
                </a:lnTo>
                <a:lnTo>
                  <a:pt x="783145" y="229196"/>
                </a:lnTo>
                <a:lnTo>
                  <a:pt x="738708" y="241477"/>
                </a:lnTo>
                <a:lnTo>
                  <a:pt x="696252" y="258191"/>
                </a:lnTo>
                <a:lnTo>
                  <a:pt x="656056" y="279069"/>
                </a:lnTo>
                <a:lnTo>
                  <a:pt x="618401" y="303847"/>
                </a:lnTo>
                <a:lnTo>
                  <a:pt x="583539" y="332232"/>
                </a:lnTo>
                <a:lnTo>
                  <a:pt x="551764" y="363982"/>
                </a:lnTo>
                <a:lnTo>
                  <a:pt x="523341" y="398792"/>
                </a:lnTo>
                <a:lnTo>
                  <a:pt x="498538" y="436410"/>
                </a:lnTo>
                <a:lnTo>
                  <a:pt x="477634" y="476567"/>
                </a:lnTo>
                <a:lnTo>
                  <a:pt x="460908" y="518972"/>
                </a:lnTo>
                <a:lnTo>
                  <a:pt x="448614" y="563372"/>
                </a:lnTo>
                <a:lnTo>
                  <a:pt x="441045" y="609473"/>
                </a:lnTo>
                <a:lnTo>
                  <a:pt x="438454" y="657021"/>
                </a:lnTo>
                <a:lnTo>
                  <a:pt x="440982" y="703554"/>
                </a:lnTo>
                <a:lnTo>
                  <a:pt x="448614" y="750671"/>
                </a:lnTo>
                <a:lnTo>
                  <a:pt x="460908" y="795070"/>
                </a:lnTo>
                <a:lnTo>
                  <a:pt x="477634" y="837476"/>
                </a:lnTo>
                <a:lnTo>
                  <a:pt x="498538" y="877633"/>
                </a:lnTo>
                <a:lnTo>
                  <a:pt x="523341" y="915250"/>
                </a:lnTo>
                <a:lnTo>
                  <a:pt x="551764" y="950061"/>
                </a:lnTo>
                <a:lnTo>
                  <a:pt x="583539" y="981811"/>
                </a:lnTo>
                <a:lnTo>
                  <a:pt x="618401" y="1010196"/>
                </a:lnTo>
                <a:lnTo>
                  <a:pt x="656056" y="1034973"/>
                </a:lnTo>
                <a:lnTo>
                  <a:pt x="696252" y="1055852"/>
                </a:lnTo>
                <a:lnTo>
                  <a:pt x="738708" y="1072565"/>
                </a:lnTo>
                <a:lnTo>
                  <a:pt x="783145" y="1084846"/>
                </a:lnTo>
                <a:lnTo>
                  <a:pt x="829310" y="1092415"/>
                </a:lnTo>
                <a:lnTo>
                  <a:pt x="876909" y="1094994"/>
                </a:lnTo>
                <a:lnTo>
                  <a:pt x="882484" y="1094994"/>
                </a:lnTo>
                <a:lnTo>
                  <a:pt x="890612" y="1094651"/>
                </a:lnTo>
                <a:lnTo>
                  <a:pt x="897712" y="1093838"/>
                </a:lnTo>
                <a:lnTo>
                  <a:pt x="904316" y="1092250"/>
                </a:lnTo>
                <a:lnTo>
                  <a:pt x="904316" y="958126"/>
                </a:lnTo>
                <a:lnTo>
                  <a:pt x="905344" y="939647"/>
                </a:lnTo>
                <a:lnTo>
                  <a:pt x="920750" y="884224"/>
                </a:lnTo>
                <a:lnTo>
                  <a:pt x="959459" y="833920"/>
                </a:lnTo>
                <a:lnTo>
                  <a:pt x="1016660" y="802106"/>
                </a:lnTo>
                <a:lnTo>
                  <a:pt x="1312621" y="703554"/>
                </a:lnTo>
                <a:lnTo>
                  <a:pt x="1314208" y="691667"/>
                </a:lnTo>
                <a:lnTo>
                  <a:pt x="1315021" y="680288"/>
                </a:lnTo>
                <a:lnTo>
                  <a:pt x="1315313" y="668909"/>
                </a:lnTo>
                <a:lnTo>
                  <a:pt x="1315364" y="657021"/>
                </a:lnTo>
                <a:close/>
              </a:path>
              <a:path w="1753870" h="2080895">
                <a:moveTo>
                  <a:pt x="1619542" y="547535"/>
                </a:moveTo>
                <a:lnTo>
                  <a:pt x="1615211" y="526275"/>
                </a:lnTo>
                <a:lnTo>
                  <a:pt x="1603438" y="508863"/>
                </a:lnTo>
                <a:lnTo>
                  <a:pt x="1586014" y="497103"/>
                </a:lnTo>
                <a:lnTo>
                  <a:pt x="1564728" y="492785"/>
                </a:lnTo>
                <a:lnTo>
                  <a:pt x="1515402" y="492785"/>
                </a:lnTo>
                <a:lnTo>
                  <a:pt x="1501394" y="446481"/>
                </a:lnTo>
                <a:lnTo>
                  <a:pt x="1484122" y="401624"/>
                </a:lnTo>
                <a:lnTo>
                  <a:pt x="1463725" y="358381"/>
                </a:lnTo>
                <a:lnTo>
                  <a:pt x="1440357" y="316890"/>
                </a:lnTo>
                <a:lnTo>
                  <a:pt x="1414119" y="277291"/>
                </a:lnTo>
                <a:lnTo>
                  <a:pt x="1385189" y="239712"/>
                </a:lnTo>
                <a:lnTo>
                  <a:pt x="1353680" y="204330"/>
                </a:lnTo>
                <a:lnTo>
                  <a:pt x="1319733" y="171259"/>
                </a:lnTo>
                <a:lnTo>
                  <a:pt x="1283500" y="140665"/>
                </a:lnTo>
                <a:lnTo>
                  <a:pt x="1245108" y="112674"/>
                </a:lnTo>
                <a:lnTo>
                  <a:pt x="1204696" y="87439"/>
                </a:lnTo>
                <a:lnTo>
                  <a:pt x="1162405" y="65100"/>
                </a:lnTo>
                <a:lnTo>
                  <a:pt x="1118374" y="45808"/>
                </a:lnTo>
                <a:lnTo>
                  <a:pt x="1072743" y="29705"/>
                </a:lnTo>
                <a:lnTo>
                  <a:pt x="1025639" y="16929"/>
                </a:lnTo>
                <a:lnTo>
                  <a:pt x="977201" y="7620"/>
                </a:lnTo>
                <a:lnTo>
                  <a:pt x="927582" y="1930"/>
                </a:lnTo>
                <a:lnTo>
                  <a:pt x="876909" y="0"/>
                </a:lnTo>
                <a:lnTo>
                  <a:pt x="823988" y="2108"/>
                </a:lnTo>
                <a:lnTo>
                  <a:pt x="772210" y="8318"/>
                </a:lnTo>
                <a:lnTo>
                  <a:pt x="721702" y="18478"/>
                </a:lnTo>
                <a:lnTo>
                  <a:pt x="672630" y="32410"/>
                </a:lnTo>
                <a:lnTo>
                  <a:pt x="625144" y="49961"/>
                </a:lnTo>
                <a:lnTo>
                  <a:pt x="579374" y="70967"/>
                </a:lnTo>
                <a:lnTo>
                  <a:pt x="535482" y="95250"/>
                </a:lnTo>
                <a:lnTo>
                  <a:pt x="493610" y="122669"/>
                </a:lnTo>
                <a:lnTo>
                  <a:pt x="453910" y="153035"/>
                </a:lnTo>
                <a:lnTo>
                  <a:pt x="416534" y="186207"/>
                </a:lnTo>
                <a:lnTo>
                  <a:pt x="394614" y="229997"/>
                </a:lnTo>
                <a:lnTo>
                  <a:pt x="398932" y="251256"/>
                </a:lnTo>
                <a:lnTo>
                  <a:pt x="428142" y="280428"/>
                </a:lnTo>
                <a:lnTo>
                  <a:pt x="471678" y="280644"/>
                </a:lnTo>
                <a:lnTo>
                  <a:pt x="487781" y="268325"/>
                </a:lnTo>
                <a:lnTo>
                  <a:pt x="522871" y="236931"/>
                </a:lnTo>
                <a:lnTo>
                  <a:pt x="560412" y="208546"/>
                </a:lnTo>
                <a:lnTo>
                  <a:pt x="600240" y="183362"/>
                </a:lnTo>
                <a:lnTo>
                  <a:pt x="642162" y="161569"/>
                </a:lnTo>
                <a:lnTo>
                  <a:pt x="685990" y="143319"/>
                </a:lnTo>
                <a:lnTo>
                  <a:pt x="731570" y="128828"/>
                </a:lnTo>
                <a:lnTo>
                  <a:pt x="778700" y="118237"/>
                </a:lnTo>
                <a:lnTo>
                  <a:pt x="827201" y="111760"/>
                </a:lnTo>
                <a:lnTo>
                  <a:pt x="876909" y="109562"/>
                </a:lnTo>
                <a:lnTo>
                  <a:pt x="924013" y="111582"/>
                </a:lnTo>
                <a:lnTo>
                  <a:pt x="970051" y="117525"/>
                </a:lnTo>
                <a:lnTo>
                  <a:pt x="1014844" y="127228"/>
                </a:lnTo>
                <a:lnTo>
                  <a:pt x="1058214" y="140525"/>
                </a:lnTo>
                <a:lnTo>
                  <a:pt x="1099997" y="157251"/>
                </a:lnTo>
                <a:lnTo>
                  <a:pt x="1140040" y="177228"/>
                </a:lnTo>
                <a:lnTo>
                  <a:pt x="1178166" y="200291"/>
                </a:lnTo>
                <a:lnTo>
                  <a:pt x="1214196" y="226288"/>
                </a:lnTo>
                <a:lnTo>
                  <a:pt x="1247990" y="255028"/>
                </a:lnTo>
                <a:lnTo>
                  <a:pt x="1279347" y="286359"/>
                </a:lnTo>
                <a:lnTo>
                  <a:pt x="1308125" y="320103"/>
                </a:lnTo>
                <a:lnTo>
                  <a:pt x="1334135" y="356095"/>
                </a:lnTo>
                <a:lnTo>
                  <a:pt x="1357236" y="394182"/>
                </a:lnTo>
                <a:lnTo>
                  <a:pt x="1377226" y="434174"/>
                </a:lnTo>
                <a:lnTo>
                  <a:pt x="1393964" y="475919"/>
                </a:lnTo>
                <a:lnTo>
                  <a:pt x="1407287" y="519239"/>
                </a:lnTo>
                <a:lnTo>
                  <a:pt x="1417002" y="563981"/>
                </a:lnTo>
                <a:lnTo>
                  <a:pt x="1422946" y="609968"/>
                </a:lnTo>
                <a:lnTo>
                  <a:pt x="1424978" y="657021"/>
                </a:lnTo>
                <a:lnTo>
                  <a:pt x="1424978" y="782942"/>
                </a:lnTo>
                <a:lnTo>
                  <a:pt x="1109840" y="886955"/>
                </a:lnTo>
                <a:lnTo>
                  <a:pt x="1099553" y="882942"/>
                </a:lnTo>
                <a:lnTo>
                  <a:pt x="1089279" y="879424"/>
                </a:lnTo>
                <a:lnTo>
                  <a:pt x="1079004" y="876947"/>
                </a:lnTo>
                <a:lnTo>
                  <a:pt x="1068730" y="876007"/>
                </a:lnTo>
                <a:lnTo>
                  <a:pt x="1036231" y="882294"/>
                </a:lnTo>
                <a:lnTo>
                  <a:pt x="1010158" y="899617"/>
                </a:lnTo>
                <a:lnTo>
                  <a:pt x="992809" y="925664"/>
                </a:lnTo>
                <a:lnTo>
                  <a:pt x="986523" y="958126"/>
                </a:lnTo>
                <a:lnTo>
                  <a:pt x="992809" y="990587"/>
                </a:lnTo>
                <a:lnTo>
                  <a:pt x="1010158" y="1016635"/>
                </a:lnTo>
                <a:lnTo>
                  <a:pt x="1036231" y="1033957"/>
                </a:lnTo>
                <a:lnTo>
                  <a:pt x="1068730" y="1040244"/>
                </a:lnTo>
                <a:lnTo>
                  <a:pt x="1092669" y="1036777"/>
                </a:lnTo>
                <a:lnTo>
                  <a:pt x="1114285" y="1026896"/>
                </a:lnTo>
                <a:lnTo>
                  <a:pt x="1132319" y="1011377"/>
                </a:lnTo>
                <a:lnTo>
                  <a:pt x="1145463" y="990981"/>
                </a:lnTo>
                <a:lnTo>
                  <a:pt x="1457858" y="886955"/>
                </a:lnTo>
                <a:lnTo>
                  <a:pt x="1581175" y="845896"/>
                </a:lnTo>
                <a:lnTo>
                  <a:pt x="1616621" y="811250"/>
                </a:lnTo>
                <a:lnTo>
                  <a:pt x="1619542" y="793889"/>
                </a:lnTo>
                <a:lnTo>
                  <a:pt x="1619542" y="547535"/>
                </a:lnTo>
                <a:close/>
              </a:path>
              <a:path w="1753870" h="2080895">
                <a:moveTo>
                  <a:pt x="1753806" y="1642452"/>
                </a:moveTo>
                <a:lnTo>
                  <a:pt x="1747812" y="1593532"/>
                </a:lnTo>
                <a:lnTo>
                  <a:pt x="1730514" y="1546644"/>
                </a:lnTo>
                <a:lnTo>
                  <a:pt x="1702943" y="1503883"/>
                </a:lnTo>
                <a:lnTo>
                  <a:pt x="1666125" y="1467269"/>
                </a:lnTo>
                <a:lnTo>
                  <a:pt x="1581226" y="1406321"/>
                </a:lnTo>
                <a:lnTo>
                  <a:pt x="1488757" y="1354378"/>
                </a:lnTo>
                <a:lnTo>
                  <a:pt x="1390865" y="1310728"/>
                </a:lnTo>
                <a:lnTo>
                  <a:pt x="1289735" y="1274660"/>
                </a:lnTo>
                <a:lnTo>
                  <a:pt x="1141996" y="1234008"/>
                </a:lnTo>
                <a:lnTo>
                  <a:pt x="1039990" y="1215694"/>
                </a:lnTo>
                <a:lnTo>
                  <a:pt x="932611" y="1205788"/>
                </a:lnTo>
                <a:lnTo>
                  <a:pt x="825233" y="1205788"/>
                </a:lnTo>
                <a:lnTo>
                  <a:pt x="721880" y="1215694"/>
                </a:lnTo>
                <a:lnTo>
                  <a:pt x="618540" y="1234008"/>
                </a:lnTo>
                <a:lnTo>
                  <a:pt x="515188" y="1259230"/>
                </a:lnTo>
                <a:lnTo>
                  <a:pt x="413245" y="1293050"/>
                </a:lnTo>
                <a:lnTo>
                  <a:pt x="313461" y="1335176"/>
                </a:lnTo>
                <a:lnTo>
                  <a:pt x="218008" y="1384134"/>
                </a:lnTo>
                <a:lnTo>
                  <a:pt x="129057" y="1438503"/>
                </a:lnTo>
                <a:lnTo>
                  <a:pt x="87693" y="1467269"/>
                </a:lnTo>
                <a:lnTo>
                  <a:pt x="50876" y="1503883"/>
                </a:lnTo>
                <a:lnTo>
                  <a:pt x="23291" y="1546644"/>
                </a:lnTo>
                <a:lnTo>
                  <a:pt x="5994" y="1593532"/>
                </a:lnTo>
                <a:lnTo>
                  <a:pt x="0" y="1642452"/>
                </a:lnTo>
                <a:lnTo>
                  <a:pt x="0" y="2080425"/>
                </a:lnTo>
                <a:lnTo>
                  <a:pt x="1753806" y="2080425"/>
                </a:lnTo>
                <a:lnTo>
                  <a:pt x="1753806" y="1642452"/>
                </a:lnTo>
                <a:close/>
              </a:path>
            </a:pathLst>
          </a:custGeom>
          <a:solidFill>
            <a:srgbClr val="585858"/>
          </a:solidFill>
        </p:spPr>
        <p:txBody>
          <a:bodyPr wrap="square" lIns="0" tIns="0" rIns="0" bIns="0" rtlCol="0"/>
          <a:lstStyle/>
          <a:p>
            <a:endParaRPr/>
          </a:p>
        </p:txBody>
      </p:sp>
      <p:sp>
        <p:nvSpPr>
          <p:cNvPr id="15" name="object 15"/>
          <p:cNvSpPr txBox="1"/>
          <p:nvPr/>
        </p:nvSpPr>
        <p:spPr>
          <a:xfrm>
            <a:off x="8055356" y="6332931"/>
            <a:ext cx="387477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F1F1F1"/>
                </a:solidFill>
                <a:latin typeface="Century Gothic"/>
                <a:cs typeface="Century Gothic"/>
              </a:rPr>
              <a:t>Member</a:t>
            </a:r>
            <a:r>
              <a:rPr sz="1800" spc="90" dirty="0">
                <a:solidFill>
                  <a:srgbClr val="F1F1F1"/>
                </a:solidFill>
                <a:latin typeface="Century Gothic"/>
                <a:cs typeface="Century Gothic"/>
              </a:rPr>
              <a:t> </a:t>
            </a:r>
            <a:r>
              <a:rPr sz="1800" dirty="0">
                <a:solidFill>
                  <a:srgbClr val="F1F1F1"/>
                </a:solidFill>
                <a:latin typeface="Century Gothic"/>
                <a:cs typeface="Century Gothic"/>
              </a:rPr>
              <a:t>Health,</a:t>
            </a:r>
            <a:r>
              <a:rPr sz="1800" spc="75" dirty="0">
                <a:solidFill>
                  <a:srgbClr val="F1F1F1"/>
                </a:solidFill>
                <a:latin typeface="Century Gothic"/>
                <a:cs typeface="Century Gothic"/>
              </a:rPr>
              <a:t> </a:t>
            </a:r>
            <a:r>
              <a:rPr sz="1800" dirty="0">
                <a:solidFill>
                  <a:srgbClr val="F1F1F1"/>
                </a:solidFill>
                <a:latin typeface="Century Gothic"/>
                <a:cs typeface="Century Gothic"/>
              </a:rPr>
              <a:t>Safety,</a:t>
            </a:r>
            <a:r>
              <a:rPr sz="1800" spc="100" dirty="0">
                <a:solidFill>
                  <a:srgbClr val="F1F1F1"/>
                </a:solidFill>
                <a:latin typeface="Century Gothic"/>
                <a:cs typeface="Century Gothic"/>
              </a:rPr>
              <a:t> </a:t>
            </a:r>
            <a:r>
              <a:rPr sz="1800" spc="-170" dirty="0">
                <a:solidFill>
                  <a:srgbClr val="F1F1F1"/>
                </a:solidFill>
                <a:latin typeface="Century Gothic"/>
                <a:cs typeface="Century Gothic"/>
              </a:rPr>
              <a:t>&amp;</a:t>
            </a:r>
            <a:r>
              <a:rPr sz="1800" spc="90" dirty="0">
                <a:solidFill>
                  <a:srgbClr val="F1F1F1"/>
                </a:solidFill>
                <a:latin typeface="Century Gothic"/>
                <a:cs typeface="Century Gothic"/>
              </a:rPr>
              <a:t> </a:t>
            </a:r>
            <a:r>
              <a:rPr sz="1800" spc="-10" dirty="0">
                <a:solidFill>
                  <a:srgbClr val="F1F1F1"/>
                </a:solidFill>
                <a:latin typeface="Century Gothic"/>
                <a:cs typeface="Century Gothic"/>
              </a:rPr>
              <a:t>Welfare</a:t>
            </a:r>
            <a:endParaRPr sz="1800">
              <a:latin typeface="Century Gothic"/>
              <a:cs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7B7B7B"/>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5" name="object 5"/>
          <p:cNvSpPr txBox="1"/>
          <p:nvPr/>
        </p:nvSpPr>
        <p:spPr>
          <a:xfrm>
            <a:off x="6947916" y="121920"/>
            <a:ext cx="5244465" cy="574675"/>
          </a:xfrm>
          <a:prstGeom prst="rect">
            <a:avLst/>
          </a:prstGeom>
          <a:solidFill>
            <a:srgbClr val="F8CAAC"/>
          </a:solidFill>
        </p:spPr>
        <p:txBody>
          <a:bodyPr vert="horz" wrap="square" lIns="0" tIns="154305" rIns="0" bIns="0" rtlCol="0">
            <a:spAutoFit/>
          </a:bodyPr>
          <a:lstStyle/>
          <a:p>
            <a:pPr algn="ctr">
              <a:lnSpc>
                <a:spcPct val="100000"/>
              </a:lnSpc>
              <a:spcBef>
                <a:spcPts val="1215"/>
              </a:spcBef>
            </a:pPr>
            <a:r>
              <a:rPr sz="1600" b="1" spc="225" dirty="0">
                <a:solidFill>
                  <a:srgbClr val="3A3838"/>
                </a:solidFill>
                <a:latin typeface="Calibri"/>
                <a:cs typeface="Calibri"/>
              </a:rPr>
              <a:t>CRITICAL</a:t>
            </a:r>
            <a:r>
              <a:rPr sz="1600" b="1" spc="125" dirty="0">
                <a:solidFill>
                  <a:srgbClr val="3A3838"/>
                </a:solidFill>
                <a:latin typeface="Calibri"/>
                <a:cs typeface="Calibri"/>
              </a:rPr>
              <a:t> </a:t>
            </a:r>
            <a:r>
              <a:rPr sz="1600" b="1" spc="210" dirty="0">
                <a:solidFill>
                  <a:srgbClr val="3A3838"/>
                </a:solidFill>
                <a:latin typeface="Calibri"/>
                <a:cs typeface="Calibri"/>
              </a:rPr>
              <a:t>INCIDENTS</a:t>
            </a:r>
            <a:endParaRPr sz="1600">
              <a:latin typeface="Calibri"/>
              <a:cs typeface="Calibri"/>
            </a:endParaRPr>
          </a:p>
        </p:txBody>
      </p:sp>
      <p:sp>
        <p:nvSpPr>
          <p:cNvPr id="22" name="object 22"/>
          <p:cNvSpPr txBox="1"/>
          <p:nvPr/>
        </p:nvSpPr>
        <p:spPr>
          <a:xfrm>
            <a:off x="8055356" y="6332931"/>
            <a:ext cx="3874770" cy="304165"/>
          </a:xfrm>
          <a:prstGeom prst="rect">
            <a:avLst/>
          </a:prstGeom>
        </p:spPr>
        <p:txBody>
          <a:bodyPr vert="horz" wrap="square" lIns="0" tIns="5080" rIns="0" bIns="0" rtlCol="0">
            <a:spAutoFit/>
          </a:bodyPr>
          <a:lstStyle/>
          <a:p>
            <a:pPr marL="12700">
              <a:lnSpc>
                <a:spcPct val="100000"/>
              </a:lnSpc>
              <a:spcBef>
                <a:spcPts val="40"/>
              </a:spcBef>
            </a:pPr>
            <a:r>
              <a:rPr sz="1800" dirty="0">
                <a:solidFill>
                  <a:srgbClr val="F1F1F1"/>
                </a:solidFill>
                <a:latin typeface="Century Gothic"/>
                <a:cs typeface="Century Gothic"/>
              </a:rPr>
              <a:t>Member</a:t>
            </a:r>
            <a:r>
              <a:rPr sz="1800" spc="90" dirty="0">
                <a:solidFill>
                  <a:srgbClr val="F1F1F1"/>
                </a:solidFill>
                <a:latin typeface="Century Gothic"/>
                <a:cs typeface="Century Gothic"/>
              </a:rPr>
              <a:t> </a:t>
            </a:r>
            <a:r>
              <a:rPr sz="1800" dirty="0">
                <a:solidFill>
                  <a:srgbClr val="F1F1F1"/>
                </a:solidFill>
                <a:latin typeface="Century Gothic"/>
                <a:cs typeface="Century Gothic"/>
              </a:rPr>
              <a:t>Health,</a:t>
            </a:r>
            <a:r>
              <a:rPr sz="1800" spc="75" dirty="0">
                <a:solidFill>
                  <a:srgbClr val="F1F1F1"/>
                </a:solidFill>
                <a:latin typeface="Century Gothic"/>
                <a:cs typeface="Century Gothic"/>
              </a:rPr>
              <a:t> </a:t>
            </a:r>
            <a:r>
              <a:rPr sz="1800" dirty="0">
                <a:solidFill>
                  <a:srgbClr val="F1F1F1"/>
                </a:solidFill>
                <a:latin typeface="Century Gothic"/>
                <a:cs typeface="Century Gothic"/>
              </a:rPr>
              <a:t>Safety,</a:t>
            </a:r>
            <a:r>
              <a:rPr sz="1800" spc="100" dirty="0">
                <a:solidFill>
                  <a:srgbClr val="F1F1F1"/>
                </a:solidFill>
                <a:latin typeface="Century Gothic"/>
                <a:cs typeface="Century Gothic"/>
              </a:rPr>
              <a:t> </a:t>
            </a:r>
            <a:r>
              <a:rPr sz="1800" spc="-170" dirty="0">
                <a:solidFill>
                  <a:srgbClr val="F1F1F1"/>
                </a:solidFill>
                <a:latin typeface="Century Gothic"/>
                <a:cs typeface="Century Gothic"/>
              </a:rPr>
              <a:t>&amp;</a:t>
            </a:r>
            <a:r>
              <a:rPr sz="1800" spc="90" dirty="0">
                <a:solidFill>
                  <a:srgbClr val="F1F1F1"/>
                </a:solidFill>
                <a:latin typeface="Century Gothic"/>
                <a:cs typeface="Century Gothic"/>
              </a:rPr>
              <a:t> </a:t>
            </a:r>
            <a:r>
              <a:rPr sz="1800" spc="-10" dirty="0">
                <a:solidFill>
                  <a:srgbClr val="F1F1F1"/>
                </a:solidFill>
                <a:latin typeface="Century Gothic"/>
                <a:cs typeface="Century Gothic"/>
              </a:rPr>
              <a:t>Welfare</a:t>
            </a:r>
            <a:endParaRPr sz="1800">
              <a:latin typeface="Century Gothic"/>
              <a:cs typeface="Century Gothic"/>
            </a:endParaRPr>
          </a:p>
        </p:txBody>
      </p:sp>
      <p:sp>
        <p:nvSpPr>
          <p:cNvPr id="6" name="object 6"/>
          <p:cNvSpPr txBox="1"/>
          <p:nvPr/>
        </p:nvSpPr>
        <p:spPr>
          <a:xfrm>
            <a:off x="7178040" y="696468"/>
            <a:ext cx="5013960" cy="1957070"/>
          </a:xfrm>
          <a:prstGeom prst="rect">
            <a:avLst/>
          </a:prstGeom>
          <a:solidFill>
            <a:srgbClr val="FAE4D5"/>
          </a:solidFill>
        </p:spPr>
        <p:txBody>
          <a:bodyPr vert="horz" wrap="square" lIns="0" tIns="135255" rIns="0" bIns="0" rtlCol="0">
            <a:spAutoFit/>
          </a:bodyPr>
          <a:lstStyle/>
          <a:p>
            <a:pPr marL="229235" marR="451484">
              <a:lnSpc>
                <a:spcPct val="100000"/>
              </a:lnSpc>
              <a:spcBef>
                <a:spcPts val="1065"/>
              </a:spcBef>
            </a:pPr>
            <a:r>
              <a:rPr sz="1350" dirty="0">
                <a:solidFill>
                  <a:srgbClr val="3A3838"/>
                </a:solidFill>
                <a:latin typeface="Century Gothic"/>
                <a:cs typeface="Century Gothic"/>
              </a:rPr>
              <a:t>A</a:t>
            </a:r>
            <a:r>
              <a:rPr sz="1350" spc="40" dirty="0">
                <a:solidFill>
                  <a:srgbClr val="3A3838"/>
                </a:solidFill>
                <a:latin typeface="Century Gothic"/>
                <a:cs typeface="Century Gothic"/>
              </a:rPr>
              <a:t> </a:t>
            </a:r>
            <a:r>
              <a:rPr sz="1350" dirty="0">
                <a:solidFill>
                  <a:srgbClr val="3A3838"/>
                </a:solidFill>
                <a:latin typeface="Century Gothic"/>
                <a:cs typeface="Century Gothic"/>
              </a:rPr>
              <a:t>critical</a:t>
            </a:r>
            <a:r>
              <a:rPr sz="1350" spc="50" dirty="0">
                <a:solidFill>
                  <a:srgbClr val="3A3838"/>
                </a:solidFill>
                <a:latin typeface="Century Gothic"/>
                <a:cs typeface="Century Gothic"/>
              </a:rPr>
              <a:t> </a:t>
            </a:r>
            <a:r>
              <a:rPr sz="1350" dirty="0">
                <a:solidFill>
                  <a:srgbClr val="3A3838"/>
                </a:solidFill>
                <a:latin typeface="Century Gothic"/>
                <a:cs typeface="Century Gothic"/>
              </a:rPr>
              <a:t>incident</a:t>
            </a:r>
            <a:r>
              <a:rPr sz="1350" spc="15" dirty="0">
                <a:solidFill>
                  <a:srgbClr val="3A3838"/>
                </a:solidFill>
                <a:latin typeface="Century Gothic"/>
                <a:cs typeface="Century Gothic"/>
              </a:rPr>
              <a:t> </a:t>
            </a:r>
            <a:r>
              <a:rPr sz="1350" dirty="0">
                <a:solidFill>
                  <a:srgbClr val="3A3838"/>
                </a:solidFill>
                <a:latin typeface="Century Gothic"/>
                <a:cs typeface="Century Gothic"/>
              </a:rPr>
              <a:t>involves</a:t>
            </a:r>
            <a:r>
              <a:rPr sz="1350" spc="70" dirty="0">
                <a:solidFill>
                  <a:srgbClr val="3A3838"/>
                </a:solidFill>
                <a:latin typeface="Century Gothic"/>
                <a:cs typeface="Century Gothic"/>
              </a:rPr>
              <a:t> </a:t>
            </a:r>
            <a:r>
              <a:rPr sz="1350" dirty="0">
                <a:solidFill>
                  <a:srgbClr val="3A3838"/>
                </a:solidFill>
                <a:latin typeface="Century Gothic"/>
                <a:cs typeface="Century Gothic"/>
              </a:rPr>
              <a:t>health,</a:t>
            </a:r>
            <a:r>
              <a:rPr sz="1350" spc="15" dirty="0">
                <a:solidFill>
                  <a:srgbClr val="3A3838"/>
                </a:solidFill>
                <a:latin typeface="Century Gothic"/>
                <a:cs typeface="Century Gothic"/>
              </a:rPr>
              <a:t> </a:t>
            </a:r>
            <a:r>
              <a:rPr sz="1350" dirty="0">
                <a:solidFill>
                  <a:srgbClr val="3A3838"/>
                </a:solidFill>
                <a:latin typeface="Century Gothic"/>
                <a:cs typeface="Century Gothic"/>
              </a:rPr>
              <a:t>safety,</a:t>
            </a:r>
            <a:r>
              <a:rPr sz="1350" spc="70" dirty="0">
                <a:solidFill>
                  <a:srgbClr val="3A3838"/>
                </a:solidFill>
                <a:latin typeface="Century Gothic"/>
                <a:cs typeface="Century Gothic"/>
              </a:rPr>
              <a:t> </a:t>
            </a:r>
            <a:r>
              <a:rPr sz="1350" spc="-10" dirty="0">
                <a:solidFill>
                  <a:srgbClr val="3A3838"/>
                </a:solidFill>
                <a:latin typeface="Century Gothic"/>
                <a:cs typeface="Century Gothic"/>
              </a:rPr>
              <a:t>abuse,</a:t>
            </a:r>
            <a:r>
              <a:rPr sz="1350" spc="45" dirty="0">
                <a:solidFill>
                  <a:srgbClr val="3A3838"/>
                </a:solidFill>
                <a:latin typeface="Century Gothic"/>
                <a:cs typeface="Century Gothic"/>
              </a:rPr>
              <a:t> </a:t>
            </a:r>
            <a:r>
              <a:rPr sz="1350" spc="25" dirty="0">
                <a:solidFill>
                  <a:srgbClr val="3A3838"/>
                </a:solidFill>
                <a:latin typeface="Century Gothic"/>
                <a:cs typeface="Century Gothic"/>
              </a:rPr>
              <a:t>or </a:t>
            </a:r>
            <a:r>
              <a:rPr sz="1350" dirty="0">
                <a:solidFill>
                  <a:srgbClr val="3A3838"/>
                </a:solidFill>
                <a:latin typeface="Century Gothic"/>
                <a:cs typeface="Century Gothic"/>
              </a:rPr>
              <a:t>possible</a:t>
            </a:r>
            <a:r>
              <a:rPr sz="1350" spc="45" dirty="0">
                <a:solidFill>
                  <a:srgbClr val="3A3838"/>
                </a:solidFill>
                <a:latin typeface="Century Gothic"/>
                <a:cs typeface="Century Gothic"/>
              </a:rPr>
              <a:t> </a:t>
            </a:r>
            <a:r>
              <a:rPr sz="1350" dirty="0">
                <a:solidFill>
                  <a:srgbClr val="3A3838"/>
                </a:solidFill>
                <a:latin typeface="Century Gothic"/>
                <a:cs typeface="Century Gothic"/>
              </a:rPr>
              <a:t>violation</a:t>
            </a:r>
            <a:r>
              <a:rPr sz="1350" spc="50" dirty="0">
                <a:solidFill>
                  <a:srgbClr val="3A3838"/>
                </a:solidFill>
                <a:latin typeface="Century Gothic"/>
                <a:cs typeface="Century Gothic"/>
              </a:rPr>
              <a:t> </a:t>
            </a:r>
            <a:r>
              <a:rPr sz="1350" dirty="0">
                <a:solidFill>
                  <a:srgbClr val="3A3838"/>
                </a:solidFill>
                <a:latin typeface="Century Gothic"/>
                <a:cs typeface="Century Gothic"/>
              </a:rPr>
              <a:t>of</a:t>
            </a:r>
            <a:r>
              <a:rPr sz="1350" spc="75" dirty="0">
                <a:solidFill>
                  <a:srgbClr val="3A3838"/>
                </a:solidFill>
                <a:latin typeface="Century Gothic"/>
                <a:cs typeface="Century Gothic"/>
              </a:rPr>
              <a:t> </a:t>
            </a:r>
            <a:r>
              <a:rPr sz="1350" dirty="0">
                <a:solidFill>
                  <a:srgbClr val="3A3838"/>
                </a:solidFill>
                <a:latin typeface="Century Gothic"/>
                <a:cs typeface="Century Gothic"/>
              </a:rPr>
              <a:t>the</a:t>
            </a:r>
            <a:r>
              <a:rPr sz="1350" spc="35" dirty="0">
                <a:solidFill>
                  <a:srgbClr val="3A3838"/>
                </a:solidFill>
                <a:latin typeface="Century Gothic"/>
                <a:cs typeface="Century Gothic"/>
              </a:rPr>
              <a:t> </a:t>
            </a:r>
            <a:r>
              <a:rPr sz="1350" spc="-10" dirty="0">
                <a:solidFill>
                  <a:srgbClr val="3A3838"/>
                </a:solidFill>
                <a:latin typeface="Century Gothic"/>
                <a:cs typeface="Century Gothic"/>
              </a:rPr>
              <a:t>law,</a:t>
            </a:r>
            <a:r>
              <a:rPr sz="1350" spc="65" dirty="0">
                <a:solidFill>
                  <a:srgbClr val="3A3838"/>
                </a:solidFill>
                <a:latin typeface="Century Gothic"/>
                <a:cs typeface="Century Gothic"/>
              </a:rPr>
              <a:t> </a:t>
            </a:r>
            <a:r>
              <a:rPr sz="1350" spc="50" dirty="0">
                <a:solidFill>
                  <a:srgbClr val="3A3838"/>
                </a:solidFill>
                <a:latin typeface="Century Gothic"/>
                <a:cs typeface="Century Gothic"/>
              </a:rPr>
              <a:t>or</a:t>
            </a:r>
            <a:r>
              <a:rPr sz="1350" spc="55" dirty="0">
                <a:solidFill>
                  <a:srgbClr val="3A3838"/>
                </a:solidFill>
                <a:latin typeface="Century Gothic"/>
                <a:cs typeface="Century Gothic"/>
              </a:rPr>
              <a:t> if</a:t>
            </a:r>
            <a:r>
              <a:rPr sz="1350" spc="80" dirty="0">
                <a:solidFill>
                  <a:srgbClr val="3A3838"/>
                </a:solidFill>
                <a:latin typeface="Century Gothic"/>
                <a:cs typeface="Century Gothic"/>
              </a:rPr>
              <a:t> </a:t>
            </a:r>
            <a:r>
              <a:rPr sz="1350" spc="-130" dirty="0">
                <a:solidFill>
                  <a:srgbClr val="3A3838"/>
                </a:solidFill>
                <a:latin typeface="Century Gothic"/>
                <a:cs typeface="Century Gothic"/>
              </a:rPr>
              <a:t>a</a:t>
            </a:r>
            <a:r>
              <a:rPr sz="1350" spc="70" dirty="0">
                <a:solidFill>
                  <a:srgbClr val="3A3838"/>
                </a:solidFill>
                <a:latin typeface="Century Gothic"/>
                <a:cs typeface="Century Gothic"/>
              </a:rPr>
              <a:t> </a:t>
            </a:r>
            <a:r>
              <a:rPr sz="1350" dirty="0">
                <a:solidFill>
                  <a:srgbClr val="3A3838"/>
                </a:solidFill>
                <a:latin typeface="Century Gothic"/>
                <a:cs typeface="Century Gothic"/>
              </a:rPr>
              <a:t>Member</a:t>
            </a:r>
            <a:r>
              <a:rPr sz="1350" spc="10" dirty="0">
                <a:solidFill>
                  <a:srgbClr val="3A3838"/>
                </a:solidFill>
                <a:latin typeface="Century Gothic"/>
                <a:cs typeface="Century Gothic"/>
              </a:rPr>
              <a:t> </a:t>
            </a:r>
            <a:r>
              <a:rPr sz="1350" spc="40" dirty="0">
                <a:solidFill>
                  <a:srgbClr val="3A3838"/>
                </a:solidFill>
                <a:latin typeface="Century Gothic"/>
                <a:cs typeface="Century Gothic"/>
              </a:rPr>
              <a:t>makes </a:t>
            </a:r>
            <a:r>
              <a:rPr sz="1350" spc="-135" dirty="0">
                <a:solidFill>
                  <a:srgbClr val="3A3838"/>
                </a:solidFill>
                <a:latin typeface="Century Gothic"/>
                <a:cs typeface="Century Gothic"/>
              </a:rPr>
              <a:t>a</a:t>
            </a:r>
            <a:r>
              <a:rPr sz="1350" spc="25" dirty="0">
                <a:solidFill>
                  <a:srgbClr val="3A3838"/>
                </a:solidFill>
                <a:latin typeface="Century Gothic"/>
                <a:cs typeface="Century Gothic"/>
              </a:rPr>
              <a:t> </a:t>
            </a:r>
            <a:r>
              <a:rPr sz="1350" dirty="0">
                <a:solidFill>
                  <a:srgbClr val="3A3838"/>
                </a:solidFill>
                <a:latin typeface="Century Gothic"/>
                <a:cs typeface="Century Gothic"/>
              </a:rPr>
              <a:t>complaint</a:t>
            </a:r>
            <a:r>
              <a:rPr sz="1350" spc="-25" dirty="0">
                <a:solidFill>
                  <a:srgbClr val="3A3838"/>
                </a:solidFill>
                <a:latin typeface="Century Gothic"/>
                <a:cs typeface="Century Gothic"/>
              </a:rPr>
              <a:t> </a:t>
            </a:r>
            <a:r>
              <a:rPr sz="1350" spc="80" dirty="0">
                <a:solidFill>
                  <a:srgbClr val="3A3838"/>
                </a:solidFill>
                <a:latin typeface="Century Gothic"/>
                <a:cs typeface="Century Gothic"/>
              </a:rPr>
              <a:t>in</a:t>
            </a:r>
            <a:r>
              <a:rPr sz="1350" spc="20" dirty="0">
                <a:solidFill>
                  <a:srgbClr val="3A3838"/>
                </a:solidFill>
                <a:latin typeface="Century Gothic"/>
                <a:cs typeface="Century Gothic"/>
              </a:rPr>
              <a:t> </a:t>
            </a:r>
            <a:r>
              <a:rPr sz="1350" spc="55" dirty="0">
                <a:solidFill>
                  <a:srgbClr val="3A3838"/>
                </a:solidFill>
                <a:latin typeface="Century Gothic"/>
                <a:cs typeface="Century Gothic"/>
              </a:rPr>
              <a:t>writing.</a:t>
            </a:r>
            <a:r>
              <a:rPr sz="1350" spc="-5" dirty="0">
                <a:solidFill>
                  <a:srgbClr val="3A3838"/>
                </a:solidFill>
                <a:latin typeface="Century Gothic"/>
                <a:cs typeface="Century Gothic"/>
              </a:rPr>
              <a:t> </a:t>
            </a:r>
            <a:r>
              <a:rPr sz="1350" dirty="0">
                <a:solidFill>
                  <a:srgbClr val="3A3838"/>
                </a:solidFill>
                <a:latin typeface="Century Gothic"/>
                <a:cs typeface="Century Gothic"/>
              </a:rPr>
              <a:t>Abuse,</a:t>
            </a:r>
            <a:r>
              <a:rPr sz="1350" spc="-10" dirty="0">
                <a:solidFill>
                  <a:srgbClr val="3A3838"/>
                </a:solidFill>
                <a:latin typeface="Century Gothic"/>
                <a:cs typeface="Century Gothic"/>
              </a:rPr>
              <a:t> neglect,</a:t>
            </a:r>
            <a:r>
              <a:rPr sz="1350" spc="-20" dirty="0">
                <a:solidFill>
                  <a:srgbClr val="3A3838"/>
                </a:solidFill>
                <a:latin typeface="Century Gothic"/>
                <a:cs typeface="Century Gothic"/>
              </a:rPr>
              <a:t> </a:t>
            </a:r>
            <a:r>
              <a:rPr sz="1350" spc="-25" dirty="0">
                <a:solidFill>
                  <a:srgbClr val="3A3838"/>
                </a:solidFill>
                <a:latin typeface="Century Gothic"/>
                <a:cs typeface="Century Gothic"/>
              </a:rPr>
              <a:t>and </a:t>
            </a:r>
            <a:r>
              <a:rPr sz="1350" dirty="0">
                <a:solidFill>
                  <a:srgbClr val="3A3838"/>
                </a:solidFill>
                <a:latin typeface="Century Gothic"/>
                <a:cs typeface="Century Gothic"/>
              </a:rPr>
              <a:t>exploitation</a:t>
            </a:r>
            <a:r>
              <a:rPr sz="1350" spc="75" dirty="0">
                <a:solidFill>
                  <a:srgbClr val="3A3838"/>
                </a:solidFill>
                <a:latin typeface="Century Gothic"/>
                <a:cs typeface="Century Gothic"/>
              </a:rPr>
              <a:t> </a:t>
            </a:r>
            <a:r>
              <a:rPr sz="1350" dirty="0">
                <a:solidFill>
                  <a:srgbClr val="3A3838"/>
                </a:solidFill>
                <a:latin typeface="Century Gothic"/>
                <a:cs typeface="Century Gothic"/>
              </a:rPr>
              <a:t>are</a:t>
            </a:r>
            <a:r>
              <a:rPr sz="1350" spc="80" dirty="0">
                <a:solidFill>
                  <a:srgbClr val="3A3838"/>
                </a:solidFill>
                <a:latin typeface="Century Gothic"/>
                <a:cs typeface="Century Gothic"/>
              </a:rPr>
              <a:t> </a:t>
            </a:r>
            <a:r>
              <a:rPr sz="1350" dirty="0">
                <a:solidFill>
                  <a:srgbClr val="3A3838"/>
                </a:solidFill>
                <a:latin typeface="Century Gothic"/>
                <a:cs typeface="Century Gothic"/>
              </a:rPr>
              <a:t>considered</a:t>
            </a:r>
            <a:r>
              <a:rPr sz="1350" spc="55" dirty="0">
                <a:solidFill>
                  <a:srgbClr val="3A3838"/>
                </a:solidFill>
                <a:latin typeface="Century Gothic"/>
                <a:cs typeface="Century Gothic"/>
              </a:rPr>
              <a:t> </a:t>
            </a:r>
            <a:r>
              <a:rPr sz="1350" dirty="0">
                <a:solidFill>
                  <a:srgbClr val="3A3838"/>
                </a:solidFill>
                <a:latin typeface="Century Gothic"/>
                <a:cs typeface="Century Gothic"/>
              </a:rPr>
              <a:t>critical</a:t>
            </a:r>
            <a:r>
              <a:rPr sz="1350" spc="75" dirty="0">
                <a:solidFill>
                  <a:srgbClr val="3A3838"/>
                </a:solidFill>
                <a:latin typeface="Century Gothic"/>
                <a:cs typeface="Century Gothic"/>
              </a:rPr>
              <a:t> </a:t>
            </a:r>
            <a:r>
              <a:rPr sz="1350" spc="-10" dirty="0">
                <a:solidFill>
                  <a:srgbClr val="3A3838"/>
                </a:solidFill>
                <a:latin typeface="Century Gothic"/>
                <a:cs typeface="Century Gothic"/>
              </a:rPr>
              <a:t>incidents.</a:t>
            </a:r>
            <a:endParaRPr sz="1350">
              <a:latin typeface="Century Gothic"/>
              <a:cs typeface="Century Gothic"/>
            </a:endParaRPr>
          </a:p>
          <a:p>
            <a:pPr marL="229235" marR="570865">
              <a:lnSpc>
                <a:spcPct val="100000"/>
              </a:lnSpc>
            </a:pPr>
            <a:r>
              <a:rPr sz="1350" dirty="0">
                <a:solidFill>
                  <a:srgbClr val="3A3838"/>
                </a:solidFill>
                <a:latin typeface="Century Gothic"/>
                <a:cs typeface="Century Gothic"/>
              </a:rPr>
              <a:t>However,</a:t>
            </a:r>
            <a:r>
              <a:rPr sz="1350" spc="95" dirty="0">
                <a:solidFill>
                  <a:srgbClr val="3A3838"/>
                </a:solidFill>
                <a:latin typeface="Century Gothic"/>
                <a:cs typeface="Century Gothic"/>
              </a:rPr>
              <a:t> </a:t>
            </a:r>
            <a:r>
              <a:rPr sz="1350" dirty="0">
                <a:solidFill>
                  <a:srgbClr val="3A3838"/>
                </a:solidFill>
                <a:latin typeface="Century Gothic"/>
                <a:cs typeface="Century Gothic"/>
              </a:rPr>
              <a:t>other</a:t>
            </a:r>
            <a:r>
              <a:rPr sz="1350" spc="90" dirty="0">
                <a:solidFill>
                  <a:srgbClr val="3A3838"/>
                </a:solidFill>
                <a:latin typeface="Century Gothic"/>
                <a:cs typeface="Century Gothic"/>
              </a:rPr>
              <a:t> </a:t>
            </a:r>
            <a:r>
              <a:rPr sz="1350" dirty="0">
                <a:solidFill>
                  <a:srgbClr val="3A3838"/>
                </a:solidFill>
                <a:latin typeface="Century Gothic"/>
                <a:cs typeface="Century Gothic"/>
              </a:rPr>
              <a:t>incidents</a:t>
            </a:r>
            <a:r>
              <a:rPr sz="1350" spc="75" dirty="0">
                <a:solidFill>
                  <a:srgbClr val="3A3838"/>
                </a:solidFill>
                <a:latin typeface="Century Gothic"/>
                <a:cs typeface="Century Gothic"/>
              </a:rPr>
              <a:t> </a:t>
            </a:r>
            <a:r>
              <a:rPr sz="1350" dirty="0">
                <a:solidFill>
                  <a:srgbClr val="3A3838"/>
                </a:solidFill>
                <a:latin typeface="Century Gothic"/>
                <a:cs typeface="Century Gothic"/>
              </a:rPr>
              <a:t>may</a:t>
            </a:r>
            <a:r>
              <a:rPr sz="1350" spc="110" dirty="0">
                <a:solidFill>
                  <a:srgbClr val="3A3838"/>
                </a:solidFill>
                <a:latin typeface="Century Gothic"/>
                <a:cs typeface="Century Gothic"/>
              </a:rPr>
              <a:t> </a:t>
            </a:r>
            <a:r>
              <a:rPr sz="1350" spc="-30" dirty="0">
                <a:solidFill>
                  <a:srgbClr val="3A3838"/>
                </a:solidFill>
                <a:latin typeface="Century Gothic"/>
                <a:cs typeface="Century Gothic"/>
              </a:rPr>
              <a:t>be</a:t>
            </a:r>
            <a:r>
              <a:rPr sz="1350" spc="90" dirty="0">
                <a:solidFill>
                  <a:srgbClr val="3A3838"/>
                </a:solidFill>
                <a:latin typeface="Century Gothic"/>
                <a:cs typeface="Century Gothic"/>
              </a:rPr>
              <a:t> </a:t>
            </a:r>
            <a:r>
              <a:rPr sz="1350" spc="-10" dirty="0">
                <a:solidFill>
                  <a:srgbClr val="3A3838"/>
                </a:solidFill>
                <a:latin typeface="Century Gothic"/>
                <a:cs typeface="Century Gothic"/>
              </a:rPr>
              <a:t>considered </a:t>
            </a:r>
            <a:r>
              <a:rPr sz="1350" dirty="0">
                <a:solidFill>
                  <a:srgbClr val="3A3838"/>
                </a:solidFill>
                <a:latin typeface="Century Gothic"/>
                <a:cs typeface="Century Gothic"/>
              </a:rPr>
              <a:t>critical</a:t>
            </a:r>
            <a:r>
              <a:rPr sz="1350" spc="30" dirty="0">
                <a:solidFill>
                  <a:srgbClr val="3A3838"/>
                </a:solidFill>
                <a:latin typeface="Century Gothic"/>
                <a:cs typeface="Century Gothic"/>
              </a:rPr>
              <a:t> </a:t>
            </a:r>
            <a:r>
              <a:rPr sz="1350" dirty="0">
                <a:solidFill>
                  <a:srgbClr val="3A3838"/>
                </a:solidFill>
                <a:latin typeface="Century Gothic"/>
                <a:cs typeface="Century Gothic"/>
              </a:rPr>
              <a:t>as</a:t>
            </a:r>
            <a:r>
              <a:rPr sz="1350" spc="50" dirty="0">
                <a:solidFill>
                  <a:srgbClr val="3A3838"/>
                </a:solidFill>
                <a:latin typeface="Century Gothic"/>
                <a:cs typeface="Century Gothic"/>
              </a:rPr>
              <a:t> </a:t>
            </a:r>
            <a:r>
              <a:rPr sz="1350" dirty="0">
                <a:solidFill>
                  <a:srgbClr val="3A3838"/>
                </a:solidFill>
                <a:latin typeface="Century Gothic"/>
                <a:cs typeface="Century Gothic"/>
              </a:rPr>
              <a:t>well.</a:t>
            </a:r>
            <a:r>
              <a:rPr sz="1350" spc="45" dirty="0">
                <a:solidFill>
                  <a:srgbClr val="3A3838"/>
                </a:solidFill>
                <a:latin typeface="Century Gothic"/>
                <a:cs typeface="Century Gothic"/>
              </a:rPr>
              <a:t> </a:t>
            </a:r>
            <a:r>
              <a:rPr sz="1350" dirty="0">
                <a:solidFill>
                  <a:srgbClr val="3A3838"/>
                </a:solidFill>
                <a:latin typeface="Century Gothic"/>
                <a:cs typeface="Century Gothic"/>
              </a:rPr>
              <a:t>All</a:t>
            </a:r>
            <a:r>
              <a:rPr sz="1350" spc="45" dirty="0">
                <a:solidFill>
                  <a:srgbClr val="3A3838"/>
                </a:solidFill>
                <a:latin typeface="Century Gothic"/>
                <a:cs typeface="Century Gothic"/>
              </a:rPr>
              <a:t> </a:t>
            </a:r>
            <a:r>
              <a:rPr sz="1350" dirty="0">
                <a:solidFill>
                  <a:srgbClr val="3A3838"/>
                </a:solidFill>
                <a:latin typeface="Century Gothic"/>
                <a:cs typeface="Century Gothic"/>
              </a:rPr>
              <a:t>types</a:t>
            </a:r>
            <a:r>
              <a:rPr sz="1350" spc="50" dirty="0">
                <a:solidFill>
                  <a:srgbClr val="3A3838"/>
                </a:solidFill>
                <a:latin typeface="Century Gothic"/>
                <a:cs typeface="Century Gothic"/>
              </a:rPr>
              <a:t> </a:t>
            </a:r>
            <a:r>
              <a:rPr sz="1350" dirty="0">
                <a:solidFill>
                  <a:srgbClr val="3A3838"/>
                </a:solidFill>
                <a:latin typeface="Century Gothic"/>
                <a:cs typeface="Century Gothic"/>
              </a:rPr>
              <a:t>of</a:t>
            </a:r>
            <a:r>
              <a:rPr sz="1350" spc="50" dirty="0">
                <a:solidFill>
                  <a:srgbClr val="3A3838"/>
                </a:solidFill>
                <a:latin typeface="Century Gothic"/>
                <a:cs typeface="Century Gothic"/>
              </a:rPr>
              <a:t> </a:t>
            </a:r>
            <a:r>
              <a:rPr sz="1350" dirty="0">
                <a:solidFill>
                  <a:srgbClr val="3A3838"/>
                </a:solidFill>
                <a:latin typeface="Century Gothic"/>
                <a:cs typeface="Century Gothic"/>
              </a:rPr>
              <a:t>critical</a:t>
            </a:r>
            <a:r>
              <a:rPr sz="1350" spc="30" dirty="0">
                <a:solidFill>
                  <a:srgbClr val="3A3838"/>
                </a:solidFill>
                <a:latin typeface="Century Gothic"/>
                <a:cs typeface="Century Gothic"/>
              </a:rPr>
              <a:t> </a:t>
            </a:r>
            <a:r>
              <a:rPr sz="1350" spc="-10" dirty="0">
                <a:solidFill>
                  <a:srgbClr val="3A3838"/>
                </a:solidFill>
                <a:latin typeface="Century Gothic"/>
                <a:cs typeface="Century Gothic"/>
              </a:rPr>
              <a:t>incidents </a:t>
            </a:r>
            <a:r>
              <a:rPr sz="1350" dirty="0">
                <a:solidFill>
                  <a:srgbClr val="3A3838"/>
                </a:solidFill>
                <a:latin typeface="Century Gothic"/>
                <a:cs typeface="Century Gothic"/>
              </a:rPr>
              <a:t>(including</a:t>
            </a:r>
            <a:r>
              <a:rPr sz="1350" spc="40" dirty="0">
                <a:solidFill>
                  <a:srgbClr val="3A3838"/>
                </a:solidFill>
                <a:latin typeface="Century Gothic"/>
                <a:cs typeface="Century Gothic"/>
              </a:rPr>
              <a:t> </a:t>
            </a:r>
            <a:r>
              <a:rPr sz="1350" spc="-10" dirty="0">
                <a:solidFill>
                  <a:srgbClr val="3A3838"/>
                </a:solidFill>
                <a:latin typeface="Century Gothic"/>
                <a:cs typeface="Century Gothic"/>
              </a:rPr>
              <a:t>abuse,</a:t>
            </a:r>
            <a:r>
              <a:rPr sz="1350" spc="65" dirty="0">
                <a:solidFill>
                  <a:srgbClr val="3A3838"/>
                </a:solidFill>
                <a:latin typeface="Century Gothic"/>
                <a:cs typeface="Century Gothic"/>
              </a:rPr>
              <a:t> </a:t>
            </a:r>
            <a:r>
              <a:rPr sz="1350" spc="-10" dirty="0">
                <a:solidFill>
                  <a:srgbClr val="3A3838"/>
                </a:solidFill>
                <a:latin typeface="Century Gothic"/>
                <a:cs typeface="Century Gothic"/>
              </a:rPr>
              <a:t>neglect,</a:t>
            </a:r>
            <a:r>
              <a:rPr sz="1350" spc="40" dirty="0">
                <a:solidFill>
                  <a:srgbClr val="3A3838"/>
                </a:solidFill>
                <a:latin typeface="Century Gothic"/>
                <a:cs typeface="Century Gothic"/>
              </a:rPr>
              <a:t> </a:t>
            </a:r>
            <a:r>
              <a:rPr sz="1350" dirty="0">
                <a:solidFill>
                  <a:srgbClr val="3A3838"/>
                </a:solidFill>
                <a:latin typeface="Century Gothic"/>
                <a:cs typeface="Century Gothic"/>
              </a:rPr>
              <a:t>and</a:t>
            </a:r>
            <a:r>
              <a:rPr sz="1350" spc="55" dirty="0">
                <a:solidFill>
                  <a:srgbClr val="3A3838"/>
                </a:solidFill>
                <a:latin typeface="Century Gothic"/>
                <a:cs typeface="Century Gothic"/>
              </a:rPr>
              <a:t> </a:t>
            </a:r>
            <a:r>
              <a:rPr sz="1350" dirty="0">
                <a:solidFill>
                  <a:srgbClr val="3A3838"/>
                </a:solidFill>
                <a:latin typeface="Century Gothic"/>
                <a:cs typeface="Century Gothic"/>
              </a:rPr>
              <a:t>exploitation)</a:t>
            </a:r>
            <a:r>
              <a:rPr sz="1350" spc="60" dirty="0">
                <a:solidFill>
                  <a:srgbClr val="3A3838"/>
                </a:solidFill>
                <a:latin typeface="Century Gothic"/>
                <a:cs typeface="Century Gothic"/>
              </a:rPr>
              <a:t> </a:t>
            </a:r>
            <a:r>
              <a:rPr sz="1350" spc="95" dirty="0">
                <a:solidFill>
                  <a:srgbClr val="3A3838"/>
                </a:solidFill>
                <a:latin typeface="Century Gothic"/>
                <a:cs typeface="Century Gothic"/>
              </a:rPr>
              <a:t>must </a:t>
            </a:r>
            <a:r>
              <a:rPr sz="1350" spc="-30" dirty="0">
                <a:solidFill>
                  <a:srgbClr val="3A3838"/>
                </a:solidFill>
                <a:latin typeface="Century Gothic"/>
                <a:cs typeface="Century Gothic"/>
              </a:rPr>
              <a:t>be</a:t>
            </a:r>
            <a:r>
              <a:rPr sz="1350" spc="30" dirty="0">
                <a:solidFill>
                  <a:srgbClr val="3A3838"/>
                </a:solidFill>
                <a:latin typeface="Century Gothic"/>
                <a:cs typeface="Century Gothic"/>
              </a:rPr>
              <a:t> </a:t>
            </a:r>
            <a:r>
              <a:rPr sz="1350" dirty="0">
                <a:solidFill>
                  <a:srgbClr val="3A3838"/>
                </a:solidFill>
                <a:latin typeface="Century Gothic"/>
                <a:cs typeface="Century Gothic"/>
              </a:rPr>
              <a:t>reported</a:t>
            </a:r>
            <a:r>
              <a:rPr sz="1350" spc="10" dirty="0">
                <a:solidFill>
                  <a:srgbClr val="3A3838"/>
                </a:solidFill>
                <a:latin typeface="Century Gothic"/>
                <a:cs typeface="Century Gothic"/>
              </a:rPr>
              <a:t> </a:t>
            </a:r>
            <a:r>
              <a:rPr sz="1350" spc="-10" dirty="0">
                <a:solidFill>
                  <a:srgbClr val="3A3838"/>
                </a:solidFill>
                <a:latin typeface="Century Gothic"/>
                <a:cs typeface="Century Gothic"/>
              </a:rPr>
              <a:t>immediately.</a:t>
            </a:r>
            <a:endParaRPr sz="1350">
              <a:latin typeface="Century Gothic"/>
              <a:cs typeface="Century Gothic"/>
            </a:endParaRPr>
          </a:p>
        </p:txBody>
      </p:sp>
      <p:sp>
        <p:nvSpPr>
          <p:cNvPr id="7" name="object 7"/>
          <p:cNvSpPr txBox="1">
            <a:spLocks noGrp="1"/>
          </p:cNvSpPr>
          <p:nvPr>
            <p:ph type="title"/>
          </p:nvPr>
        </p:nvSpPr>
        <p:spPr>
          <a:xfrm>
            <a:off x="746861" y="209169"/>
            <a:ext cx="2404110" cy="574675"/>
          </a:xfrm>
          <a:prstGeom prst="rect">
            <a:avLst/>
          </a:prstGeom>
        </p:spPr>
        <p:txBody>
          <a:bodyPr vert="horz" wrap="square" lIns="0" tIns="12700" rIns="0" bIns="0" rtlCol="0">
            <a:spAutoFit/>
          </a:bodyPr>
          <a:lstStyle/>
          <a:p>
            <a:pPr algn="ctr">
              <a:lnSpc>
                <a:spcPct val="100000"/>
              </a:lnSpc>
              <a:spcBef>
                <a:spcPts val="100"/>
              </a:spcBef>
            </a:pPr>
            <a:r>
              <a:rPr sz="1800" spc="250" dirty="0">
                <a:solidFill>
                  <a:srgbClr val="3A3838"/>
                </a:solidFill>
              </a:rPr>
              <a:t>Examples</a:t>
            </a:r>
            <a:r>
              <a:rPr sz="1800" spc="105" dirty="0">
                <a:solidFill>
                  <a:srgbClr val="3A3838"/>
                </a:solidFill>
              </a:rPr>
              <a:t> </a:t>
            </a:r>
            <a:r>
              <a:rPr sz="1800" spc="160" dirty="0">
                <a:solidFill>
                  <a:srgbClr val="3A3838"/>
                </a:solidFill>
              </a:rPr>
              <a:t>of</a:t>
            </a:r>
            <a:r>
              <a:rPr sz="1800" spc="120" dirty="0">
                <a:solidFill>
                  <a:srgbClr val="3A3838"/>
                </a:solidFill>
              </a:rPr>
              <a:t> </a:t>
            </a:r>
            <a:r>
              <a:rPr sz="1800" spc="170" dirty="0">
                <a:solidFill>
                  <a:srgbClr val="3A3838"/>
                </a:solidFill>
              </a:rPr>
              <a:t>Critical</a:t>
            </a:r>
            <a:endParaRPr sz="1800"/>
          </a:p>
          <a:p>
            <a:pPr marL="1270" algn="ctr">
              <a:lnSpc>
                <a:spcPct val="100000"/>
              </a:lnSpc>
            </a:pPr>
            <a:r>
              <a:rPr sz="1800" spc="210" dirty="0">
                <a:solidFill>
                  <a:srgbClr val="3A3838"/>
                </a:solidFill>
              </a:rPr>
              <a:t>Incidents</a:t>
            </a:r>
            <a:endParaRPr sz="1800"/>
          </a:p>
        </p:txBody>
      </p:sp>
      <p:sp>
        <p:nvSpPr>
          <p:cNvPr id="8" name="object 8"/>
          <p:cNvSpPr txBox="1"/>
          <p:nvPr/>
        </p:nvSpPr>
        <p:spPr>
          <a:xfrm>
            <a:off x="446633" y="1171194"/>
            <a:ext cx="2232660" cy="849630"/>
          </a:xfrm>
          <a:prstGeom prst="rect">
            <a:avLst/>
          </a:prstGeom>
        </p:spPr>
        <p:txBody>
          <a:bodyPr vert="horz" wrap="square" lIns="0" tIns="13335" rIns="0" bIns="0" rtlCol="0">
            <a:spAutoFit/>
          </a:bodyPr>
          <a:lstStyle/>
          <a:p>
            <a:pPr marL="12700">
              <a:lnSpc>
                <a:spcPct val="100000"/>
              </a:lnSpc>
              <a:spcBef>
                <a:spcPts val="105"/>
              </a:spcBef>
            </a:pPr>
            <a:r>
              <a:rPr sz="1350" spc="130" dirty="0">
                <a:solidFill>
                  <a:srgbClr val="3A3838"/>
                </a:solidFill>
                <a:latin typeface="Century Gothic"/>
                <a:cs typeface="Century Gothic"/>
              </a:rPr>
              <a:t>ABUSE</a:t>
            </a:r>
            <a:endParaRPr sz="1350">
              <a:latin typeface="Century Gothic"/>
              <a:cs typeface="Century Gothic"/>
            </a:endParaRPr>
          </a:p>
          <a:p>
            <a:pPr marL="184150" indent="-171450">
              <a:lnSpc>
                <a:spcPct val="100000"/>
              </a:lnSpc>
              <a:buFont typeface="Arial"/>
              <a:buChar char="•"/>
              <a:tabLst>
                <a:tab pos="184150" algn="l"/>
              </a:tabLst>
            </a:pPr>
            <a:r>
              <a:rPr sz="1350" dirty="0">
                <a:solidFill>
                  <a:srgbClr val="3A3838"/>
                </a:solidFill>
                <a:latin typeface="Century Gothic"/>
                <a:cs typeface="Century Gothic"/>
              </a:rPr>
              <a:t>physical</a:t>
            </a:r>
            <a:r>
              <a:rPr sz="1350" spc="95" dirty="0">
                <a:solidFill>
                  <a:srgbClr val="3A3838"/>
                </a:solidFill>
                <a:latin typeface="Century Gothic"/>
                <a:cs typeface="Century Gothic"/>
              </a:rPr>
              <a:t> </a:t>
            </a:r>
            <a:r>
              <a:rPr sz="1350" spc="-20" dirty="0">
                <a:solidFill>
                  <a:srgbClr val="3A3838"/>
                </a:solidFill>
                <a:latin typeface="Century Gothic"/>
                <a:cs typeface="Century Gothic"/>
              </a:rPr>
              <a:t>abuse</a:t>
            </a:r>
            <a:endParaRPr sz="1350">
              <a:latin typeface="Century Gothic"/>
              <a:cs typeface="Century Gothic"/>
            </a:endParaRPr>
          </a:p>
          <a:p>
            <a:pPr marL="184150" indent="-171450">
              <a:lnSpc>
                <a:spcPct val="100000"/>
              </a:lnSpc>
              <a:buFont typeface="Arial"/>
              <a:buChar char="•"/>
              <a:tabLst>
                <a:tab pos="184150" algn="l"/>
              </a:tabLst>
            </a:pPr>
            <a:r>
              <a:rPr sz="1350" dirty="0">
                <a:solidFill>
                  <a:srgbClr val="3A3838"/>
                </a:solidFill>
                <a:latin typeface="Century Gothic"/>
                <a:cs typeface="Century Gothic"/>
              </a:rPr>
              <a:t>sexual</a:t>
            </a:r>
            <a:r>
              <a:rPr sz="1350" spc="135" dirty="0">
                <a:solidFill>
                  <a:srgbClr val="3A3838"/>
                </a:solidFill>
                <a:latin typeface="Century Gothic"/>
                <a:cs typeface="Century Gothic"/>
              </a:rPr>
              <a:t> </a:t>
            </a:r>
            <a:r>
              <a:rPr sz="1350" spc="-10" dirty="0">
                <a:solidFill>
                  <a:srgbClr val="3A3838"/>
                </a:solidFill>
                <a:latin typeface="Century Gothic"/>
                <a:cs typeface="Century Gothic"/>
              </a:rPr>
              <a:t>abuse</a:t>
            </a:r>
            <a:endParaRPr sz="1350">
              <a:latin typeface="Century Gothic"/>
              <a:cs typeface="Century Gothic"/>
            </a:endParaRPr>
          </a:p>
          <a:p>
            <a:pPr marL="184150" indent="-171450">
              <a:lnSpc>
                <a:spcPct val="100000"/>
              </a:lnSpc>
              <a:buFont typeface="Arial"/>
              <a:buChar char="•"/>
              <a:tabLst>
                <a:tab pos="184150" algn="l"/>
              </a:tabLst>
            </a:pPr>
            <a:r>
              <a:rPr sz="1350" dirty="0">
                <a:solidFill>
                  <a:srgbClr val="3A3838"/>
                </a:solidFill>
                <a:latin typeface="Century Gothic"/>
                <a:cs typeface="Century Gothic"/>
              </a:rPr>
              <a:t>emotional/verbal</a:t>
            </a:r>
            <a:r>
              <a:rPr sz="1350" spc="5" dirty="0">
                <a:solidFill>
                  <a:srgbClr val="3A3838"/>
                </a:solidFill>
                <a:latin typeface="Century Gothic"/>
                <a:cs typeface="Century Gothic"/>
              </a:rPr>
              <a:t> </a:t>
            </a:r>
            <a:r>
              <a:rPr sz="1350" spc="-10" dirty="0">
                <a:solidFill>
                  <a:srgbClr val="3A3838"/>
                </a:solidFill>
                <a:latin typeface="Century Gothic"/>
                <a:cs typeface="Century Gothic"/>
              </a:rPr>
              <a:t>abuse</a:t>
            </a:r>
            <a:endParaRPr sz="1350">
              <a:latin typeface="Century Gothic"/>
              <a:cs typeface="Century Gothic"/>
            </a:endParaRPr>
          </a:p>
        </p:txBody>
      </p:sp>
      <p:sp>
        <p:nvSpPr>
          <p:cNvPr id="9" name="object 9"/>
          <p:cNvSpPr txBox="1"/>
          <p:nvPr/>
        </p:nvSpPr>
        <p:spPr>
          <a:xfrm>
            <a:off x="446633" y="2199589"/>
            <a:ext cx="2080895" cy="850265"/>
          </a:xfrm>
          <a:prstGeom prst="rect">
            <a:avLst/>
          </a:prstGeom>
        </p:spPr>
        <p:txBody>
          <a:bodyPr vert="horz" wrap="square" lIns="0" tIns="13335" rIns="0" bIns="0" rtlCol="0">
            <a:spAutoFit/>
          </a:bodyPr>
          <a:lstStyle/>
          <a:p>
            <a:pPr marL="12700">
              <a:lnSpc>
                <a:spcPct val="100000"/>
              </a:lnSpc>
              <a:spcBef>
                <a:spcPts val="105"/>
              </a:spcBef>
            </a:pPr>
            <a:r>
              <a:rPr sz="1350" spc="45" dirty="0">
                <a:solidFill>
                  <a:srgbClr val="3A3838"/>
                </a:solidFill>
                <a:latin typeface="Century Gothic"/>
                <a:cs typeface="Century Gothic"/>
              </a:rPr>
              <a:t>MEDICAL/PSYCHIATRIC</a:t>
            </a:r>
            <a:endParaRPr sz="1350">
              <a:latin typeface="Century Gothic"/>
              <a:cs typeface="Century Gothic"/>
            </a:endParaRPr>
          </a:p>
          <a:p>
            <a:pPr marL="299085" marR="86360" indent="-287020">
              <a:lnSpc>
                <a:spcPct val="100000"/>
              </a:lnSpc>
              <a:spcBef>
                <a:spcPts val="5"/>
              </a:spcBef>
              <a:buFont typeface="Arial"/>
              <a:buChar char="•"/>
              <a:tabLst>
                <a:tab pos="299085" algn="l"/>
              </a:tabLst>
            </a:pPr>
            <a:r>
              <a:rPr sz="1350" spc="-10" dirty="0">
                <a:solidFill>
                  <a:srgbClr val="3A3838"/>
                </a:solidFill>
                <a:latin typeface="Century Gothic"/>
                <a:cs typeface="Century Gothic"/>
              </a:rPr>
              <a:t>medical/psychiatric emergency</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self</a:t>
            </a:r>
            <a:r>
              <a:rPr sz="1350" spc="215" dirty="0">
                <a:solidFill>
                  <a:srgbClr val="3A3838"/>
                </a:solidFill>
                <a:latin typeface="Century Gothic"/>
                <a:cs typeface="Century Gothic"/>
              </a:rPr>
              <a:t> </a:t>
            </a:r>
            <a:r>
              <a:rPr sz="1350" dirty="0">
                <a:solidFill>
                  <a:srgbClr val="3A3838"/>
                </a:solidFill>
                <a:latin typeface="Century Gothic"/>
                <a:cs typeface="Century Gothic"/>
              </a:rPr>
              <a:t>inflicted</a:t>
            </a:r>
            <a:r>
              <a:rPr sz="1350" spc="165" dirty="0">
                <a:solidFill>
                  <a:srgbClr val="3A3838"/>
                </a:solidFill>
                <a:latin typeface="Century Gothic"/>
                <a:cs typeface="Century Gothic"/>
              </a:rPr>
              <a:t> </a:t>
            </a:r>
            <a:r>
              <a:rPr sz="1350" spc="70" dirty="0">
                <a:solidFill>
                  <a:srgbClr val="3A3838"/>
                </a:solidFill>
                <a:latin typeface="Century Gothic"/>
                <a:cs typeface="Century Gothic"/>
              </a:rPr>
              <a:t>injury</a:t>
            </a:r>
            <a:endParaRPr sz="1350">
              <a:latin typeface="Century Gothic"/>
              <a:cs typeface="Century Gothic"/>
            </a:endParaRPr>
          </a:p>
        </p:txBody>
      </p:sp>
      <p:sp>
        <p:nvSpPr>
          <p:cNvPr id="10" name="object 10"/>
          <p:cNvSpPr txBox="1"/>
          <p:nvPr/>
        </p:nvSpPr>
        <p:spPr>
          <a:xfrm>
            <a:off x="446633" y="3228847"/>
            <a:ext cx="2409190" cy="643890"/>
          </a:xfrm>
          <a:prstGeom prst="rect">
            <a:avLst/>
          </a:prstGeom>
        </p:spPr>
        <p:txBody>
          <a:bodyPr vert="horz" wrap="square" lIns="0" tIns="13335" rIns="0" bIns="0" rtlCol="0">
            <a:spAutoFit/>
          </a:bodyPr>
          <a:lstStyle/>
          <a:p>
            <a:pPr marL="12700">
              <a:lnSpc>
                <a:spcPct val="100000"/>
              </a:lnSpc>
              <a:spcBef>
                <a:spcPts val="105"/>
              </a:spcBef>
            </a:pPr>
            <a:r>
              <a:rPr sz="1350" spc="90" dirty="0">
                <a:solidFill>
                  <a:srgbClr val="3A3838"/>
                </a:solidFill>
                <a:latin typeface="Century Gothic"/>
                <a:cs typeface="Century Gothic"/>
              </a:rPr>
              <a:t>ENVIRONMENTAL</a:t>
            </a:r>
            <a:r>
              <a:rPr sz="1350" spc="-40" dirty="0">
                <a:solidFill>
                  <a:srgbClr val="3A3838"/>
                </a:solidFill>
                <a:latin typeface="Century Gothic"/>
                <a:cs typeface="Century Gothic"/>
              </a:rPr>
              <a:t> </a:t>
            </a:r>
            <a:r>
              <a:rPr sz="1350" spc="85" dirty="0">
                <a:solidFill>
                  <a:srgbClr val="3A3838"/>
                </a:solidFill>
                <a:latin typeface="Century Gothic"/>
                <a:cs typeface="Century Gothic"/>
              </a:rPr>
              <a:t>HAZARD</a:t>
            </a:r>
            <a:endParaRPr sz="1350">
              <a:latin typeface="Century Gothic"/>
              <a:cs typeface="Century Gothic"/>
            </a:endParaRPr>
          </a:p>
          <a:p>
            <a:pPr marL="299085" indent="-286385">
              <a:lnSpc>
                <a:spcPct val="100000"/>
              </a:lnSpc>
              <a:buFont typeface="Arial"/>
              <a:buChar char="•"/>
              <a:tabLst>
                <a:tab pos="299085" algn="l"/>
              </a:tabLst>
            </a:pPr>
            <a:r>
              <a:rPr sz="1350" spc="-20" dirty="0">
                <a:solidFill>
                  <a:srgbClr val="3A3838"/>
                </a:solidFill>
                <a:latin typeface="Century Gothic"/>
                <a:cs typeface="Century Gothic"/>
              </a:rPr>
              <a:t>fire</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natural</a:t>
            </a:r>
            <a:r>
              <a:rPr sz="1350" spc="180" dirty="0">
                <a:solidFill>
                  <a:srgbClr val="3A3838"/>
                </a:solidFill>
                <a:latin typeface="Century Gothic"/>
                <a:cs typeface="Century Gothic"/>
              </a:rPr>
              <a:t> </a:t>
            </a:r>
            <a:r>
              <a:rPr sz="1350" spc="35" dirty="0">
                <a:solidFill>
                  <a:srgbClr val="3A3838"/>
                </a:solidFill>
                <a:latin typeface="Century Gothic"/>
                <a:cs typeface="Century Gothic"/>
              </a:rPr>
              <a:t>disaster</a:t>
            </a:r>
            <a:endParaRPr sz="1350">
              <a:latin typeface="Century Gothic"/>
              <a:cs typeface="Century Gothic"/>
            </a:endParaRPr>
          </a:p>
        </p:txBody>
      </p:sp>
      <p:sp>
        <p:nvSpPr>
          <p:cNvPr id="11" name="object 11"/>
          <p:cNvSpPr txBox="1"/>
          <p:nvPr/>
        </p:nvSpPr>
        <p:spPr>
          <a:xfrm>
            <a:off x="446633" y="4052061"/>
            <a:ext cx="2089150" cy="849630"/>
          </a:xfrm>
          <a:prstGeom prst="rect">
            <a:avLst/>
          </a:prstGeom>
        </p:spPr>
        <p:txBody>
          <a:bodyPr vert="horz" wrap="square" lIns="0" tIns="13335" rIns="0" bIns="0" rtlCol="0">
            <a:spAutoFit/>
          </a:bodyPr>
          <a:lstStyle/>
          <a:p>
            <a:pPr marL="12700">
              <a:lnSpc>
                <a:spcPct val="100000"/>
              </a:lnSpc>
              <a:spcBef>
                <a:spcPts val="105"/>
              </a:spcBef>
            </a:pPr>
            <a:r>
              <a:rPr sz="1350" spc="70" dirty="0">
                <a:solidFill>
                  <a:srgbClr val="3A3838"/>
                </a:solidFill>
                <a:latin typeface="Century Gothic"/>
                <a:cs typeface="Century Gothic"/>
              </a:rPr>
              <a:t>NEGLECT</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passive</a:t>
            </a:r>
            <a:r>
              <a:rPr sz="1350" spc="85" dirty="0">
                <a:solidFill>
                  <a:srgbClr val="3A3838"/>
                </a:solidFill>
                <a:latin typeface="Century Gothic"/>
                <a:cs typeface="Century Gothic"/>
              </a:rPr>
              <a:t> </a:t>
            </a:r>
            <a:r>
              <a:rPr sz="1350" spc="-10" dirty="0">
                <a:solidFill>
                  <a:srgbClr val="3A3838"/>
                </a:solidFill>
                <a:latin typeface="Century Gothic"/>
                <a:cs typeface="Century Gothic"/>
              </a:rPr>
              <a:t>neglect</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active/willful</a:t>
            </a:r>
            <a:r>
              <a:rPr sz="1350" spc="145" dirty="0">
                <a:solidFill>
                  <a:srgbClr val="3A3838"/>
                </a:solidFill>
                <a:latin typeface="Century Gothic"/>
                <a:cs typeface="Century Gothic"/>
              </a:rPr>
              <a:t> </a:t>
            </a:r>
            <a:r>
              <a:rPr sz="1350" spc="-10" dirty="0">
                <a:solidFill>
                  <a:srgbClr val="3A3838"/>
                </a:solidFill>
                <a:latin typeface="Century Gothic"/>
                <a:cs typeface="Century Gothic"/>
              </a:rPr>
              <a:t>neglect</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self</a:t>
            </a:r>
            <a:r>
              <a:rPr sz="1350" spc="150" dirty="0">
                <a:solidFill>
                  <a:srgbClr val="3A3838"/>
                </a:solidFill>
                <a:latin typeface="Century Gothic"/>
                <a:cs typeface="Century Gothic"/>
              </a:rPr>
              <a:t> </a:t>
            </a:r>
            <a:r>
              <a:rPr sz="1350" spc="-10" dirty="0">
                <a:solidFill>
                  <a:srgbClr val="3A3838"/>
                </a:solidFill>
                <a:latin typeface="Century Gothic"/>
                <a:cs typeface="Century Gothic"/>
              </a:rPr>
              <a:t>neglect</a:t>
            </a:r>
            <a:endParaRPr sz="1350">
              <a:latin typeface="Century Gothic"/>
              <a:cs typeface="Century Gothic"/>
            </a:endParaRPr>
          </a:p>
        </p:txBody>
      </p:sp>
      <p:sp>
        <p:nvSpPr>
          <p:cNvPr id="12" name="object 12"/>
          <p:cNvSpPr txBox="1"/>
          <p:nvPr/>
        </p:nvSpPr>
        <p:spPr>
          <a:xfrm>
            <a:off x="446633" y="5080457"/>
            <a:ext cx="2345055" cy="850265"/>
          </a:xfrm>
          <a:prstGeom prst="rect">
            <a:avLst/>
          </a:prstGeom>
        </p:spPr>
        <p:txBody>
          <a:bodyPr vert="horz" wrap="square" lIns="0" tIns="13335" rIns="0" bIns="0" rtlCol="0">
            <a:spAutoFit/>
          </a:bodyPr>
          <a:lstStyle/>
          <a:p>
            <a:pPr marL="12700">
              <a:lnSpc>
                <a:spcPct val="100000"/>
              </a:lnSpc>
              <a:spcBef>
                <a:spcPts val="105"/>
              </a:spcBef>
            </a:pPr>
            <a:r>
              <a:rPr sz="1350" spc="90" dirty="0">
                <a:solidFill>
                  <a:srgbClr val="3A3838"/>
                </a:solidFill>
                <a:latin typeface="Century Gothic"/>
                <a:cs typeface="Century Gothic"/>
              </a:rPr>
              <a:t>BEHAVIORAL</a:t>
            </a:r>
            <a:r>
              <a:rPr sz="1350" spc="-60" dirty="0">
                <a:solidFill>
                  <a:srgbClr val="3A3838"/>
                </a:solidFill>
                <a:latin typeface="Century Gothic"/>
                <a:cs typeface="Century Gothic"/>
              </a:rPr>
              <a:t> </a:t>
            </a:r>
            <a:r>
              <a:rPr sz="1350" spc="145" dirty="0">
                <a:solidFill>
                  <a:srgbClr val="3A3838"/>
                </a:solidFill>
                <a:latin typeface="Century Gothic"/>
                <a:cs typeface="Century Gothic"/>
              </a:rPr>
              <a:t>ISSUES</a:t>
            </a:r>
            <a:endParaRPr sz="1350">
              <a:latin typeface="Century Gothic"/>
              <a:cs typeface="Century Gothic"/>
            </a:endParaRPr>
          </a:p>
          <a:p>
            <a:pPr marL="299085" indent="-286385">
              <a:lnSpc>
                <a:spcPct val="100000"/>
              </a:lnSpc>
              <a:spcBef>
                <a:spcPts val="5"/>
              </a:spcBef>
              <a:buFont typeface="Arial"/>
              <a:buChar char="•"/>
              <a:tabLst>
                <a:tab pos="299085" algn="l"/>
              </a:tabLst>
            </a:pPr>
            <a:r>
              <a:rPr sz="1350" spc="95" dirty="0">
                <a:solidFill>
                  <a:srgbClr val="3A3838"/>
                </a:solidFill>
                <a:latin typeface="Century Gothic"/>
                <a:cs typeface="Century Gothic"/>
              </a:rPr>
              <a:t>missing</a:t>
            </a:r>
            <a:r>
              <a:rPr sz="1350" spc="-5" dirty="0">
                <a:solidFill>
                  <a:srgbClr val="3A3838"/>
                </a:solidFill>
                <a:latin typeface="Century Gothic"/>
                <a:cs typeface="Century Gothic"/>
              </a:rPr>
              <a:t> </a:t>
            </a:r>
            <a:r>
              <a:rPr sz="1350" spc="-10" dirty="0">
                <a:solidFill>
                  <a:srgbClr val="3A3838"/>
                </a:solidFill>
                <a:latin typeface="Century Gothic"/>
                <a:cs typeface="Century Gothic"/>
              </a:rPr>
              <a:t>Member</a:t>
            </a:r>
            <a:endParaRPr sz="1350">
              <a:latin typeface="Century Gothic"/>
              <a:cs typeface="Century Gothic"/>
            </a:endParaRPr>
          </a:p>
          <a:p>
            <a:pPr marL="299085" marR="5080" indent="-287020">
              <a:lnSpc>
                <a:spcPct val="100000"/>
              </a:lnSpc>
              <a:buFont typeface="Arial"/>
              <a:buChar char="•"/>
              <a:tabLst>
                <a:tab pos="299085" algn="l"/>
              </a:tabLst>
            </a:pPr>
            <a:r>
              <a:rPr sz="1350" dirty="0">
                <a:solidFill>
                  <a:srgbClr val="3A3838"/>
                </a:solidFill>
                <a:latin typeface="Century Gothic"/>
                <a:cs typeface="Century Gothic"/>
              </a:rPr>
              <a:t>Member</a:t>
            </a:r>
            <a:r>
              <a:rPr sz="1350" spc="35" dirty="0">
                <a:solidFill>
                  <a:srgbClr val="3A3838"/>
                </a:solidFill>
                <a:latin typeface="Century Gothic"/>
                <a:cs typeface="Century Gothic"/>
              </a:rPr>
              <a:t> </a:t>
            </a:r>
            <a:r>
              <a:rPr sz="1350" spc="105" dirty="0">
                <a:solidFill>
                  <a:srgbClr val="3A3838"/>
                </a:solidFill>
                <a:latin typeface="Century Gothic"/>
                <a:cs typeface="Century Gothic"/>
              </a:rPr>
              <a:t>is</a:t>
            </a:r>
            <a:r>
              <a:rPr sz="1350" spc="95" dirty="0">
                <a:solidFill>
                  <a:srgbClr val="3A3838"/>
                </a:solidFill>
                <a:latin typeface="Century Gothic"/>
                <a:cs typeface="Century Gothic"/>
              </a:rPr>
              <a:t> </a:t>
            </a:r>
            <a:r>
              <a:rPr sz="1350" spc="85" dirty="0">
                <a:solidFill>
                  <a:srgbClr val="3A3838"/>
                </a:solidFill>
                <a:latin typeface="Century Gothic"/>
                <a:cs typeface="Century Gothic"/>
              </a:rPr>
              <a:t>in</a:t>
            </a:r>
            <a:r>
              <a:rPr sz="1350" spc="75" dirty="0">
                <a:solidFill>
                  <a:srgbClr val="3A3838"/>
                </a:solidFill>
                <a:latin typeface="Century Gothic"/>
                <a:cs typeface="Century Gothic"/>
              </a:rPr>
              <a:t> </a:t>
            </a:r>
            <a:r>
              <a:rPr sz="1350" dirty="0">
                <a:solidFill>
                  <a:srgbClr val="3A3838"/>
                </a:solidFill>
                <a:latin typeface="Century Gothic"/>
                <a:cs typeface="Century Gothic"/>
              </a:rPr>
              <a:t>illegally</a:t>
            </a:r>
            <a:r>
              <a:rPr sz="1350" spc="100" dirty="0">
                <a:solidFill>
                  <a:srgbClr val="3A3838"/>
                </a:solidFill>
                <a:latin typeface="Century Gothic"/>
                <a:cs typeface="Century Gothic"/>
              </a:rPr>
              <a:t> </a:t>
            </a:r>
            <a:r>
              <a:rPr sz="1350" spc="60" dirty="0">
                <a:solidFill>
                  <a:srgbClr val="3A3838"/>
                </a:solidFill>
                <a:latin typeface="Century Gothic"/>
                <a:cs typeface="Century Gothic"/>
              </a:rPr>
              <a:t>in </a:t>
            </a:r>
            <a:r>
              <a:rPr sz="1350" spc="50" dirty="0">
                <a:solidFill>
                  <a:srgbClr val="3A3838"/>
                </a:solidFill>
                <a:latin typeface="Century Gothic"/>
                <a:cs typeface="Century Gothic"/>
              </a:rPr>
              <a:t>possession</a:t>
            </a:r>
            <a:r>
              <a:rPr sz="1350" spc="-25" dirty="0">
                <a:solidFill>
                  <a:srgbClr val="3A3838"/>
                </a:solidFill>
                <a:latin typeface="Century Gothic"/>
                <a:cs typeface="Century Gothic"/>
              </a:rPr>
              <a:t> </a:t>
            </a:r>
            <a:r>
              <a:rPr sz="1350" dirty="0">
                <a:solidFill>
                  <a:srgbClr val="3A3838"/>
                </a:solidFill>
                <a:latin typeface="Century Gothic"/>
                <a:cs typeface="Century Gothic"/>
              </a:rPr>
              <a:t>of</a:t>
            </a:r>
            <a:r>
              <a:rPr sz="1350" spc="-20" dirty="0">
                <a:solidFill>
                  <a:srgbClr val="3A3838"/>
                </a:solidFill>
                <a:latin typeface="Century Gothic"/>
                <a:cs typeface="Century Gothic"/>
              </a:rPr>
              <a:t> </a:t>
            </a:r>
            <a:r>
              <a:rPr sz="1350" spc="-135" dirty="0">
                <a:solidFill>
                  <a:srgbClr val="3A3838"/>
                </a:solidFill>
                <a:latin typeface="Century Gothic"/>
                <a:cs typeface="Century Gothic"/>
              </a:rPr>
              <a:t>a</a:t>
            </a:r>
            <a:r>
              <a:rPr sz="1350" spc="-5" dirty="0">
                <a:solidFill>
                  <a:srgbClr val="3A3838"/>
                </a:solidFill>
                <a:latin typeface="Century Gothic"/>
                <a:cs typeface="Century Gothic"/>
              </a:rPr>
              <a:t> </a:t>
            </a:r>
            <a:r>
              <a:rPr sz="1350" spc="-10" dirty="0">
                <a:solidFill>
                  <a:srgbClr val="3A3838"/>
                </a:solidFill>
                <a:latin typeface="Century Gothic"/>
                <a:cs typeface="Century Gothic"/>
              </a:rPr>
              <a:t>weapon</a:t>
            </a:r>
            <a:endParaRPr sz="1350">
              <a:latin typeface="Century Gothic"/>
              <a:cs typeface="Century Gothic"/>
            </a:endParaRPr>
          </a:p>
        </p:txBody>
      </p:sp>
      <p:sp>
        <p:nvSpPr>
          <p:cNvPr id="13" name="object 13"/>
          <p:cNvSpPr txBox="1"/>
          <p:nvPr/>
        </p:nvSpPr>
        <p:spPr>
          <a:xfrm>
            <a:off x="3429380" y="416433"/>
            <a:ext cx="2860040" cy="1261745"/>
          </a:xfrm>
          <a:prstGeom prst="rect">
            <a:avLst/>
          </a:prstGeom>
        </p:spPr>
        <p:txBody>
          <a:bodyPr vert="horz" wrap="square" lIns="0" tIns="13335" rIns="0" bIns="0" rtlCol="0">
            <a:spAutoFit/>
          </a:bodyPr>
          <a:lstStyle/>
          <a:p>
            <a:pPr marL="299085" indent="-286385">
              <a:lnSpc>
                <a:spcPct val="100000"/>
              </a:lnSpc>
              <a:spcBef>
                <a:spcPts val="105"/>
              </a:spcBef>
              <a:buFont typeface="Arial"/>
              <a:buChar char="•"/>
              <a:tabLst>
                <a:tab pos="299085" algn="l"/>
              </a:tabLst>
            </a:pPr>
            <a:r>
              <a:rPr sz="1350" dirty="0">
                <a:solidFill>
                  <a:srgbClr val="3A3838"/>
                </a:solidFill>
                <a:latin typeface="Century Gothic"/>
                <a:cs typeface="Century Gothic"/>
              </a:rPr>
              <a:t>Member</a:t>
            </a:r>
            <a:r>
              <a:rPr sz="1350" spc="185" dirty="0">
                <a:solidFill>
                  <a:srgbClr val="3A3838"/>
                </a:solidFill>
                <a:latin typeface="Century Gothic"/>
                <a:cs typeface="Century Gothic"/>
              </a:rPr>
              <a:t> </a:t>
            </a:r>
            <a:r>
              <a:rPr sz="1350" dirty="0">
                <a:solidFill>
                  <a:srgbClr val="3A3838"/>
                </a:solidFill>
                <a:latin typeface="Century Gothic"/>
                <a:cs typeface="Century Gothic"/>
              </a:rPr>
              <a:t>displays</a:t>
            </a:r>
            <a:r>
              <a:rPr sz="1350" spc="240" dirty="0">
                <a:solidFill>
                  <a:srgbClr val="3A3838"/>
                </a:solidFill>
                <a:latin typeface="Century Gothic"/>
                <a:cs typeface="Century Gothic"/>
              </a:rPr>
              <a:t> </a:t>
            </a:r>
            <a:r>
              <a:rPr sz="1350" spc="-10" dirty="0">
                <a:solidFill>
                  <a:srgbClr val="3A3838"/>
                </a:solidFill>
                <a:latin typeface="Century Gothic"/>
                <a:cs typeface="Century Gothic"/>
              </a:rPr>
              <a:t>aggressive</a:t>
            </a:r>
            <a:endParaRPr sz="1350">
              <a:latin typeface="Century Gothic"/>
              <a:cs typeface="Century Gothic"/>
            </a:endParaRPr>
          </a:p>
          <a:p>
            <a:pPr marL="299085">
              <a:lnSpc>
                <a:spcPct val="100000"/>
              </a:lnSpc>
            </a:pPr>
            <a:r>
              <a:rPr sz="1350" spc="-10" dirty="0">
                <a:solidFill>
                  <a:srgbClr val="3A3838"/>
                </a:solidFill>
                <a:latin typeface="Century Gothic"/>
                <a:cs typeface="Century Gothic"/>
              </a:rPr>
              <a:t>behavior</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suicide</a:t>
            </a:r>
            <a:r>
              <a:rPr sz="1350" spc="90" dirty="0">
                <a:solidFill>
                  <a:srgbClr val="3A3838"/>
                </a:solidFill>
                <a:latin typeface="Century Gothic"/>
                <a:cs typeface="Century Gothic"/>
              </a:rPr>
              <a:t> </a:t>
            </a:r>
            <a:r>
              <a:rPr sz="1350" dirty="0">
                <a:solidFill>
                  <a:srgbClr val="3A3838"/>
                </a:solidFill>
                <a:latin typeface="Century Gothic"/>
                <a:cs typeface="Century Gothic"/>
              </a:rPr>
              <a:t>attempt</a:t>
            </a:r>
            <a:r>
              <a:rPr sz="1350" spc="85" dirty="0">
                <a:solidFill>
                  <a:srgbClr val="3A3838"/>
                </a:solidFill>
                <a:latin typeface="Century Gothic"/>
                <a:cs typeface="Century Gothic"/>
              </a:rPr>
              <a:t> </a:t>
            </a:r>
            <a:r>
              <a:rPr sz="1350" dirty="0">
                <a:solidFill>
                  <a:srgbClr val="3A3838"/>
                </a:solidFill>
                <a:latin typeface="Century Gothic"/>
                <a:cs typeface="Century Gothic"/>
              </a:rPr>
              <a:t>by</a:t>
            </a:r>
            <a:r>
              <a:rPr sz="1350" spc="110" dirty="0">
                <a:solidFill>
                  <a:srgbClr val="3A3838"/>
                </a:solidFill>
                <a:latin typeface="Century Gothic"/>
                <a:cs typeface="Century Gothic"/>
              </a:rPr>
              <a:t> </a:t>
            </a:r>
            <a:r>
              <a:rPr sz="1350" spc="-10" dirty="0">
                <a:solidFill>
                  <a:srgbClr val="3A3838"/>
                </a:solidFill>
                <a:latin typeface="Century Gothic"/>
                <a:cs typeface="Century Gothic"/>
              </a:rPr>
              <a:t>Member</a:t>
            </a:r>
            <a:endParaRPr sz="1350">
              <a:latin typeface="Century Gothic"/>
              <a:cs typeface="Century Gothic"/>
            </a:endParaRPr>
          </a:p>
          <a:p>
            <a:pPr marL="299085" indent="-286385">
              <a:lnSpc>
                <a:spcPct val="100000"/>
              </a:lnSpc>
              <a:spcBef>
                <a:spcPts val="5"/>
              </a:spcBef>
              <a:buFont typeface="Arial"/>
              <a:buChar char="•"/>
              <a:tabLst>
                <a:tab pos="299085" algn="l"/>
              </a:tabLst>
            </a:pPr>
            <a:r>
              <a:rPr sz="1350" dirty="0">
                <a:solidFill>
                  <a:srgbClr val="3A3838"/>
                </a:solidFill>
                <a:latin typeface="Century Gothic"/>
                <a:cs typeface="Century Gothic"/>
              </a:rPr>
              <a:t>Suicide</a:t>
            </a:r>
            <a:r>
              <a:rPr sz="1350" spc="150" dirty="0">
                <a:solidFill>
                  <a:srgbClr val="3A3838"/>
                </a:solidFill>
                <a:latin typeface="Century Gothic"/>
                <a:cs typeface="Century Gothic"/>
              </a:rPr>
              <a:t> </a:t>
            </a:r>
            <a:r>
              <a:rPr sz="1350" spc="-10" dirty="0">
                <a:solidFill>
                  <a:srgbClr val="3A3838"/>
                </a:solidFill>
                <a:latin typeface="Century Gothic"/>
                <a:cs typeface="Century Gothic"/>
              </a:rPr>
              <a:t>ideation</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threat</a:t>
            </a:r>
            <a:r>
              <a:rPr sz="1350" spc="50" dirty="0">
                <a:solidFill>
                  <a:srgbClr val="3A3838"/>
                </a:solidFill>
                <a:latin typeface="Century Gothic"/>
                <a:cs typeface="Century Gothic"/>
              </a:rPr>
              <a:t> </a:t>
            </a:r>
            <a:r>
              <a:rPr sz="1350" dirty="0">
                <a:solidFill>
                  <a:srgbClr val="3A3838"/>
                </a:solidFill>
                <a:latin typeface="Century Gothic"/>
                <a:cs typeface="Century Gothic"/>
              </a:rPr>
              <a:t>by</a:t>
            </a:r>
            <a:r>
              <a:rPr sz="1350" spc="75" dirty="0">
                <a:solidFill>
                  <a:srgbClr val="3A3838"/>
                </a:solidFill>
                <a:latin typeface="Century Gothic"/>
                <a:cs typeface="Century Gothic"/>
              </a:rPr>
              <a:t> </a:t>
            </a:r>
            <a:r>
              <a:rPr sz="1350" spc="-10" dirty="0">
                <a:solidFill>
                  <a:srgbClr val="3A3838"/>
                </a:solidFill>
                <a:latin typeface="Century Gothic"/>
                <a:cs typeface="Century Gothic"/>
              </a:rPr>
              <a:t>Member</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property</a:t>
            </a:r>
            <a:r>
              <a:rPr sz="1350" spc="35" dirty="0">
                <a:solidFill>
                  <a:srgbClr val="3A3838"/>
                </a:solidFill>
                <a:latin typeface="Century Gothic"/>
                <a:cs typeface="Century Gothic"/>
              </a:rPr>
              <a:t> </a:t>
            </a:r>
            <a:r>
              <a:rPr sz="1350" spc="-25" dirty="0">
                <a:solidFill>
                  <a:srgbClr val="3A3838"/>
                </a:solidFill>
                <a:latin typeface="Century Gothic"/>
                <a:cs typeface="Century Gothic"/>
              </a:rPr>
              <a:t>damage</a:t>
            </a:r>
            <a:r>
              <a:rPr sz="1350" spc="20" dirty="0">
                <a:solidFill>
                  <a:srgbClr val="3A3838"/>
                </a:solidFill>
                <a:latin typeface="Century Gothic"/>
                <a:cs typeface="Century Gothic"/>
              </a:rPr>
              <a:t> </a:t>
            </a:r>
            <a:r>
              <a:rPr sz="1350" dirty="0">
                <a:solidFill>
                  <a:srgbClr val="3A3838"/>
                </a:solidFill>
                <a:latin typeface="Century Gothic"/>
                <a:cs typeface="Century Gothic"/>
              </a:rPr>
              <a:t>by</a:t>
            </a:r>
            <a:r>
              <a:rPr sz="1350" spc="50" dirty="0">
                <a:solidFill>
                  <a:srgbClr val="3A3838"/>
                </a:solidFill>
                <a:latin typeface="Century Gothic"/>
                <a:cs typeface="Century Gothic"/>
              </a:rPr>
              <a:t> </a:t>
            </a:r>
            <a:r>
              <a:rPr sz="1350" spc="-10" dirty="0">
                <a:solidFill>
                  <a:srgbClr val="3A3838"/>
                </a:solidFill>
                <a:latin typeface="Century Gothic"/>
                <a:cs typeface="Century Gothic"/>
              </a:rPr>
              <a:t>Member</a:t>
            </a:r>
            <a:endParaRPr sz="1350">
              <a:latin typeface="Century Gothic"/>
              <a:cs typeface="Century Gothic"/>
            </a:endParaRPr>
          </a:p>
        </p:txBody>
      </p:sp>
      <p:sp>
        <p:nvSpPr>
          <p:cNvPr id="14" name="object 14"/>
          <p:cNvSpPr txBox="1"/>
          <p:nvPr/>
        </p:nvSpPr>
        <p:spPr>
          <a:xfrm>
            <a:off x="3429380" y="1856994"/>
            <a:ext cx="1401445" cy="232410"/>
          </a:xfrm>
          <a:prstGeom prst="rect">
            <a:avLst/>
          </a:prstGeom>
        </p:spPr>
        <p:txBody>
          <a:bodyPr vert="horz" wrap="square" lIns="0" tIns="13335" rIns="0" bIns="0" rtlCol="0">
            <a:spAutoFit/>
          </a:bodyPr>
          <a:lstStyle/>
          <a:p>
            <a:pPr marL="12700">
              <a:lnSpc>
                <a:spcPct val="100000"/>
              </a:lnSpc>
              <a:spcBef>
                <a:spcPts val="105"/>
              </a:spcBef>
            </a:pPr>
            <a:r>
              <a:rPr sz="1350" spc="60" dirty="0">
                <a:solidFill>
                  <a:srgbClr val="3A3838"/>
                </a:solidFill>
                <a:latin typeface="Century Gothic"/>
                <a:cs typeface="Century Gothic"/>
              </a:rPr>
              <a:t>CRIMINAL</a:t>
            </a:r>
            <a:r>
              <a:rPr sz="1350" spc="-20" dirty="0">
                <a:solidFill>
                  <a:srgbClr val="3A3838"/>
                </a:solidFill>
                <a:latin typeface="Century Gothic"/>
                <a:cs typeface="Century Gothic"/>
              </a:rPr>
              <a:t> </a:t>
            </a:r>
            <a:r>
              <a:rPr sz="1350" spc="30" dirty="0">
                <a:solidFill>
                  <a:srgbClr val="3A3838"/>
                </a:solidFill>
                <a:latin typeface="Century Gothic"/>
                <a:cs typeface="Century Gothic"/>
              </a:rPr>
              <a:t>ACTS</a:t>
            </a:r>
            <a:endParaRPr sz="1350">
              <a:latin typeface="Century Gothic"/>
              <a:cs typeface="Century Gothic"/>
            </a:endParaRPr>
          </a:p>
        </p:txBody>
      </p:sp>
      <p:sp>
        <p:nvSpPr>
          <p:cNvPr id="15" name="object 15"/>
          <p:cNvSpPr txBox="1"/>
          <p:nvPr/>
        </p:nvSpPr>
        <p:spPr>
          <a:xfrm>
            <a:off x="3429380" y="2062429"/>
            <a:ext cx="2985770" cy="2084705"/>
          </a:xfrm>
          <a:prstGeom prst="rect">
            <a:avLst/>
          </a:prstGeom>
        </p:spPr>
        <p:txBody>
          <a:bodyPr vert="horz" wrap="square" lIns="0" tIns="13335" rIns="0" bIns="0" rtlCol="0">
            <a:spAutoFit/>
          </a:bodyPr>
          <a:lstStyle/>
          <a:p>
            <a:pPr marL="299085" indent="-286385">
              <a:lnSpc>
                <a:spcPct val="100000"/>
              </a:lnSpc>
              <a:spcBef>
                <a:spcPts val="105"/>
              </a:spcBef>
              <a:buFont typeface="Arial"/>
              <a:buChar char="•"/>
              <a:tabLst>
                <a:tab pos="299085" algn="l"/>
              </a:tabLst>
            </a:pPr>
            <a:r>
              <a:rPr sz="1350" dirty="0">
                <a:solidFill>
                  <a:srgbClr val="3A3838"/>
                </a:solidFill>
                <a:latin typeface="Century Gothic"/>
                <a:cs typeface="Century Gothic"/>
              </a:rPr>
              <a:t>Member</a:t>
            </a:r>
            <a:r>
              <a:rPr sz="1350" spc="35" dirty="0">
                <a:solidFill>
                  <a:srgbClr val="3A3838"/>
                </a:solidFill>
                <a:latin typeface="Century Gothic"/>
                <a:cs typeface="Century Gothic"/>
              </a:rPr>
              <a:t> </a:t>
            </a:r>
            <a:r>
              <a:rPr sz="1350" spc="105" dirty="0">
                <a:solidFill>
                  <a:srgbClr val="3A3838"/>
                </a:solidFill>
                <a:latin typeface="Century Gothic"/>
                <a:cs typeface="Century Gothic"/>
              </a:rPr>
              <a:t>is</a:t>
            </a:r>
            <a:r>
              <a:rPr sz="1350" spc="110" dirty="0">
                <a:solidFill>
                  <a:srgbClr val="3A3838"/>
                </a:solidFill>
                <a:latin typeface="Century Gothic"/>
                <a:cs typeface="Century Gothic"/>
              </a:rPr>
              <a:t> </a:t>
            </a:r>
            <a:r>
              <a:rPr sz="1350" spc="-10" dirty="0">
                <a:solidFill>
                  <a:srgbClr val="3A3838"/>
                </a:solidFill>
                <a:latin typeface="Century Gothic"/>
                <a:cs typeface="Century Gothic"/>
              </a:rPr>
              <a:t>arrested/charged</a:t>
            </a:r>
            <a:endParaRPr sz="1350">
              <a:latin typeface="Century Gothic"/>
              <a:cs typeface="Century Gothic"/>
            </a:endParaRPr>
          </a:p>
          <a:p>
            <a:pPr marL="299085">
              <a:lnSpc>
                <a:spcPct val="100000"/>
              </a:lnSpc>
              <a:spcBef>
                <a:spcPts val="5"/>
              </a:spcBef>
            </a:pPr>
            <a:r>
              <a:rPr sz="1350" spc="80" dirty="0">
                <a:solidFill>
                  <a:srgbClr val="3A3838"/>
                </a:solidFill>
                <a:latin typeface="Century Gothic"/>
                <a:cs typeface="Century Gothic"/>
              </a:rPr>
              <a:t>with</a:t>
            </a:r>
            <a:r>
              <a:rPr sz="1350" spc="-35" dirty="0">
                <a:solidFill>
                  <a:srgbClr val="3A3838"/>
                </a:solidFill>
                <a:latin typeface="Century Gothic"/>
                <a:cs typeface="Century Gothic"/>
              </a:rPr>
              <a:t> </a:t>
            </a:r>
            <a:r>
              <a:rPr sz="1350" spc="-10" dirty="0">
                <a:solidFill>
                  <a:srgbClr val="3A3838"/>
                </a:solidFill>
                <a:latin typeface="Century Gothic"/>
                <a:cs typeface="Century Gothic"/>
              </a:rPr>
              <a:t>crime</a:t>
            </a:r>
            <a:endParaRPr sz="1350">
              <a:latin typeface="Century Gothic"/>
              <a:cs typeface="Century Gothic"/>
            </a:endParaRPr>
          </a:p>
          <a:p>
            <a:pPr marL="299085" marR="236220" indent="-287020">
              <a:lnSpc>
                <a:spcPct val="100000"/>
              </a:lnSpc>
              <a:buFont typeface="Arial"/>
              <a:buChar char="•"/>
              <a:tabLst>
                <a:tab pos="299085" algn="l"/>
              </a:tabLst>
            </a:pPr>
            <a:r>
              <a:rPr sz="1350" spc="10" dirty="0">
                <a:solidFill>
                  <a:srgbClr val="3A3838"/>
                </a:solidFill>
                <a:latin typeface="Century Gothic"/>
                <a:cs typeface="Century Gothic"/>
              </a:rPr>
              <a:t>Provider</a:t>
            </a:r>
            <a:r>
              <a:rPr sz="1350" spc="100" dirty="0">
                <a:solidFill>
                  <a:srgbClr val="3A3838"/>
                </a:solidFill>
                <a:latin typeface="Century Gothic"/>
                <a:cs typeface="Century Gothic"/>
              </a:rPr>
              <a:t> </a:t>
            </a:r>
            <a:r>
              <a:rPr sz="1350" spc="105" dirty="0">
                <a:solidFill>
                  <a:srgbClr val="3A3838"/>
                </a:solidFill>
                <a:latin typeface="Century Gothic"/>
                <a:cs typeface="Century Gothic"/>
              </a:rPr>
              <a:t>is</a:t>
            </a:r>
            <a:r>
              <a:rPr sz="1350" spc="135" dirty="0">
                <a:solidFill>
                  <a:srgbClr val="3A3838"/>
                </a:solidFill>
                <a:latin typeface="Century Gothic"/>
                <a:cs typeface="Century Gothic"/>
              </a:rPr>
              <a:t> </a:t>
            </a:r>
            <a:r>
              <a:rPr sz="1350" spc="-10" dirty="0">
                <a:solidFill>
                  <a:srgbClr val="3A3838"/>
                </a:solidFill>
                <a:latin typeface="Century Gothic"/>
                <a:cs typeface="Century Gothic"/>
              </a:rPr>
              <a:t>arrested/charged </a:t>
            </a:r>
            <a:r>
              <a:rPr sz="1350" spc="80" dirty="0">
                <a:solidFill>
                  <a:srgbClr val="3A3838"/>
                </a:solidFill>
                <a:latin typeface="Century Gothic"/>
                <a:cs typeface="Century Gothic"/>
              </a:rPr>
              <a:t>with</a:t>
            </a:r>
            <a:r>
              <a:rPr sz="1350" spc="-35" dirty="0">
                <a:solidFill>
                  <a:srgbClr val="3A3838"/>
                </a:solidFill>
                <a:latin typeface="Century Gothic"/>
                <a:cs typeface="Century Gothic"/>
              </a:rPr>
              <a:t> </a:t>
            </a:r>
            <a:r>
              <a:rPr sz="1350" spc="-10" dirty="0">
                <a:solidFill>
                  <a:srgbClr val="3A3838"/>
                </a:solidFill>
                <a:latin typeface="Century Gothic"/>
                <a:cs typeface="Century Gothic"/>
              </a:rPr>
              <a:t>crime</a:t>
            </a:r>
            <a:endParaRPr sz="1350">
              <a:latin typeface="Century Gothic"/>
              <a:cs typeface="Century Gothic"/>
            </a:endParaRPr>
          </a:p>
          <a:p>
            <a:pPr marL="299085" marR="282575" indent="-287020">
              <a:lnSpc>
                <a:spcPct val="100000"/>
              </a:lnSpc>
              <a:buFont typeface="Arial"/>
              <a:buChar char="•"/>
              <a:tabLst>
                <a:tab pos="299085" algn="l"/>
              </a:tabLst>
            </a:pPr>
            <a:r>
              <a:rPr sz="1350" dirty="0">
                <a:solidFill>
                  <a:srgbClr val="3A3838"/>
                </a:solidFill>
                <a:latin typeface="Century Gothic"/>
                <a:cs typeface="Century Gothic"/>
              </a:rPr>
              <a:t>placement</a:t>
            </a:r>
            <a:r>
              <a:rPr sz="1350" spc="-40" dirty="0">
                <a:solidFill>
                  <a:srgbClr val="3A3838"/>
                </a:solidFill>
                <a:latin typeface="Century Gothic"/>
                <a:cs typeface="Century Gothic"/>
              </a:rPr>
              <a:t> </a:t>
            </a:r>
            <a:r>
              <a:rPr sz="1350" spc="50" dirty="0">
                <a:solidFill>
                  <a:srgbClr val="3A3838"/>
                </a:solidFill>
                <a:latin typeface="Century Gothic"/>
                <a:cs typeface="Century Gothic"/>
              </a:rPr>
              <a:t>into</a:t>
            </a:r>
            <a:r>
              <a:rPr sz="1350" spc="-5" dirty="0">
                <a:solidFill>
                  <a:srgbClr val="3A3838"/>
                </a:solidFill>
                <a:latin typeface="Century Gothic"/>
                <a:cs typeface="Century Gothic"/>
              </a:rPr>
              <a:t> </a:t>
            </a:r>
            <a:r>
              <a:rPr sz="1350" spc="-10" dirty="0">
                <a:solidFill>
                  <a:srgbClr val="3A3838"/>
                </a:solidFill>
                <a:latin typeface="Century Gothic"/>
                <a:cs typeface="Century Gothic"/>
              </a:rPr>
              <a:t>correctional facility</a:t>
            </a:r>
            <a:endParaRPr sz="1350">
              <a:latin typeface="Century Gothic"/>
              <a:cs typeface="Century Gothic"/>
            </a:endParaRPr>
          </a:p>
          <a:p>
            <a:pPr marL="299085" marR="31115" indent="-287020">
              <a:lnSpc>
                <a:spcPct val="100000"/>
              </a:lnSpc>
              <a:buFont typeface="Arial"/>
              <a:buChar char="•"/>
              <a:tabLst>
                <a:tab pos="299085" algn="l"/>
              </a:tabLst>
            </a:pPr>
            <a:r>
              <a:rPr sz="1350" spc="10" dirty="0">
                <a:solidFill>
                  <a:srgbClr val="3A3838"/>
                </a:solidFill>
                <a:latin typeface="Century Gothic"/>
                <a:cs typeface="Century Gothic"/>
              </a:rPr>
              <a:t>fraudulent</a:t>
            </a:r>
            <a:r>
              <a:rPr sz="1350" spc="140" dirty="0">
                <a:solidFill>
                  <a:srgbClr val="3A3838"/>
                </a:solidFill>
                <a:latin typeface="Century Gothic"/>
                <a:cs typeface="Century Gothic"/>
              </a:rPr>
              <a:t> </a:t>
            </a:r>
            <a:r>
              <a:rPr sz="1350" spc="10" dirty="0">
                <a:solidFill>
                  <a:srgbClr val="3A3838"/>
                </a:solidFill>
                <a:latin typeface="Century Gothic"/>
                <a:cs typeface="Century Gothic"/>
              </a:rPr>
              <a:t>activities</a:t>
            </a:r>
            <a:r>
              <a:rPr sz="1350" spc="175" dirty="0">
                <a:solidFill>
                  <a:srgbClr val="3A3838"/>
                </a:solidFill>
                <a:latin typeface="Century Gothic"/>
                <a:cs typeface="Century Gothic"/>
              </a:rPr>
              <a:t> </a:t>
            </a:r>
            <a:r>
              <a:rPr sz="1350" spc="-25" dirty="0">
                <a:solidFill>
                  <a:srgbClr val="3A3838"/>
                </a:solidFill>
                <a:latin typeface="Century Gothic"/>
                <a:cs typeface="Century Gothic"/>
              </a:rPr>
              <a:t>by </a:t>
            </a:r>
            <a:r>
              <a:rPr sz="1350" dirty="0">
                <a:solidFill>
                  <a:srgbClr val="3A3838"/>
                </a:solidFill>
                <a:latin typeface="Century Gothic"/>
                <a:cs typeface="Century Gothic"/>
              </a:rPr>
              <a:t>Member,</a:t>
            </a:r>
            <a:r>
              <a:rPr sz="1350" spc="60" dirty="0">
                <a:solidFill>
                  <a:srgbClr val="3A3838"/>
                </a:solidFill>
                <a:latin typeface="Century Gothic"/>
                <a:cs typeface="Century Gothic"/>
              </a:rPr>
              <a:t> </a:t>
            </a:r>
            <a:r>
              <a:rPr sz="1350" dirty="0">
                <a:solidFill>
                  <a:srgbClr val="3A3838"/>
                </a:solidFill>
                <a:latin typeface="Century Gothic"/>
                <a:cs typeface="Century Gothic"/>
              </a:rPr>
              <a:t>Provider,</a:t>
            </a:r>
            <a:r>
              <a:rPr sz="1350" spc="110" dirty="0">
                <a:solidFill>
                  <a:srgbClr val="3A3838"/>
                </a:solidFill>
                <a:latin typeface="Century Gothic"/>
                <a:cs typeface="Century Gothic"/>
              </a:rPr>
              <a:t> </a:t>
            </a:r>
            <a:r>
              <a:rPr sz="1350" spc="50" dirty="0">
                <a:solidFill>
                  <a:srgbClr val="3A3838"/>
                </a:solidFill>
                <a:latin typeface="Century Gothic"/>
                <a:cs typeface="Century Gothic"/>
              </a:rPr>
              <a:t>or</a:t>
            </a:r>
            <a:r>
              <a:rPr sz="1350" spc="90" dirty="0">
                <a:solidFill>
                  <a:srgbClr val="3A3838"/>
                </a:solidFill>
                <a:latin typeface="Century Gothic"/>
                <a:cs typeface="Century Gothic"/>
              </a:rPr>
              <a:t> </a:t>
            </a:r>
            <a:r>
              <a:rPr sz="1350" spc="-10" dirty="0">
                <a:solidFill>
                  <a:srgbClr val="3A3838"/>
                </a:solidFill>
                <a:latin typeface="Century Gothic"/>
                <a:cs typeface="Century Gothic"/>
              </a:rPr>
              <a:t>caregiver</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theft</a:t>
            </a:r>
            <a:r>
              <a:rPr sz="1350" spc="100" dirty="0">
                <a:solidFill>
                  <a:srgbClr val="3A3838"/>
                </a:solidFill>
                <a:latin typeface="Century Gothic"/>
                <a:cs typeface="Century Gothic"/>
              </a:rPr>
              <a:t> </a:t>
            </a:r>
            <a:r>
              <a:rPr sz="1350" dirty="0">
                <a:solidFill>
                  <a:srgbClr val="3A3838"/>
                </a:solidFill>
                <a:latin typeface="Century Gothic"/>
                <a:cs typeface="Century Gothic"/>
              </a:rPr>
              <a:t>of</a:t>
            </a:r>
            <a:r>
              <a:rPr sz="1350" spc="135" dirty="0">
                <a:solidFill>
                  <a:srgbClr val="3A3838"/>
                </a:solidFill>
                <a:latin typeface="Century Gothic"/>
                <a:cs typeface="Century Gothic"/>
              </a:rPr>
              <a:t> </a:t>
            </a:r>
            <a:r>
              <a:rPr sz="1350" dirty="0">
                <a:solidFill>
                  <a:srgbClr val="3A3838"/>
                </a:solidFill>
                <a:latin typeface="Century Gothic"/>
                <a:cs typeface="Century Gothic"/>
              </a:rPr>
              <a:t>property</a:t>
            </a:r>
            <a:r>
              <a:rPr sz="1350" spc="60" dirty="0">
                <a:solidFill>
                  <a:srgbClr val="3A3838"/>
                </a:solidFill>
                <a:latin typeface="Century Gothic"/>
                <a:cs typeface="Century Gothic"/>
              </a:rPr>
              <a:t> </a:t>
            </a:r>
            <a:r>
              <a:rPr sz="1350" dirty="0">
                <a:solidFill>
                  <a:srgbClr val="3A3838"/>
                </a:solidFill>
                <a:latin typeface="Century Gothic"/>
                <a:cs typeface="Century Gothic"/>
              </a:rPr>
              <a:t>by</a:t>
            </a:r>
            <a:r>
              <a:rPr sz="1350" spc="120" dirty="0">
                <a:solidFill>
                  <a:srgbClr val="3A3838"/>
                </a:solidFill>
                <a:latin typeface="Century Gothic"/>
                <a:cs typeface="Century Gothic"/>
              </a:rPr>
              <a:t> </a:t>
            </a:r>
            <a:r>
              <a:rPr sz="1350" dirty="0">
                <a:solidFill>
                  <a:srgbClr val="3A3838"/>
                </a:solidFill>
                <a:latin typeface="Century Gothic"/>
                <a:cs typeface="Century Gothic"/>
              </a:rPr>
              <a:t>Member</a:t>
            </a:r>
            <a:r>
              <a:rPr sz="1350" spc="75" dirty="0">
                <a:solidFill>
                  <a:srgbClr val="3A3838"/>
                </a:solidFill>
                <a:latin typeface="Century Gothic"/>
                <a:cs typeface="Century Gothic"/>
              </a:rPr>
              <a:t> </a:t>
            </a:r>
            <a:r>
              <a:rPr sz="1350" spc="25" dirty="0">
                <a:solidFill>
                  <a:srgbClr val="3A3838"/>
                </a:solidFill>
                <a:latin typeface="Century Gothic"/>
                <a:cs typeface="Century Gothic"/>
              </a:rPr>
              <a:t>or</a:t>
            </a:r>
            <a:endParaRPr sz="1350">
              <a:latin typeface="Century Gothic"/>
              <a:cs typeface="Century Gothic"/>
            </a:endParaRPr>
          </a:p>
          <a:p>
            <a:pPr marL="299085">
              <a:lnSpc>
                <a:spcPct val="100000"/>
              </a:lnSpc>
            </a:pPr>
            <a:r>
              <a:rPr sz="1350" spc="-10" dirty="0">
                <a:solidFill>
                  <a:srgbClr val="3A3838"/>
                </a:solidFill>
                <a:latin typeface="Century Gothic"/>
                <a:cs typeface="Century Gothic"/>
              </a:rPr>
              <a:t>Provider</a:t>
            </a:r>
            <a:endParaRPr sz="1350">
              <a:latin typeface="Century Gothic"/>
              <a:cs typeface="Century Gothic"/>
            </a:endParaRPr>
          </a:p>
        </p:txBody>
      </p:sp>
      <p:sp>
        <p:nvSpPr>
          <p:cNvPr id="16" name="object 16"/>
          <p:cNvSpPr txBox="1"/>
          <p:nvPr/>
        </p:nvSpPr>
        <p:spPr>
          <a:xfrm>
            <a:off x="3429380" y="4326382"/>
            <a:ext cx="2893060" cy="643890"/>
          </a:xfrm>
          <a:prstGeom prst="rect">
            <a:avLst/>
          </a:prstGeom>
        </p:spPr>
        <p:txBody>
          <a:bodyPr vert="horz" wrap="square" lIns="0" tIns="13335" rIns="0" bIns="0" rtlCol="0">
            <a:spAutoFit/>
          </a:bodyPr>
          <a:lstStyle/>
          <a:p>
            <a:pPr marL="12700">
              <a:lnSpc>
                <a:spcPct val="100000"/>
              </a:lnSpc>
              <a:spcBef>
                <a:spcPts val="105"/>
              </a:spcBef>
            </a:pPr>
            <a:r>
              <a:rPr sz="1350" spc="114" dirty="0">
                <a:solidFill>
                  <a:srgbClr val="3A3838"/>
                </a:solidFill>
                <a:latin typeface="Century Gothic"/>
                <a:cs typeface="Century Gothic"/>
              </a:rPr>
              <a:t>SEXUAL</a:t>
            </a:r>
            <a:r>
              <a:rPr sz="1350" spc="-50" dirty="0">
                <a:solidFill>
                  <a:srgbClr val="3A3838"/>
                </a:solidFill>
                <a:latin typeface="Century Gothic"/>
                <a:cs typeface="Century Gothic"/>
              </a:rPr>
              <a:t> </a:t>
            </a:r>
            <a:r>
              <a:rPr sz="1350" spc="45" dirty="0">
                <a:solidFill>
                  <a:srgbClr val="3A3838"/>
                </a:solidFill>
                <a:latin typeface="Century Gothic"/>
                <a:cs typeface="Century Gothic"/>
              </a:rPr>
              <a:t>MISCONDUCT</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sexual</a:t>
            </a:r>
            <a:r>
              <a:rPr sz="1350" spc="135" dirty="0">
                <a:solidFill>
                  <a:srgbClr val="3A3838"/>
                </a:solidFill>
                <a:latin typeface="Century Gothic"/>
                <a:cs typeface="Century Gothic"/>
              </a:rPr>
              <a:t> </a:t>
            </a:r>
            <a:r>
              <a:rPr sz="1350" spc="40" dirty="0">
                <a:solidFill>
                  <a:srgbClr val="3A3838"/>
                </a:solidFill>
                <a:latin typeface="Century Gothic"/>
                <a:cs typeface="Century Gothic"/>
              </a:rPr>
              <a:t>harassment</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sexually</a:t>
            </a:r>
            <a:r>
              <a:rPr sz="1350" spc="240" dirty="0">
                <a:solidFill>
                  <a:srgbClr val="3A3838"/>
                </a:solidFill>
                <a:latin typeface="Century Gothic"/>
                <a:cs typeface="Century Gothic"/>
              </a:rPr>
              <a:t> </a:t>
            </a:r>
            <a:r>
              <a:rPr sz="1350" dirty="0">
                <a:solidFill>
                  <a:srgbClr val="3A3838"/>
                </a:solidFill>
                <a:latin typeface="Century Gothic"/>
                <a:cs typeface="Century Gothic"/>
              </a:rPr>
              <a:t>problematic</a:t>
            </a:r>
            <a:r>
              <a:rPr sz="1350" spc="165" dirty="0">
                <a:solidFill>
                  <a:srgbClr val="3A3838"/>
                </a:solidFill>
                <a:latin typeface="Century Gothic"/>
                <a:cs typeface="Century Gothic"/>
              </a:rPr>
              <a:t> </a:t>
            </a:r>
            <a:r>
              <a:rPr sz="1350" spc="-10" dirty="0">
                <a:solidFill>
                  <a:srgbClr val="3A3838"/>
                </a:solidFill>
                <a:latin typeface="Century Gothic"/>
                <a:cs typeface="Century Gothic"/>
              </a:rPr>
              <a:t>behavior</a:t>
            </a:r>
            <a:endParaRPr sz="1350">
              <a:latin typeface="Century Gothic"/>
              <a:cs typeface="Century Gothic"/>
            </a:endParaRPr>
          </a:p>
        </p:txBody>
      </p:sp>
      <p:sp>
        <p:nvSpPr>
          <p:cNvPr id="17" name="object 17"/>
          <p:cNvSpPr txBox="1"/>
          <p:nvPr/>
        </p:nvSpPr>
        <p:spPr>
          <a:xfrm>
            <a:off x="3429380" y="5149037"/>
            <a:ext cx="2807970" cy="850265"/>
          </a:xfrm>
          <a:prstGeom prst="rect">
            <a:avLst/>
          </a:prstGeom>
        </p:spPr>
        <p:txBody>
          <a:bodyPr vert="horz" wrap="square" lIns="0" tIns="13335" rIns="0" bIns="0" rtlCol="0">
            <a:spAutoFit/>
          </a:bodyPr>
          <a:lstStyle/>
          <a:p>
            <a:pPr marL="12700">
              <a:lnSpc>
                <a:spcPct val="100000"/>
              </a:lnSpc>
              <a:spcBef>
                <a:spcPts val="105"/>
              </a:spcBef>
            </a:pPr>
            <a:r>
              <a:rPr sz="1350" spc="85" dirty="0">
                <a:solidFill>
                  <a:srgbClr val="3A3838"/>
                </a:solidFill>
                <a:latin typeface="Century Gothic"/>
                <a:cs typeface="Century Gothic"/>
              </a:rPr>
              <a:t>EXPLOITATION</a:t>
            </a:r>
            <a:endParaRPr sz="1350">
              <a:latin typeface="Century Gothic"/>
              <a:cs typeface="Century Gothic"/>
            </a:endParaRPr>
          </a:p>
          <a:p>
            <a:pPr marL="299085" marR="5080" indent="-287020">
              <a:lnSpc>
                <a:spcPct val="100000"/>
              </a:lnSpc>
              <a:spcBef>
                <a:spcPts val="5"/>
              </a:spcBef>
              <a:buFont typeface="Arial"/>
              <a:buChar char="•"/>
              <a:tabLst>
                <a:tab pos="299085" algn="l"/>
              </a:tabLst>
            </a:pPr>
            <a:r>
              <a:rPr sz="1350" spc="20" dirty="0">
                <a:solidFill>
                  <a:srgbClr val="3A3838"/>
                </a:solidFill>
                <a:latin typeface="Century Gothic"/>
                <a:cs typeface="Century Gothic"/>
              </a:rPr>
              <a:t>misappropriation</a:t>
            </a:r>
            <a:r>
              <a:rPr sz="1350" spc="40" dirty="0">
                <a:solidFill>
                  <a:srgbClr val="3A3838"/>
                </a:solidFill>
                <a:latin typeface="Century Gothic"/>
                <a:cs typeface="Century Gothic"/>
              </a:rPr>
              <a:t> </a:t>
            </a:r>
            <a:r>
              <a:rPr sz="1350" spc="20" dirty="0">
                <a:solidFill>
                  <a:srgbClr val="3A3838"/>
                </a:solidFill>
                <a:latin typeface="Century Gothic"/>
                <a:cs typeface="Century Gothic"/>
              </a:rPr>
              <a:t>of</a:t>
            </a:r>
            <a:r>
              <a:rPr sz="1350" spc="110" dirty="0">
                <a:solidFill>
                  <a:srgbClr val="3A3838"/>
                </a:solidFill>
                <a:latin typeface="Century Gothic"/>
                <a:cs typeface="Century Gothic"/>
              </a:rPr>
              <a:t> </a:t>
            </a:r>
            <a:r>
              <a:rPr sz="1350" spc="-10" dirty="0">
                <a:solidFill>
                  <a:srgbClr val="3A3838"/>
                </a:solidFill>
                <a:latin typeface="Century Gothic"/>
                <a:cs typeface="Century Gothic"/>
              </a:rPr>
              <a:t>property </a:t>
            </a:r>
            <a:r>
              <a:rPr sz="1350" spc="50" dirty="0">
                <a:solidFill>
                  <a:srgbClr val="3A3838"/>
                </a:solidFill>
                <a:latin typeface="Century Gothic"/>
                <a:cs typeface="Century Gothic"/>
              </a:rPr>
              <a:t>or</a:t>
            </a:r>
            <a:r>
              <a:rPr sz="1350" spc="-30" dirty="0">
                <a:solidFill>
                  <a:srgbClr val="3A3838"/>
                </a:solidFill>
                <a:latin typeface="Century Gothic"/>
                <a:cs typeface="Century Gothic"/>
              </a:rPr>
              <a:t> </a:t>
            </a:r>
            <a:r>
              <a:rPr sz="1350" spc="-10" dirty="0">
                <a:solidFill>
                  <a:srgbClr val="3A3838"/>
                </a:solidFill>
                <a:latin typeface="Century Gothic"/>
                <a:cs typeface="Century Gothic"/>
              </a:rPr>
              <a:t>resources</a:t>
            </a:r>
            <a:endParaRPr sz="1350">
              <a:latin typeface="Century Gothic"/>
              <a:cs typeface="Century Gothic"/>
            </a:endParaRPr>
          </a:p>
          <a:p>
            <a:pPr marL="299085" indent="-286385">
              <a:lnSpc>
                <a:spcPct val="100000"/>
              </a:lnSpc>
              <a:buFont typeface="Arial"/>
              <a:buChar char="•"/>
              <a:tabLst>
                <a:tab pos="299085" algn="l"/>
              </a:tabLst>
            </a:pPr>
            <a:r>
              <a:rPr sz="1350" dirty="0">
                <a:solidFill>
                  <a:srgbClr val="3A3838"/>
                </a:solidFill>
                <a:latin typeface="Century Gothic"/>
                <a:cs typeface="Century Gothic"/>
              </a:rPr>
              <a:t>financial</a:t>
            </a:r>
            <a:r>
              <a:rPr sz="1350" spc="40" dirty="0">
                <a:solidFill>
                  <a:srgbClr val="3A3838"/>
                </a:solidFill>
                <a:latin typeface="Century Gothic"/>
                <a:cs typeface="Century Gothic"/>
              </a:rPr>
              <a:t> </a:t>
            </a:r>
            <a:r>
              <a:rPr sz="1350" spc="-10" dirty="0">
                <a:solidFill>
                  <a:srgbClr val="3A3838"/>
                </a:solidFill>
                <a:latin typeface="Century Gothic"/>
                <a:cs typeface="Century Gothic"/>
              </a:rPr>
              <a:t>exploitation</a:t>
            </a:r>
            <a:endParaRPr sz="1350">
              <a:latin typeface="Century Gothic"/>
              <a:cs typeface="Century Gothic"/>
            </a:endParaRPr>
          </a:p>
        </p:txBody>
      </p:sp>
      <p:sp>
        <p:nvSpPr>
          <p:cNvPr id="18" name="object 18"/>
          <p:cNvSpPr txBox="1"/>
          <p:nvPr/>
        </p:nvSpPr>
        <p:spPr>
          <a:xfrm>
            <a:off x="6775831" y="2837434"/>
            <a:ext cx="3477260" cy="438150"/>
          </a:xfrm>
          <a:prstGeom prst="rect">
            <a:avLst/>
          </a:prstGeom>
        </p:spPr>
        <p:txBody>
          <a:bodyPr vert="horz" wrap="square" lIns="0" tIns="13335" rIns="0" bIns="0" rtlCol="0">
            <a:spAutoFit/>
          </a:bodyPr>
          <a:lstStyle/>
          <a:p>
            <a:pPr marL="184150" indent="-171450">
              <a:lnSpc>
                <a:spcPct val="100000"/>
              </a:lnSpc>
              <a:spcBef>
                <a:spcPts val="105"/>
              </a:spcBef>
              <a:buFont typeface="Arial"/>
              <a:buChar char="•"/>
              <a:tabLst>
                <a:tab pos="184150" algn="l"/>
                <a:tab pos="2839720" algn="l"/>
              </a:tabLst>
            </a:pPr>
            <a:r>
              <a:rPr sz="1350" dirty="0">
                <a:solidFill>
                  <a:srgbClr val="3A3838"/>
                </a:solidFill>
                <a:latin typeface="Century Gothic"/>
                <a:cs typeface="Century Gothic"/>
              </a:rPr>
              <a:t>financial</a:t>
            </a:r>
            <a:r>
              <a:rPr sz="1350" spc="40" dirty="0">
                <a:solidFill>
                  <a:srgbClr val="3A3838"/>
                </a:solidFill>
                <a:latin typeface="Century Gothic"/>
                <a:cs typeface="Century Gothic"/>
              </a:rPr>
              <a:t> </a:t>
            </a:r>
            <a:r>
              <a:rPr sz="1350" spc="-10" dirty="0">
                <a:solidFill>
                  <a:srgbClr val="3A3838"/>
                </a:solidFill>
                <a:latin typeface="Century Gothic"/>
                <a:cs typeface="Century Gothic"/>
              </a:rPr>
              <a:t>exploitation</a:t>
            </a:r>
            <a:r>
              <a:rPr sz="1350" dirty="0">
                <a:solidFill>
                  <a:srgbClr val="3A3838"/>
                </a:solidFill>
                <a:latin typeface="Century Gothic"/>
                <a:cs typeface="Century Gothic"/>
              </a:rPr>
              <a:t>	</a:t>
            </a:r>
            <a:r>
              <a:rPr sz="1350" spc="120" dirty="0">
                <a:solidFill>
                  <a:srgbClr val="3A3838"/>
                </a:solidFill>
                <a:latin typeface="Century Gothic"/>
                <a:cs typeface="Century Gothic"/>
              </a:rPr>
              <a:t>OTHER</a:t>
            </a:r>
            <a:endParaRPr sz="1350">
              <a:latin typeface="Century Gothic"/>
              <a:cs typeface="Century Gothic"/>
            </a:endParaRPr>
          </a:p>
          <a:p>
            <a:pPr marL="184785" indent="-172085">
              <a:lnSpc>
                <a:spcPct val="100000"/>
              </a:lnSpc>
              <a:buFont typeface="Arial"/>
              <a:buChar char="•"/>
              <a:tabLst>
                <a:tab pos="184785" algn="l"/>
                <a:tab pos="2839720" algn="l"/>
              </a:tabLst>
            </a:pPr>
            <a:r>
              <a:rPr sz="1350" dirty="0">
                <a:solidFill>
                  <a:srgbClr val="3A3838"/>
                </a:solidFill>
                <a:latin typeface="Century Gothic"/>
                <a:cs typeface="Century Gothic"/>
              </a:rPr>
              <a:t>sexual</a:t>
            </a:r>
            <a:r>
              <a:rPr sz="1350" spc="130" dirty="0">
                <a:solidFill>
                  <a:srgbClr val="3A3838"/>
                </a:solidFill>
                <a:latin typeface="Century Gothic"/>
                <a:cs typeface="Century Gothic"/>
              </a:rPr>
              <a:t> </a:t>
            </a:r>
            <a:r>
              <a:rPr sz="1350" spc="-10" dirty="0">
                <a:solidFill>
                  <a:srgbClr val="3A3838"/>
                </a:solidFill>
                <a:latin typeface="Century Gothic"/>
                <a:cs typeface="Century Gothic"/>
              </a:rPr>
              <a:t>exploitation</a:t>
            </a:r>
            <a:r>
              <a:rPr sz="1350" dirty="0">
                <a:solidFill>
                  <a:srgbClr val="3A3838"/>
                </a:solidFill>
                <a:latin typeface="Century Gothic"/>
                <a:cs typeface="Century Gothic"/>
              </a:rPr>
              <a:t>	</a:t>
            </a:r>
            <a:r>
              <a:rPr sz="1350" spc="-50" dirty="0">
                <a:solidFill>
                  <a:srgbClr val="3A3838"/>
                </a:solidFill>
                <a:latin typeface="Arial"/>
                <a:cs typeface="Arial"/>
              </a:rPr>
              <a:t>•</a:t>
            </a:r>
            <a:endParaRPr sz="1350">
              <a:latin typeface="Arial"/>
              <a:cs typeface="Arial"/>
            </a:endParaRPr>
          </a:p>
        </p:txBody>
      </p:sp>
      <p:sp>
        <p:nvSpPr>
          <p:cNvPr id="19" name="object 19"/>
          <p:cNvSpPr txBox="1"/>
          <p:nvPr/>
        </p:nvSpPr>
        <p:spPr>
          <a:xfrm>
            <a:off x="6775831" y="3455034"/>
            <a:ext cx="1463040" cy="232410"/>
          </a:xfrm>
          <a:prstGeom prst="rect">
            <a:avLst/>
          </a:prstGeom>
        </p:spPr>
        <p:txBody>
          <a:bodyPr vert="horz" wrap="square" lIns="0" tIns="13335" rIns="0" bIns="0" rtlCol="0">
            <a:spAutoFit/>
          </a:bodyPr>
          <a:lstStyle/>
          <a:p>
            <a:pPr marL="12700">
              <a:lnSpc>
                <a:spcPct val="100000"/>
              </a:lnSpc>
              <a:spcBef>
                <a:spcPts val="105"/>
              </a:spcBef>
            </a:pPr>
            <a:r>
              <a:rPr sz="1350" spc="95" dirty="0">
                <a:solidFill>
                  <a:srgbClr val="3A3838"/>
                </a:solidFill>
                <a:latin typeface="Century Gothic"/>
                <a:cs typeface="Century Gothic"/>
              </a:rPr>
              <a:t>NURSING</a:t>
            </a:r>
            <a:r>
              <a:rPr sz="1350" spc="-70" dirty="0">
                <a:solidFill>
                  <a:srgbClr val="3A3838"/>
                </a:solidFill>
                <a:latin typeface="Century Gothic"/>
                <a:cs typeface="Century Gothic"/>
              </a:rPr>
              <a:t> </a:t>
            </a:r>
            <a:r>
              <a:rPr sz="1350" spc="65" dirty="0">
                <a:solidFill>
                  <a:srgbClr val="3A3838"/>
                </a:solidFill>
                <a:latin typeface="Century Gothic"/>
                <a:cs typeface="Century Gothic"/>
              </a:rPr>
              <a:t>HOME</a:t>
            </a:r>
            <a:endParaRPr sz="1350">
              <a:latin typeface="Century Gothic"/>
              <a:cs typeface="Century Gothic"/>
            </a:endParaRPr>
          </a:p>
        </p:txBody>
      </p:sp>
      <p:sp>
        <p:nvSpPr>
          <p:cNvPr id="20" name="object 20"/>
          <p:cNvSpPr txBox="1"/>
          <p:nvPr/>
        </p:nvSpPr>
        <p:spPr>
          <a:xfrm>
            <a:off x="6775831" y="3660775"/>
            <a:ext cx="2313940" cy="2289810"/>
          </a:xfrm>
          <a:prstGeom prst="rect">
            <a:avLst/>
          </a:prstGeom>
        </p:spPr>
        <p:txBody>
          <a:bodyPr vert="horz" wrap="square" lIns="0" tIns="13335" rIns="0" bIns="0" rtlCol="0">
            <a:spAutoFit/>
          </a:bodyPr>
          <a:lstStyle/>
          <a:p>
            <a:pPr marL="299085" marR="137795" indent="-287020">
              <a:lnSpc>
                <a:spcPct val="100000"/>
              </a:lnSpc>
              <a:spcBef>
                <a:spcPts val="105"/>
              </a:spcBef>
              <a:buFont typeface="Arial"/>
              <a:buChar char="•"/>
              <a:tabLst>
                <a:tab pos="299085" algn="l"/>
              </a:tabLst>
            </a:pPr>
            <a:r>
              <a:rPr sz="1350" dirty="0">
                <a:solidFill>
                  <a:srgbClr val="3A3838"/>
                </a:solidFill>
                <a:latin typeface="Century Gothic"/>
                <a:cs typeface="Century Gothic"/>
              </a:rPr>
              <a:t>any</a:t>
            </a:r>
            <a:r>
              <a:rPr sz="1350" spc="65" dirty="0">
                <a:solidFill>
                  <a:srgbClr val="3A3838"/>
                </a:solidFill>
                <a:latin typeface="Century Gothic"/>
                <a:cs typeface="Century Gothic"/>
              </a:rPr>
              <a:t> </a:t>
            </a:r>
            <a:r>
              <a:rPr sz="1350" dirty="0">
                <a:solidFill>
                  <a:srgbClr val="3A3838"/>
                </a:solidFill>
                <a:latin typeface="Century Gothic"/>
                <a:cs typeface="Century Gothic"/>
              </a:rPr>
              <a:t>crime</a:t>
            </a:r>
            <a:r>
              <a:rPr sz="1350" spc="85" dirty="0">
                <a:solidFill>
                  <a:srgbClr val="3A3838"/>
                </a:solidFill>
                <a:latin typeface="Century Gothic"/>
                <a:cs typeface="Century Gothic"/>
              </a:rPr>
              <a:t> </a:t>
            </a:r>
            <a:r>
              <a:rPr sz="1350" dirty="0">
                <a:solidFill>
                  <a:srgbClr val="3A3838"/>
                </a:solidFill>
                <a:latin typeface="Century Gothic"/>
                <a:cs typeface="Century Gothic"/>
              </a:rPr>
              <a:t>that</a:t>
            </a:r>
            <a:r>
              <a:rPr sz="1350" spc="55" dirty="0">
                <a:solidFill>
                  <a:srgbClr val="3A3838"/>
                </a:solidFill>
                <a:latin typeface="Century Gothic"/>
                <a:cs typeface="Century Gothic"/>
              </a:rPr>
              <a:t> </a:t>
            </a:r>
            <a:r>
              <a:rPr sz="1350" spc="-10" dirty="0">
                <a:solidFill>
                  <a:srgbClr val="3A3838"/>
                </a:solidFill>
                <a:latin typeface="Century Gothic"/>
                <a:cs typeface="Century Gothic"/>
              </a:rPr>
              <a:t>occurs </a:t>
            </a:r>
            <a:r>
              <a:rPr sz="1350" dirty="0">
                <a:solidFill>
                  <a:srgbClr val="3A3838"/>
                </a:solidFill>
                <a:latin typeface="Century Gothic"/>
                <a:cs typeface="Century Gothic"/>
              </a:rPr>
              <a:t>at</a:t>
            </a:r>
            <a:r>
              <a:rPr sz="1350" spc="15" dirty="0">
                <a:solidFill>
                  <a:srgbClr val="3A3838"/>
                </a:solidFill>
                <a:latin typeface="Century Gothic"/>
                <a:cs typeface="Century Gothic"/>
              </a:rPr>
              <a:t> </a:t>
            </a:r>
            <a:r>
              <a:rPr sz="1350" dirty="0">
                <a:solidFill>
                  <a:srgbClr val="3A3838"/>
                </a:solidFill>
                <a:latin typeface="Century Gothic"/>
                <a:cs typeface="Century Gothic"/>
              </a:rPr>
              <a:t>the</a:t>
            </a:r>
            <a:r>
              <a:rPr sz="1350" spc="-15" dirty="0">
                <a:solidFill>
                  <a:srgbClr val="3A3838"/>
                </a:solidFill>
                <a:latin typeface="Century Gothic"/>
                <a:cs typeface="Century Gothic"/>
              </a:rPr>
              <a:t> </a:t>
            </a:r>
            <a:r>
              <a:rPr sz="1350" spc="-10" dirty="0">
                <a:solidFill>
                  <a:srgbClr val="3A3838"/>
                </a:solidFill>
                <a:latin typeface="Century Gothic"/>
                <a:cs typeface="Century Gothic"/>
              </a:rPr>
              <a:t>facility</a:t>
            </a:r>
            <a:endParaRPr sz="1350">
              <a:latin typeface="Century Gothic"/>
              <a:cs typeface="Century Gothic"/>
            </a:endParaRPr>
          </a:p>
          <a:p>
            <a:pPr marL="299085" marR="69215" indent="-287020">
              <a:lnSpc>
                <a:spcPct val="100000"/>
              </a:lnSpc>
              <a:buFont typeface="Arial"/>
              <a:buChar char="•"/>
              <a:tabLst>
                <a:tab pos="299085" algn="l"/>
              </a:tabLst>
            </a:pPr>
            <a:r>
              <a:rPr sz="1350" spc="75" dirty="0">
                <a:solidFill>
                  <a:srgbClr val="3A3838"/>
                </a:solidFill>
                <a:latin typeface="Century Gothic"/>
                <a:cs typeface="Century Gothic"/>
              </a:rPr>
              <a:t>loss</a:t>
            </a:r>
            <a:r>
              <a:rPr sz="1350" spc="5" dirty="0">
                <a:solidFill>
                  <a:srgbClr val="3A3838"/>
                </a:solidFill>
                <a:latin typeface="Century Gothic"/>
                <a:cs typeface="Century Gothic"/>
              </a:rPr>
              <a:t> </a:t>
            </a:r>
            <a:r>
              <a:rPr sz="1350" dirty="0">
                <a:solidFill>
                  <a:srgbClr val="3A3838"/>
                </a:solidFill>
                <a:latin typeface="Century Gothic"/>
                <a:cs typeface="Century Gothic"/>
              </a:rPr>
              <a:t>of</a:t>
            </a:r>
            <a:r>
              <a:rPr sz="1350" spc="-5" dirty="0">
                <a:solidFill>
                  <a:srgbClr val="3A3838"/>
                </a:solidFill>
                <a:latin typeface="Century Gothic"/>
                <a:cs typeface="Century Gothic"/>
              </a:rPr>
              <a:t> </a:t>
            </a:r>
            <a:r>
              <a:rPr sz="1350" dirty="0">
                <a:solidFill>
                  <a:srgbClr val="3A3838"/>
                </a:solidFill>
                <a:latin typeface="Century Gothic"/>
                <a:cs typeface="Century Gothic"/>
              </a:rPr>
              <a:t>power</a:t>
            </a:r>
            <a:r>
              <a:rPr sz="1350" spc="-25" dirty="0">
                <a:solidFill>
                  <a:srgbClr val="3A3838"/>
                </a:solidFill>
                <a:latin typeface="Century Gothic"/>
                <a:cs typeface="Century Gothic"/>
              </a:rPr>
              <a:t> </a:t>
            </a:r>
            <a:r>
              <a:rPr sz="1350" spc="80" dirty="0">
                <a:solidFill>
                  <a:srgbClr val="3A3838"/>
                </a:solidFill>
                <a:latin typeface="Century Gothic"/>
                <a:cs typeface="Century Gothic"/>
              </a:rPr>
              <a:t>in</a:t>
            </a:r>
            <a:r>
              <a:rPr sz="1350" spc="-10" dirty="0">
                <a:solidFill>
                  <a:srgbClr val="3A3838"/>
                </a:solidFill>
                <a:latin typeface="Century Gothic"/>
                <a:cs typeface="Century Gothic"/>
              </a:rPr>
              <a:t> excess </a:t>
            </a:r>
            <a:r>
              <a:rPr sz="1350" dirty="0">
                <a:solidFill>
                  <a:srgbClr val="3A3838"/>
                </a:solidFill>
                <a:latin typeface="Century Gothic"/>
                <a:cs typeface="Century Gothic"/>
              </a:rPr>
              <a:t>of</a:t>
            </a:r>
            <a:r>
              <a:rPr sz="1350" spc="-35" dirty="0">
                <a:solidFill>
                  <a:srgbClr val="3A3838"/>
                </a:solidFill>
                <a:latin typeface="Century Gothic"/>
                <a:cs typeface="Century Gothic"/>
              </a:rPr>
              <a:t> </a:t>
            </a:r>
            <a:r>
              <a:rPr sz="1350" spc="-265" dirty="0">
                <a:solidFill>
                  <a:srgbClr val="3A3838"/>
                </a:solidFill>
                <a:latin typeface="Century Gothic"/>
                <a:cs typeface="Century Gothic"/>
              </a:rPr>
              <a:t>1</a:t>
            </a:r>
            <a:r>
              <a:rPr sz="1350" spc="-35" dirty="0">
                <a:solidFill>
                  <a:srgbClr val="3A3838"/>
                </a:solidFill>
                <a:latin typeface="Century Gothic"/>
                <a:cs typeface="Century Gothic"/>
              </a:rPr>
              <a:t> </a:t>
            </a:r>
            <a:r>
              <a:rPr sz="1350" spc="-25" dirty="0">
                <a:solidFill>
                  <a:srgbClr val="3A3838"/>
                </a:solidFill>
                <a:latin typeface="Century Gothic"/>
                <a:cs typeface="Century Gothic"/>
              </a:rPr>
              <a:t>hr.</a:t>
            </a:r>
            <a:endParaRPr sz="1350">
              <a:latin typeface="Century Gothic"/>
              <a:cs typeface="Century Gothic"/>
            </a:endParaRPr>
          </a:p>
          <a:p>
            <a:pPr marL="299085" indent="-286385">
              <a:lnSpc>
                <a:spcPct val="100000"/>
              </a:lnSpc>
              <a:buFont typeface="Arial"/>
              <a:buChar char="•"/>
              <a:tabLst>
                <a:tab pos="299085" algn="l"/>
              </a:tabLst>
            </a:pPr>
            <a:r>
              <a:rPr sz="1350" spc="-20" dirty="0">
                <a:solidFill>
                  <a:srgbClr val="3A3838"/>
                </a:solidFill>
                <a:latin typeface="Century Gothic"/>
                <a:cs typeface="Century Gothic"/>
              </a:rPr>
              <a:t>evacuation</a:t>
            </a:r>
            <a:r>
              <a:rPr sz="1350" spc="-35" dirty="0">
                <a:solidFill>
                  <a:srgbClr val="3A3838"/>
                </a:solidFill>
                <a:latin typeface="Century Gothic"/>
                <a:cs typeface="Century Gothic"/>
              </a:rPr>
              <a:t> </a:t>
            </a:r>
            <a:r>
              <a:rPr sz="1350" dirty="0">
                <a:solidFill>
                  <a:srgbClr val="3A3838"/>
                </a:solidFill>
                <a:latin typeface="Century Gothic"/>
                <a:cs typeface="Century Gothic"/>
              </a:rPr>
              <a:t>of</a:t>
            </a:r>
            <a:r>
              <a:rPr sz="1350" spc="-10" dirty="0">
                <a:solidFill>
                  <a:srgbClr val="3A3838"/>
                </a:solidFill>
                <a:latin typeface="Century Gothic"/>
                <a:cs typeface="Century Gothic"/>
              </a:rPr>
              <a:t> </a:t>
            </a:r>
            <a:r>
              <a:rPr sz="1350" spc="45" dirty="0">
                <a:solidFill>
                  <a:srgbClr val="3A3838"/>
                </a:solidFill>
                <a:latin typeface="Century Gothic"/>
                <a:cs typeface="Century Gothic"/>
              </a:rPr>
              <a:t>residents</a:t>
            </a:r>
            <a:endParaRPr sz="1350">
              <a:latin typeface="Century Gothic"/>
              <a:cs typeface="Century Gothic"/>
            </a:endParaRPr>
          </a:p>
          <a:p>
            <a:pPr marL="299085" marR="194945" indent="-287020">
              <a:lnSpc>
                <a:spcPct val="100000"/>
              </a:lnSpc>
              <a:buFont typeface="Arial"/>
              <a:buChar char="•"/>
              <a:tabLst>
                <a:tab pos="299085" algn="l"/>
              </a:tabLst>
            </a:pPr>
            <a:r>
              <a:rPr sz="1350" dirty="0">
                <a:solidFill>
                  <a:srgbClr val="3A3838"/>
                </a:solidFill>
                <a:latin typeface="Century Gothic"/>
                <a:cs typeface="Century Gothic"/>
              </a:rPr>
              <a:t>physical</a:t>
            </a:r>
            <a:r>
              <a:rPr sz="1350" spc="40" dirty="0">
                <a:solidFill>
                  <a:srgbClr val="3A3838"/>
                </a:solidFill>
                <a:latin typeface="Century Gothic"/>
                <a:cs typeface="Century Gothic"/>
              </a:rPr>
              <a:t> </a:t>
            </a:r>
            <a:r>
              <a:rPr sz="1350" spc="80" dirty="0">
                <a:solidFill>
                  <a:srgbClr val="3A3838"/>
                </a:solidFill>
                <a:latin typeface="Century Gothic"/>
                <a:cs typeface="Century Gothic"/>
              </a:rPr>
              <a:t>injury</a:t>
            </a:r>
            <a:r>
              <a:rPr sz="1350" spc="40" dirty="0">
                <a:solidFill>
                  <a:srgbClr val="3A3838"/>
                </a:solidFill>
                <a:latin typeface="Century Gothic"/>
                <a:cs typeface="Century Gothic"/>
              </a:rPr>
              <a:t> </a:t>
            </a:r>
            <a:r>
              <a:rPr sz="1350" spc="-25" dirty="0">
                <a:solidFill>
                  <a:srgbClr val="3A3838"/>
                </a:solidFill>
                <a:latin typeface="Century Gothic"/>
                <a:cs typeface="Century Gothic"/>
              </a:rPr>
              <a:t>to </a:t>
            </a:r>
            <a:r>
              <a:rPr sz="1350" spc="10" dirty="0">
                <a:solidFill>
                  <a:srgbClr val="3A3838"/>
                </a:solidFill>
                <a:latin typeface="Century Gothic"/>
                <a:cs typeface="Century Gothic"/>
              </a:rPr>
              <a:t>resident</a:t>
            </a:r>
            <a:r>
              <a:rPr sz="1350" spc="245" dirty="0">
                <a:solidFill>
                  <a:srgbClr val="3A3838"/>
                </a:solidFill>
                <a:latin typeface="Century Gothic"/>
                <a:cs typeface="Century Gothic"/>
              </a:rPr>
              <a:t> </a:t>
            </a:r>
            <a:r>
              <a:rPr sz="1350" spc="50" dirty="0">
                <a:solidFill>
                  <a:srgbClr val="3A3838"/>
                </a:solidFill>
                <a:latin typeface="Century Gothic"/>
                <a:cs typeface="Century Gothic"/>
              </a:rPr>
              <a:t>during </a:t>
            </a:r>
            <a:r>
              <a:rPr sz="1350" spc="-10" dirty="0">
                <a:solidFill>
                  <a:srgbClr val="3A3838"/>
                </a:solidFill>
                <a:latin typeface="Century Gothic"/>
                <a:cs typeface="Century Gothic"/>
              </a:rPr>
              <a:t>mechanical</a:t>
            </a:r>
            <a:r>
              <a:rPr sz="1350" spc="70" dirty="0">
                <a:solidFill>
                  <a:srgbClr val="3A3838"/>
                </a:solidFill>
                <a:latin typeface="Century Gothic"/>
                <a:cs typeface="Century Gothic"/>
              </a:rPr>
              <a:t> </a:t>
            </a:r>
            <a:r>
              <a:rPr sz="1350" dirty="0">
                <a:solidFill>
                  <a:srgbClr val="3A3838"/>
                </a:solidFill>
                <a:latin typeface="Century Gothic"/>
                <a:cs typeface="Century Gothic"/>
              </a:rPr>
              <a:t>failure</a:t>
            </a:r>
            <a:r>
              <a:rPr sz="1350" spc="114" dirty="0">
                <a:solidFill>
                  <a:srgbClr val="3A3838"/>
                </a:solidFill>
                <a:latin typeface="Century Gothic"/>
                <a:cs typeface="Century Gothic"/>
              </a:rPr>
              <a:t> </a:t>
            </a:r>
            <a:r>
              <a:rPr sz="1350" spc="25" dirty="0">
                <a:solidFill>
                  <a:srgbClr val="3A3838"/>
                </a:solidFill>
                <a:latin typeface="Century Gothic"/>
                <a:cs typeface="Century Gothic"/>
              </a:rPr>
              <a:t>or </a:t>
            </a:r>
            <a:r>
              <a:rPr sz="1350" dirty="0">
                <a:solidFill>
                  <a:srgbClr val="3A3838"/>
                </a:solidFill>
                <a:latin typeface="Century Gothic"/>
                <a:cs typeface="Century Gothic"/>
              </a:rPr>
              <a:t>force</a:t>
            </a:r>
            <a:r>
              <a:rPr sz="1350" spc="-65" dirty="0">
                <a:solidFill>
                  <a:srgbClr val="3A3838"/>
                </a:solidFill>
                <a:latin typeface="Century Gothic"/>
                <a:cs typeface="Century Gothic"/>
              </a:rPr>
              <a:t> </a:t>
            </a:r>
            <a:r>
              <a:rPr sz="1350" dirty="0">
                <a:solidFill>
                  <a:srgbClr val="3A3838"/>
                </a:solidFill>
                <a:latin typeface="Century Gothic"/>
                <a:cs typeface="Century Gothic"/>
              </a:rPr>
              <a:t>of</a:t>
            </a:r>
            <a:r>
              <a:rPr sz="1350" spc="-60" dirty="0">
                <a:solidFill>
                  <a:srgbClr val="3A3838"/>
                </a:solidFill>
                <a:latin typeface="Century Gothic"/>
                <a:cs typeface="Century Gothic"/>
              </a:rPr>
              <a:t> </a:t>
            </a:r>
            <a:r>
              <a:rPr sz="1350" spc="-10" dirty="0">
                <a:solidFill>
                  <a:srgbClr val="3A3838"/>
                </a:solidFill>
                <a:latin typeface="Century Gothic"/>
                <a:cs typeface="Century Gothic"/>
              </a:rPr>
              <a:t>nature</a:t>
            </a:r>
            <a:endParaRPr sz="1350">
              <a:latin typeface="Century Gothic"/>
              <a:cs typeface="Century Gothic"/>
            </a:endParaRPr>
          </a:p>
          <a:p>
            <a:pPr marL="299085" marR="86360" indent="-287020">
              <a:lnSpc>
                <a:spcPct val="100000"/>
              </a:lnSpc>
              <a:buFont typeface="Arial"/>
              <a:buChar char="•"/>
              <a:tabLst>
                <a:tab pos="299085" algn="l"/>
              </a:tabLst>
            </a:pPr>
            <a:r>
              <a:rPr sz="1350" dirty="0">
                <a:solidFill>
                  <a:srgbClr val="3A3838"/>
                </a:solidFill>
                <a:latin typeface="Century Gothic"/>
                <a:cs typeface="Century Gothic"/>
              </a:rPr>
              <a:t>fire</a:t>
            </a:r>
            <a:r>
              <a:rPr sz="1350" spc="75" dirty="0">
                <a:solidFill>
                  <a:srgbClr val="3A3838"/>
                </a:solidFill>
                <a:latin typeface="Century Gothic"/>
                <a:cs typeface="Century Gothic"/>
              </a:rPr>
              <a:t> </a:t>
            </a:r>
            <a:r>
              <a:rPr sz="1350" dirty="0">
                <a:solidFill>
                  <a:srgbClr val="3A3838"/>
                </a:solidFill>
                <a:latin typeface="Century Gothic"/>
                <a:cs typeface="Century Gothic"/>
              </a:rPr>
              <a:t>alarm</a:t>
            </a:r>
            <a:r>
              <a:rPr sz="1350" spc="85" dirty="0">
                <a:solidFill>
                  <a:srgbClr val="3A3838"/>
                </a:solidFill>
                <a:latin typeface="Century Gothic"/>
                <a:cs typeface="Century Gothic"/>
              </a:rPr>
              <a:t> </a:t>
            </a:r>
            <a:r>
              <a:rPr sz="1350" spc="80" dirty="0">
                <a:solidFill>
                  <a:srgbClr val="3A3838"/>
                </a:solidFill>
                <a:latin typeface="Century Gothic"/>
                <a:cs typeface="Century Gothic"/>
              </a:rPr>
              <a:t>with </a:t>
            </a:r>
            <a:r>
              <a:rPr sz="1350" spc="65" dirty="0">
                <a:solidFill>
                  <a:srgbClr val="3A3838"/>
                </a:solidFill>
                <a:latin typeface="Century Gothic"/>
                <a:cs typeface="Century Gothic"/>
              </a:rPr>
              <a:t>injuries </a:t>
            </a:r>
            <a:r>
              <a:rPr sz="1350" spc="50" dirty="0">
                <a:solidFill>
                  <a:srgbClr val="3A3838"/>
                </a:solidFill>
                <a:latin typeface="Century Gothic"/>
                <a:cs typeface="Century Gothic"/>
              </a:rPr>
              <a:t>or</a:t>
            </a:r>
            <a:r>
              <a:rPr sz="1350" spc="105" dirty="0">
                <a:solidFill>
                  <a:srgbClr val="3A3838"/>
                </a:solidFill>
                <a:latin typeface="Century Gothic"/>
                <a:cs typeface="Century Gothic"/>
              </a:rPr>
              <a:t> </a:t>
            </a:r>
            <a:r>
              <a:rPr sz="1350" dirty="0">
                <a:solidFill>
                  <a:srgbClr val="3A3838"/>
                </a:solidFill>
                <a:latin typeface="Century Gothic"/>
                <a:cs typeface="Century Gothic"/>
              </a:rPr>
              <a:t>property</a:t>
            </a:r>
            <a:r>
              <a:rPr sz="1350" spc="55" dirty="0">
                <a:solidFill>
                  <a:srgbClr val="3A3838"/>
                </a:solidFill>
                <a:latin typeface="Century Gothic"/>
                <a:cs typeface="Century Gothic"/>
              </a:rPr>
              <a:t> </a:t>
            </a:r>
            <a:r>
              <a:rPr sz="1350" spc="-10" dirty="0">
                <a:solidFill>
                  <a:srgbClr val="3A3838"/>
                </a:solidFill>
                <a:latin typeface="Century Gothic"/>
                <a:cs typeface="Century Gothic"/>
              </a:rPr>
              <a:t>damage</a:t>
            </a:r>
            <a:endParaRPr sz="1350">
              <a:latin typeface="Century Gothic"/>
              <a:cs typeface="Century Gothic"/>
            </a:endParaRPr>
          </a:p>
        </p:txBody>
      </p:sp>
      <p:sp>
        <p:nvSpPr>
          <p:cNvPr id="21" name="object 21"/>
          <p:cNvSpPr txBox="1"/>
          <p:nvPr/>
        </p:nvSpPr>
        <p:spPr>
          <a:xfrm>
            <a:off x="9603105" y="3042869"/>
            <a:ext cx="2323465" cy="2290445"/>
          </a:xfrm>
          <a:prstGeom prst="rect">
            <a:avLst/>
          </a:prstGeom>
        </p:spPr>
        <p:txBody>
          <a:bodyPr vert="horz" wrap="square" lIns="0" tIns="13335" rIns="0" bIns="0" rtlCol="0">
            <a:spAutoFit/>
          </a:bodyPr>
          <a:lstStyle/>
          <a:p>
            <a:pPr marL="299085">
              <a:lnSpc>
                <a:spcPct val="100000"/>
              </a:lnSpc>
              <a:spcBef>
                <a:spcPts val="105"/>
              </a:spcBef>
            </a:pPr>
            <a:r>
              <a:rPr sz="1350" dirty="0">
                <a:solidFill>
                  <a:srgbClr val="3A3838"/>
                </a:solidFill>
                <a:latin typeface="Century Gothic"/>
                <a:cs typeface="Century Gothic"/>
              </a:rPr>
              <a:t>media</a:t>
            </a:r>
            <a:r>
              <a:rPr sz="1350" spc="-15" dirty="0">
                <a:solidFill>
                  <a:srgbClr val="3A3838"/>
                </a:solidFill>
                <a:latin typeface="Century Gothic"/>
                <a:cs typeface="Century Gothic"/>
              </a:rPr>
              <a:t> </a:t>
            </a:r>
            <a:r>
              <a:rPr sz="1350" spc="65" dirty="0">
                <a:solidFill>
                  <a:srgbClr val="3A3838"/>
                </a:solidFill>
                <a:latin typeface="Century Gothic"/>
                <a:cs typeface="Century Gothic"/>
              </a:rPr>
              <a:t>inquiry</a:t>
            </a:r>
            <a:r>
              <a:rPr sz="1350" spc="-25" dirty="0">
                <a:solidFill>
                  <a:srgbClr val="3A3838"/>
                </a:solidFill>
                <a:latin typeface="Century Gothic"/>
                <a:cs typeface="Century Gothic"/>
              </a:rPr>
              <a:t> </a:t>
            </a:r>
            <a:r>
              <a:rPr sz="1350" spc="50" dirty="0">
                <a:solidFill>
                  <a:srgbClr val="3A3838"/>
                </a:solidFill>
                <a:latin typeface="Century Gothic"/>
                <a:cs typeface="Century Gothic"/>
              </a:rPr>
              <a:t>or</a:t>
            </a:r>
            <a:r>
              <a:rPr sz="1350" spc="-20" dirty="0">
                <a:solidFill>
                  <a:srgbClr val="3A3838"/>
                </a:solidFill>
                <a:latin typeface="Century Gothic"/>
                <a:cs typeface="Century Gothic"/>
              </a:rPr>
              <a:t> </a:t>
            </a:r>
            <a:r>
              <a:rPr sz="1350" spc="-10" dirty="0">
                <a:solidFill>
                  <a:srgbClr val="3A3838"/>
                </a:solidFill>
                <a:latin typeface="Century Gothic"/>
                <a:cs typeface="Century Gothic"/>
              </a:rPr>
              <a:t>media</a:t>
            </a:r>
            <a:endParaRPr sz="1350">
              <a:latin typeface="Century Gothic"/>
              <a:cs typeface="Century Gothic"/>
            </a:endParaRPr>
          </a:p>
          <a:p>
            <a:pPr marL="299085">
              <a:lnSpc>
                <a:spcPct val="100000"/>
              </a:lnSpc>
              <a:spcBef>
                <a:spcPts val="5"/>
              </a:spcBef>
            </a:pPr>
            <a:r>
              <a:rPr sz="1350" spc="-10" dirty="0">
                <a:solidFill>
                  <a:srgbClr val="3A3838"/>
                </a:solidFill>
                <a:latin typeface="Century Gothic"/>
                <a:cs typeface="Century Gothic"/>
              </a:rPr>
              <a:t>involvement</a:t>
            </a:r>
            <a:endParaRPr sz="1350">
              <a:latin typeface="Century Gothic"/>
              <a:cs typeface="Century Gothic"/>
            </a:endParaRPr>
          </a:p>
          <a:p>
            <a:pPr marL="299085" indent="-286385">
              <a:lnSpc>
                <a:spcPct val="100000"/>
              </a:lnSpc>
              <a:buFont typeface="Arial"/>
              <a:buChar char="•"/>
              <a:tabLst>
                <a:tab pos="299085" algn="l"/>
              </a:tabLst>
            </a:pPr>
            <a:r>
              <a:rPr sz="1350" spc="35" dirty="0">
                <a:solidFill>
                  <a:srgbClr val="3A3838"/>
                </a:solidFill>
                <a:latin typeface="Century Gothic"/>
                <a:cs typeface="Century Gothic"/>
              </a:rPr>
              <a:t>threats</a:t>
            </a:r>
            <a:endParaRPr sz="1350">
              <a:latin typeface="Century Gothic"/>
              <a:cs typeface="Century Gothic"/>
            </a:endParaRPr>
          </a:p>
          <a:p>
            <a:pPr marL="299085" marR="153670" indent="-287020">
              <a:lnSpc>
                <a:spcPct val="100000"/>
              </a:lnSpc>
              <a:buFont typeface="Arial"/>
              <a:buChar char="•"/>
              <a:tabLst>
                <a:tab pos="299085" algn="l"/>
              </a:tabLst>
            </a:pPr>
            <a:r>
              <a:rPr sz="1350" dirty="0">
                <a:solidFill>
                  <a:srgbClr val="3A3838"/>
                </a:solidFill>
                <a:latin typeface="Century Gothic"/>
                <a:cs typeface="Century Gothic"/>
              </a:rPr>
              <a:t>falsification</a:t>
            </a:r>
            <a:r>
              <a:rPr sz="1350" spc="254" dirty="0">
                <a:solidFill>
                  <a:srgbClr val="3A3838"/>
                </a:solidFill>
                <a:latin typeface="Century Gothic"/>
                <a:cs typeface="Century Gothic"/>
              </a:rPr>
              <a:t> </a:t>
            </a:r>
            <a:r>
              <a:rPr sz="1350" spc="-25" dirty="0">
                <a:solidFill>
                  <a:srgbClr val="3A3838"/>
                </a:solidFill>
                <a:latin typeface="Century Gothic"/>
                <a:cs typeface="Century Gothic"/>
              </a:rPr>
              <a:t>of </a:t>
            </a:r>
            <a:r>
              <a:rPr sz="1350" dirty="0">
                <a:solidFill>
                  <a:srgbClr val="3A3838"/>
                </a:solidFill>
                <a:latin typeface="Century Gothic"/>
                <a:cs typeface="Century Gothic"/>
              </a:rPr>
              <a:t>credentials</a:t>
            </a:r>
            <a:r>
              <a:rPr sz="1350" spc="30" dirty="0">
                <a:solidFill>
                  <a:srgbClr val="3A3838"/>
                </a:solidFill>
                <a:latin typeface="Century Gothic"/>
                <a:cs typeface="Century Gothic"/>
              </a:rPr>
              <a:t> </a:t>
            </a:r>
            <a:r>
              <a:rPr sz="1350" spc="50" dirty="0">
                <a:solidFill>
                  <a:srgbClr val="3A3838"/>
                </a:solidFill>
                <a:latin typeface="Century Gothic"/>
                <a:cs typeface="Century Gothic"/>
              </a:rPr>
              <a:t>or</a:t>
            </a:r>
            <a:r>
              <a:rPr sz="1350" spc="85" dirty="0">
                <a:solidFill>
                  <a:srgbClr val="3A3838"/>
                </a:solidFill>
                <a:latin typeface="Century Gothic"/>
                <a:cs typeface="Century Gothic"/>
              </a:rPr>
              <a:t> </a:t>
            </a:r>
            <a:r>
              <a:rPr sz="1350" spc="-10" dirty="0">
                <a:solidFill>
                  <a:srgbClr val="3A3838"/>
                </a:solidFill>
                <a:latin typeface="Century Gothic"/>
                <a:cs typeface="Century Gothic"/>
              </a:rPr>
              <a:t>records</a:t>
            </a:r>
            <a:endParaRPr sz="1350">
              <a:latin typeface="Century Gothic"/>
              <a:cs typeface="Century Gothic"/>
            </a:endParaRPr>
          </a:p>
          <a:p>
            <a:pPr marL="299085" marR="410845" indent="-287020">
              <a:lnSpc>
                <a:spcPct val="100000"/>
              </a:lnSpc>
              <a:buFont typeface="Arial"/>
              <a:buChar char="•"/>
              <a:tabLst>
                <a:tab pos="299085" algn="l"/>
              </a:tabLst>
            </a:pPr>
            <a:r>
              <a:rPr sz="1350" spc="-10" dirty="0">
                <a:solidFill>
                  <a:srgbClr val="3A3838"/>
                </a:solidFill>
                <a:latin typeface="Century Gothic"/>
                <a:cs typeface="Century Gothic"/>
              </a:rPr>
              <a:t>bribery/attempted bribery</a:t>
            </a:r>
            <a:endParaRPr sz="1350">
              <a:latin typeface="Century Gothic"/>
              <a:cs typeface="Century Gothic"/>
            </a:endParaRPr>
          </a:p>
          <a:p>
            <a:pPr marL="299085" marR="247650" indent="-287020">
              <a:lnSpc>
                <a:spcPct val="100000"/>
              </a:lnSpc>
              <a:buFont typeface="Arial"/>
              <a:buChar char="•"/>
              <a:tabLst>
                <a:tab pos="299085" algn="l"/>
              </a:tabLst>
            </a:pPr>
            <a:r>
              <a:rPr sz="1350" spc="20" dirty="0">
                <a:solidFill>
                  <a:srgbClr val="3A3838"/>
                </a:solidFill>
                <a:latin typeface="Century Gothic"/>
                <a:cs typeface="Century Gothic"/>
              </a:rPr>
              <a:t>significant</a:t>
            </a:r>
            <a:r>
              <a:rPr sz="1350" spc="165" dirty="0">
                <a:solidFill>
                  <a:srgbClr val="3A3838"/>
                </a:solidFill>
                <a:latin typeface="Century Gothic"/>
                <a:cs typeface="Century Gothic"/>
              </a:rPr>
              <a:t> </a:t>
            </a:r>
            <a:r>
              <a:rPr sz="1350" spc="-10" dirty="0">
                <a:solidFill>
                  <a:srgbClr val="3A3838"/>
                </a:solidFill>
                <a:latin typeface="Century Gothic"/>
                <a:cs typeface="Century Gothic"/>
              </a:rPr>
              <a:t>medical </a:t>
            </a:r>
            <a:r>
              <a:rPr sz="1350" dirty="0">
                <a:solidFill>
                  <a:srgbClr val="3A3838"/>
                </a:solidFill>
                <a:latin typeface="Century Gothic"/>
                <a:cs typeface="Century Gothic"/>
              </a:rPr>
              <a:t>event</a:t>
            </a:r>
            <a:r>
              <a:rPr sz="1350" spc="90" dirty="0">
                <a:solidFill>
                  <a:srgbClr val="3A3838"/>
                </a:solidFill>
                <a:latin typeface="Century Gothic"/>
                <a:cs typeface="Century Gothic"/>
              </a:rPr>
              <a:t> </a:t>
            </a:r>
            <a:r>
              <a:rPr sz="1350" dirty="0">
                <a:solidFill>
                  <a:srgbClr val="3A3838"/>
                </a:solidFill>
                <a:latin typeface="Century Gothic"/>
                <a:cs typeface="Century Gothic"/>
              </a:rPr>
              <a:t>for</a:t>
            </a:r>
            <a:r>
              <a:rPr sz="1350" spc="100" dirty="0">
                <a:solidFill>
                  <a:srgbClr val="3A3838"/>
                </a:solidFill>
                <a:latin typeface="Century Gothic"/>
                <a:cs typeface="Century Gothic"/>
              </a:rPr>
              <a:t> </a:t>
            </a:r>
            <a:r>
              <a:rPr sz="1350" dirty="0">
                <a:solidFill>
                  <a:srgbClr val="3A3838"/>
                </a:solidFill>
                <a:latin typeface="Century Gothic"/>
                <a:cs typeface="Century Gothic"/>
              </a:rPr>
              <a:t>Member</a:t>
            </a:r>
            <a:r>
              <a:rPr sz="1350" spc="65" dirty="0">
                <a:solidFill>
                  <a:srgbClr val="3A3838"/>
                </a:solidFill>
                <a:latin typeface="Century Gothic"/>
                <a:cs typeface="Century Gothic"/>
              </a:rPr>
              <a:t> </a:t>
            </a:r>
            <a:r>
              <a:rPr sz="1350" spc="25" dirty="0">
                <a:solidFill>
                  <a:srgbClr val="3A3838"/>
                </a:solidFill>
                <a:latin typeface="Century Gothic"/>
                <a:cs typeface="Century Gothic"/>
              </a:rPr>
              <a:t>or </a:t>
            </a:r>
            <a:r>
              <a:rPr sz="1350" spc="-10" dirty="0">
                <a:solidFill>
                  <a:srgbClr val="3A3838"/>
                </a:solidFill>
                <a:latin typeface="Century Gothic"/>
                <a:cs typeface="Century Gothic"/>
              </a:rPr>
              <a:t>Provider</a:t>
            </a:r>
            <a:endParaRPr sz="1350">
              <a:latin typeface="Century Gothic"/>
              <a:cs typeface="Century Gothic"/>
            </a:endParaRPr>
          </a:p>
          <a:p>
            <a:pPr marL="299085" indent="-286385">
              <a:lnSpc>
                <a:spcPct val="100000"/>
              </a:lnSpc>
              <a:buFont typeface="Arial"/>
              <a:buChar char="•"/>
              <a:tabLst>
                <a:tab pos="299085" algn="l"/>
              </a:tabLst>
            </a:pPr>
            <a:r>
              <a:rPr sz="1350" spc="-10" dirty="0">
                <a:solidFill>
                  <a:srgbClr val="3A3838"/>
                </a:solidFill>
                <a:latin typeface="Century Gothic"/>
                <a:cs typeface="Century Gothic"/>
              </a:rPr>
              <a:t>restraint/seclusion</a:t>
            </a:r>
            <a:endParaRPr sz="1350">
              <a:latin typeface="Century Gothic"/>
              <a:cs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6997" rIns="0" bIns="0" rtlCol="0">
            <a:spAutoFit/>
          </a:bodyPr>
          <a:lstStyle/>
          <a:p>
            <a:pPr marL="1533525">
              <a:lnSpc>
                <a:spcPct val="100000"/>
              </a:lnSpc>
              <a:spcBef>
                <a:spcPts val="105"/>
              </a:spcBef>
            </a:pPr>
            <a:r>
              <a:rPr sz="3200" b="0" spc="280" dirty="0">
                <a:solidFill>
                  <a:srgbClr val="DAE2F3"/>
                </a:solidFill>
                <a:latin typeface="Century Gothic"/>
                <a:cs typeface="Century Gothic"/>
              </a:rPr>
              <a:t>LESSON</a:t>
            </a:r>
            <a:r>
              <a:rPr sz="3200" b="0" spc="-70" dirty="0">
                <a:solidFill>
                  <a:srgbClr val="DAE2F3"/>
                </a:solidFill>
                <a:latin typeface="Century Gothic"/>
                <a:cs typeface="Century Gothic"/>
              </a:rPr>
              <a:t> </a:t>
            </a:r>
            <a:r>
              <a:rPr sz="3200" b="0" spc="260" dirty="0">
                <a:solidFill>
                  <a:srgbClr val="DAE2F3"/>
                </a:solidFill>
                <a:latin typeface="Century Gothic"/>
                <a:cs typeface="Century Gothic"/>
              </a:rPr>
              <a:t>FIVE</a:t>
            </a:r>
            <a:endParaRPr sz="3200">
              <a:latin typeface="Century Gothic"/>
              <a:cs typeface="Century Gothic"/>
            </a:endParaRPr>
          </a:p>
        </p:txBody>
      </p:sp>
      <p:grpSp>
        <p:nvGrpSpPr>
          <p:cNvPr id="3" name="object 3"/>
          <p:cNvGrpSpPr/>
          <p:nvPr/>
        </p:nvGrpSpPr>
        <p:grpSpPr>
          <a:xfrm>
            <a:off x="4184396" y="2777489"/>
            <a:ext cx="3875404" cy="536575"/>
            <a:chOff x="4184396" y="2777489"/>
            <a:chExt cx="3875404" cy="536575"/>
          </a:xfrm>
        </p:grpSpPr>
        <p:pic>
          <p:nvPicPr>
            <p:cNvPr id="4" name="object 4"/>
            <p:cNvPicPr/>
            <p:nvPr/>
          </p:nvPicPr>
          <p:blipFill>
            <a:blip r:embed="rId2" cstate="print"/>
            <a:stretch>
              <a:fillRect/>
            </a:stretch>
          </p:blipFill>
          <p:spPr>
            <a:xfrm>
              <a:off x="4194048" y="2787383"/>
              <a:ext cx="3865626" cy="526554"/>
            </a:xfrm>
            <a:prstGeom prst="rect">
              <a:avLst/>
            </a:prstGeom>
          </p:spPr>
        </p:pic>
        <p:sp>
          <p:nvSpPr>
            <p:cNvPr id="5" name="object 5"/>
            <p:cNvSpPr/>
            <p:nvPr/>
          </p:nvSpPr>
          <p:spPr>
            <a:xfrm>
              <a:off x="4188968" y="2782061"/>
              <a:ext cx="3835400" cy="496570"/>
            </a:xfrm>
            <a:custGeom>
              <a:avLst/>
              <a:gdLst/>
              <a:ahLst/>
              <a:cxnLst/>
              <a:rect l="l" t="t" r="r" b="b"/>
              <a:pathLst>
                <a:path w="3835400" h="496570">
                  <a:moveTo>
                    <a:pt x="3218434" y="8254"/>
                  </a:moveTo>
                  <a:lnTo>
                    <a:pt x="3108706" y="8254"/>
                  </a:lnTo>
                  <a:lnTo>
                    <a:pt x="2894711" y="488314"/>
                  </a:lnTo>
                  <a:lnTo>
                    <a:pt x="3008630" y="488314"/>
                  </a:lnTo>
                  <a:lnTo>
                    <a:pt x="3051048" y="385445"/>
                  </a:lnTo>
                  <a:lnTo>
                    <a:pt x="3387071" y="385445"/>
                  </a:lnTo>
                  <a:lnTo>
                    <a:pt x="3349369" y="301116"/>
                  </a:lnTo>
                  <a:lnTo>
                    <a:pt x="3086735" y="301116"/>
                  </a:lnTo>
                  <a:lnTo>
                    <a:pt x="3162935" y="117348"/>
                  </a:lnTo>
                  <a:lnTo>
                    <a:pt x="3267208" y="117348"/>
                  </a:lnTo>
                  <a:lnTo>
                    <a:pt x="3218434" y="8254"/>
                  </a:lnTo>
                  <a:close/>
                </a:path>
                <a:path w="3835400" h="496570">
                  <a:moveTo>
                    <a:pt x="3387071" y="385445"/>
                  </a:moveTo>
                  <a:lnTo>
                    <a:pt x="3273933" y="385445"/>
                  </a:lnTo>
                  <a:lnTo>
                    <a:pt x="3316478" y="488314"/>
                  </a:lnTo>
                  <a:lnTo>
                    <a:pt x="3433064" y="488314"/>
                  </a:lnTo>
                  <a:lnTo>
                    <a:pt x="3387071" y="385445"/>
                  </a:lnTo>
                  <a:close/>
                </a:path>
                <a:path w="3835400" h="496570">
                  <a:moveTo>
                    <a:pt x="3267208" y="117348"/>
                  </a:moveTo>
                  <a:lnTo>
                    <a:pt x="3162935" y="117348"/>
                  </a:lnTo>
                  <a:lnTo>
                    <a:pt x="3239008" y="301116"/>
                  </a:lnTo>
                  <a:lnTo>
                    <a:pt x="3349369" y="301116"/>
                  </a:lnTo>
                  <a:lnTo>
                    <a:pt x="3267208" y="117348"/>
                  </a:lnTo>
                  <a:close/>
                </a:path>
                <a:path w="3835400" h="496570">
                  <a:moveTo>
                    <a:pt x="2661158" y="8254"/>
                  </a:moveTo>
                  <a:lnTo>
                    <a:pt x="2453386" y="8254"/>
                  </a:lnTo>
                  <a:lnTo>
                    <a:pt x="2453386" y="488314"/>
                  </a:lnTo>
                  <a:lnTo>
                    <a:pt x="2564511" y="488314"/>
                  </a:lnTo>
                  <a:lnTo>
                    <a:pt x="2564511" y="354584"/>
                  </a:lnTo>
                  <a:lnTo>
                    <a:pt x="2785245" y="354584"/>
                  </a:lnTo>
                  <a:lnTo>
                    <a:pt x="2770886" y="334010"/>
                  </a:lnTo>
                  <a:lnTo>
                    <a:pt x="2793226" y="322599"/>
                  </a:lnTo>
                  <a:lnTo>
                    <a:pt x="2812827" y="308927"/>
                  </a:lnTo>
                  <a:lnTo>
                    <a:pt x="2829714" y="292969"/>
                  </a:lnTo>
                  <a:lnTo>
                    <a:pt x="2843911" y="274700"/>
                  </a:lnTo>
                  <a:lnTo>
                    <a:pt x="2848639" y="266191"/>
                  </a:lnTo>
                  <a:lnTo>
                    <a:pt x="2564511" y="266191"/>
                  </a:lnTo>
                  <a:lnTo>
                    <a:pt x="2564511" y="98805"/>
                  </a:lnTo>
                  <a:lnTo>
                    <a:pt x="2849119" y="98805"/>
                  </a:lnTo>
                  <a:lnTo>
                    <a:pt x="2844291" y="89915"/>
                  </a:lnTo>
                  <a:lnTo>
                    <a:pt x="2813526" y="55276"/>
                  </a:lnTo>
                  <a:lnTo>
                    <a:pt x="2771902" y="29590"/>
                  </a:lnTo>
                  <a:lnTo>
                    <a:pt x="2720768" y="13588"/>
                  </a:lnTo>
                  <a:lnTo>
                    <a:pt x="2692017" y="9588"/>
                  </a:lnTo>
                  <a:lnTo>
                    <a:pt x="2661158" y="8254"/>
                  </a:lnTo>
                  <a:close/>
                </a:path>
                <a:path w="3835400" h="496570">
                  <a:moveTo>
                    <a:pt x="2785245" y="354584"/>
                  </a:moveTo>
                  <a:lnTo>
                    <a:pt x="2666618" y="354584"/>
                  </a:lnTo>
                  <a:lnTo>
                    <a:pt x="2759202" y="488314"/>
                  </a:lnTo>
                  <a:lnTo>
                    <a:pt x="2878582" y="488314"/>
                  </a:lnTo>
                  <a:lnTo>
                    <a:pt x="2785245" y="354584"/>
                  </a:lnTo>
                  <a:close/>
                </a:path>
                <a:path w="3835400" h="496570">
                  <a:moveTo>
                    <a:pt x="2849119" y="98805"/>
                  </a:moveTo>
                  <a:lnTo>
                    <a:pt x="2655062" y="98805"/>
                  </a:lnTo>
                  <a:lnTo>
                    <a:pt x="2678539" y="100161"/>
                  </a:lnTo>
                  <a:lnTo>
                    <a:pt x="2699051" y="104219"/>
                  </a:lnTo>
                  <a:lnTo>
                    <a:pt x="2742543" y="132403"/>
                  </a:lnTo>
                  <a:lnTo>
                    <a:pt x="2757170" y="182499"/>
                  </a:lnTo>
                  <a:lnTo>
                    <a:pt x="2755548" y="201287"/>
                  </a:lnTo>
                  <a:lnTo>
                    <a:pt x="2731135" y="244221"/>
                  </a:lnTo>
                  <a:lnTo>
                    <a:pt x="2678539" y="264812"/>
                  </a:lnTo>
                  <a:lnTo>
                    <a:pt x="2655062" y="266191"/>
                  </a:lnTo>
                  <a:lnTo>
                    <a:pt x="2848639" y="266191"/>
                  </a:lnTo>
                  <a:lnTo>
                    <a:pt x="2855172" y="254436"/>
                  </a:lnTo>
                  <a:lnTo>
                    <a:pt x="2863230" y="232314"/>
                  </a:lnTo>
                  <a:lnTo>
                    <a:pt x="2868074" y="208335"/>
                  </a:lnTo>
                  <a:lnTo>
                    <a:pt x="2869691" y="182499"/>
                  </a:lnTo>
                  <a:lnTo>
                    <a:pt x="2868098" y="156638"/>
                  </a:lnTo>
                  <a:lnTo>
                    <a:pt x="2863326" y="132587"/>
                  </a:lnTo>
                  <a:lnTo>
                    <a:pt x="2855386" y="110347"/>
                  </a:lnTo>
                  <a:lnTo>
                    <a:pt x="2849119" y="98805"/>
                  </a:lnTo>
                  <a:close/>
                </a:path>
                <a:path w="3835400" h="496570">
                  <a:moveTo>
                    <a:pt x="3594735" y="8254"/>
                  </a:moveTo>
                  <a:lnTo>
                    <a:pt x="3483610" y="8254"/>
                  </a:lnTo>
                  <a:lnTo>
                    <a:pt x="3483610" y="488314"/>
                  </a:lnTo>
                  <a:lnTo>
                    <a:pt x="3835400" y="488314"/>
                  </a:lnTo>
                  <a:lnTo>
                    <a:pt x="3835400" y="397763"/>
                  </a:lnTo>
                  <a:lnTo>
                    <a:pt x="3594735" y="397763"/>
                  </a:lnTo>
                  <a:lnTo>
                    <a:pt x="3594735" y="8254"/>
                  </a:lnTo>
                  <a:close/>
                </a:path>
                <a:path w="3835400" h="496570">
                  <a:moveTo>
                    <a:pt x="2019300" y="8254"/>
                  </a:moveTo>
                  <a:lnTo>
                    <a:pt x="1908302" y="8254"/>
                  </a:lnTo>
                  <a:lnTo>
                    <a:pt x="1908302" y="277113"/>
                  </a:lnTo>
                  <a:lnTo>
                    <a:pt x="1911873" y="326856"/>
                  </a:lnTo>
                  <a:lnTo>
                    <a:pt x="1922589" y="370538"/>
                  </a:lnTo>
                  <a:lnTo>
                    <a:pt x="1940448" y="408148"/>
                  </a:lnTo>
                  <a:lnTo>
                    <a:pt x="1965452" y="439674"/>
                  </a:lnTo>
                  <a:lnTo>
                    <a:pt x="1996957" y="464583"/>
                  </a:lnTo>
                  <a:lnTo>
                    <a:pt x="2034143" y="482361"/>
                  </a:lnTo>
                  <a:lnTo>
                    <a:pt x="2077019" y="493019"/>
                  </a:lnTo>
                  <a:lnTo>
                    <a:pt x="2125599" y="496570"/>
                  </a:lnTo>
                  <a:lnTo>
                    <a:pt x="2174196" y="493019"/>
                  </a:lnTo>
                  <a:lnTo>
                    <a:pt x="2217102" y="482361"/>
                  </a:lnTo>
                  <a:lnTo>
                    <a:pt x="2254293" y="464583"/>
                  </a:lnTo>
                  <a:lnTo>
                    <a:pt x="2285746" y="439674"/>
                  </a:lnTo>
                  <a:lnTo>
                    <a:pt x="2310822" y="408148"/>
                  </a:lnTo>
                  <a:lnTo>
                    <a:pt x="2313769" y="401954"/>
                  </a:lnTo>
                  <a:lnTo>
                    <a:pt x="2126361" y="401954"/>
                  </a:lnTo>
                  <a:lnTo>
                    <a:pt x="2079521" y="393886"/>
                  </a:lnTo>
                  <a:lnTo>
                    <a:pt x="2046065" y="369697"/>
                  </a:lnTo>
                  <a:lnTo>
                    <a:pt x="2025991" y="329410"/>
                  </a:lnTo>
                  <a:lnTo>
                    <a:pt x="2019300" y="273050"/>
                  </a:lnTo>
                  <a:lnTo>
                    <a:pt x="2019300" y="8254"/>
                  </a:lnTo>
                  <a:close/>
                </a:path>
                <a:path w="3835400" h="496570">
                  <a:moveTo>
                    <a:pt x="2343023" y="8254"/>
                  </a:moveTo>
                  <a:lnTo>
                    <a:pt x="2233295" y="8254"/>
                  </a:lnTo>
                  <a:lnTo>
                    <a:pt x="2233295" y="273050"/>
                  </a:lnTo>
                  <a:lnTo>
                    <a:pt x="2231580" y="304079"/>
                  </a:lnTo>
                  <a:lnTo>
                    <a:pt x="2217864" y="352899"/>
                  </a:lnTo>
                  <a:lnTo>
                    <a:pt x="2190601" y="384381"/>
                  </a:lnTo>
                  <a:lnTo>
                    <a:pt x="2150838" y="400002"/>
                  </a:lnTo>
                  <a:lnTo>
                    <a:pt x="2126361" y="401954"/>
                  </a:lnTo>
                  <a:lnTo>
                    <a:pt x="2313769" y="401954"/>
                  </a:lnTo>
                  <a:lnTo>
                    <a:pt x="2328636" y="370713"/>
                  </a:lnTo>
                  <a:lnTo>
                    <a:pt x="2328719" y="370538"/>
                  </a:lnTo>
                  <a:lnTo>
                    <a:pt x="2339449" y="326856"/>
                  </a:lnTo>
                  <a:lnTo>
                    <a:pt x="2343023" y="277113"/>
                  </a:lnTo>
                  <a:lnTo>
                    <a:pt x="2343023" y="8254"/>
                  </a:lnTo>
                  <a:close/>
                </a:path>
                <a:path w="3835400" h="496570">
                  <a:moveTo>
                    <a:pt x="1699260" y="98805"/>
                  </a:moveTo>
                  <a:lnTo>
                    <a:pt x="1588135" y="98805"/>
                  </a:lnTo>
                  <a:lnTo>
                    <a:pt x="1588135" y="488314"/>
                  </a:lnTo>
                  <a:lnTo>
                    <a:pt x="1699260" y="488314"/>
                  </a:lnTo>
                  <a:lnTo>
                    <a:pt x="1699260" y="98805"/>
                  </a:lnTo>
                  <a:close/>
                </a:path>
                <a:path w="3835400" h="496570">
                  <a:moveTo>
                    <a:pt x="1852803" y="8254"/>
                  </a:moveTo>
                  <a:lnTo>
                    <a:pt x="1434465" y="8254"/>
                  </a:lnTo>
                  <a:lnTo>
                    <a:pt x="1434465" y="98805"/>
                  </a:lnTo>
                  <a:lnTo>
                    <a:pt x="1852803" y="98805"/>
                  </a:lnTo>
                  <a:lnTo>
                    <a:pt x="1852803" y="8254"/>
                  </a:lnTo>
                  <a:close/>
                </a:path>
                <a:path w="3835400" h="496570">
                  <a:moveTo>
                    <a:pt x="1185291" y="8254"/>
                  </a:moveTo>
                  <a:lnTo>
                    <a:pt x="1074166" y="8254"/>
                  </a:lnTo>
                  <a:lnTo>
                    <a:pt x="1074166" y="488314"/>
                  </a:lnTo>
                  <a:lnTo>
                    <a:pt x="1425956" y="488314"/>
                  </a:lnTo>
                  <a:lnTo>
                    <a:pt x="1425956" y="397763"/>
                  </a:lnTo>
                  <a:lnTo>
                    <a:pt x="1185291" y="397763"/>
                  </a:lnTo>
                  <a:lnTo>
                    <a:pt x="1185291" y="8254"/>
                  </a:lnTo>
                  <a:close/>
                </a:path>
                <a:path w="3835400" h="496570">
                  <a:moveTo>
                    <a:pt x="640080" y="8254"/>
                  </a:moveTo>
                  <a:lnTo>
                    <a:pt x="529082" y="8254"/>
                  </a:lnTo>
                  <a:lnTo>
                    <a:pt x="529082" y="277113"/>
                  </a:lnTo>
                  <a:lnTo>
                    <a:pt x="532653" y="326856"/>
                  </a:lnTo>
                  <a:lnTo>
                    <a:pt x="543369" y="370538"/>
                  </a:lnTo>
                  <a:lnTo>
                    <a:pt x="561228" y="408148"/>
                  </a:lnTo>
                  <a:lnTo>
                    <a:pt x="586232" y="439674"/>
                  </a:lnTo>
                  <a:lnTo>
                    <a:pt x="617737" y="464583"/>
                  </a:lnTo>
                  <a:lnTo>
                    <a:pt x="654923" y="482361"/>
                  </a:lnTo>
                  <a:lnTo>
                    <a:pt x="697799" y="493019"/>
                  </a:lnTo>
                  <a:lnTo>
                    <a:pt x="746379" y="496570"/>
                  </a:lnTo>
                  <a:lnTo>
                    <a:pt x="794976" y="493019"/>
                  </a:lnTo>
                  <a:lnTo>
                    <a:pt x="837882" y="482361"/>
                  </a:lnTo>
                  <a:lnTo>
                    <a:pt x="875073" y="464583"/>
                  </a:lnTo>
                  <a:lnTo>
                    <a:pt x="906526" y="439674"/>
                  </a:lnTo>
                  <a:lnTo>
                    <a:pt x="931602" y="408148"/>
                  </a:lnTo>
                  <a:lnTo>
                    <a:pt x="934549" y="401954"/>
                  </a:lnTo>
                  <a:lnTo>
                    <a:pt x="747141" y="401954"/>
                  </a:lnTo>
                  <a:lnTo>
                    <a:pt x="700301" y="393886"/>
                  </a:lnTo>
                  <a:lnTo>
                    <a:pt x="666845" y="369697"/>
                  </a:lnTo>
                  <a:lnTo>
                    <a:pt x="646771" y="329410"/>
                  </a:lnTo>
                  <a:lnTo>
                    <a:pt x="640080" y="273050"/>
                  </a:lnTo>
                  <a:lnTo>
                    <a:pt x="640080" y="8254"/>
                  </a:lnTo>
                  <a:close/>
                </a:path>
                <a:path w="3835400" h="496570">
                  <a:moveTo>
                    <a:pt x="963803" y="8254"/>
                  </a:moveTo>
                  <a:lnTo>
                    <a:pt x="854075" y="8254"/>
                  </a:lnTo>
                  <a:lnTo>
                    <a:pt x="854075" y="273050"/>
                  </a:lnTo>
                  <a:lnTo>
                    <a:pt x="852360" y="304079"/>
                  </a:lnTo>
                  <a:lnTo>
                    <a:pt x="838644" y="352899"/>
                  </a:lnTo>
                  <a:lnTo>
                    <a:pt x="811381" y="384381"/>
                  </a:lnTo>
                  <a:lnTo>
                    <a:pt x="771618" y="400002"/>
                  </a:lnTo>
                  <a:lnTo>
                    <a:pt x="747141" y="401954"/>
                  </a:lnTo>
                  <a:lnTo>
                    <a:pt x="934549" y="401954"/>
                  </a:lnTo>
                  <a:lnTo>
                    <a:pt x="949416" y="370713"/>
                  </a:lnTo>
                  <a:lnTo>
                    <a:pt x="949499" y="370538"/>
                  </a:lnTo>
                  <a:lnTo>
                    <a:pt x="960229" y="326856"/>
                  </a:lnTo>
                  <a:lnTo>
                    <a:pt x="963803" y="277113"/>
                  </a:lnTo>
                  <a:lnTo>
                    <a:pt x="963803" y="8254"/>
                  </a:lnTo>
                  <a:close/>
                </a:path>
                <a:path w="3835400" h="496570">
                  <a:moveTo>
                    <a:pt x="260604" y="0"/>
                  </a:moveTo>
                  <a:lnTo>
                    <a:pt x="190261" y="8000"/>
                  </a:lnTo>
                  <a:lnTo>
                    <a:pt x="127254" y="32003"/>
                  </a:lnTo>
                  <a:lnTo>
                    <a:pt x="74310" y="70008"/>
                  </a:lnTo>
                  <a:lnTo>
                    <a:pt x="34036" y="120396"/>
                  </a:lnTo>
                  <a:lnTo>
                    <a:pt x="8493" y="180673"/>
                  </a:lnTo>
                  <a:lnTo>
                    <a:pt x="0" y="248285"/>
                  </a:lnTo>
                  <a:lnTo>
                    <a:pt x="2121" y="283055"/>
                  </a:lnTo>
                  <a:lnTo>
                    <a:pt x="19127" y="346975"/>
                  </a:lnTo>
                  <a:lnTo>
                    <a:pt x="52583" y="402935"/>
                  </a:lnTo>
                  <a:lnTo>
                    <a:pt x="99204" y="447218"/>
                  </a:lnTo>
                  <a:lnTo>
                    <a:pt x="157777" y="478621"/>
                  </a:lnTo>
                  <a:lnTo>
                    <a:pt x="224158" y="494571"/>
                  </a:lnTo>
                  <a:lnTo>
                    <a:pt x="259969" y="496570"/>
                  </a:lnTo>
                  <a:lnTo>
                    <a:pt x="290472" y="495190"/>
                  </a:lnTo>
                  <a:lnTo>
                    <a:pt x="347051" y="484193"/>
                  </a:lnTo>
                  <a:lnTo>
                    <a:pt x="397458" y="462405"/>
                  </a:lnTo>
                  <a:lnTo>
                    <a:pt x="440027" y="430539"/>
                  </a:lnTo>
                  <a:lnTo>
                    <a:pt x="458216" y="410845"/>
                  </a:lnTo>
                  <a:lnTo>
                    <a:pt x="448570" y="401954"/>
                  </a:lnTo>
                  <a:lnTo>
                    <a:pt x="266192" y="401954"/>
                  </a:lnTo>
                  <a:lnTo>
                    <a:pt x="244498" y="400738"/>
                  </a:lnTo>
                  <a:lnTo>
                    <a:pt x="204684" y="390971"/>
                  </a:lnTo>
                  <a:lnTo>
                    <a:pt x="170066" y="371633"/>
                  </a:lnTo>
                  <a:lnTo>
                    <a:pt x="142789" y="344392"/>
                  </a:lnTo>
                  <a:lnTo>
                    <a:pt x="123505" y="309792"/>
                  </a:lnTo>
                  <a:lnTo>
                    <a:pt x="113738" y="269978"/>
                  </a:lnTo>
                  <a:lnTo>
                    <a:pt x="112522" y="248285"/>
                  </a:lnTo>
                  <a:lnTo>
                    <a:pt x="113738" y="226593"/>
                  </a:lnTo>
                  <a:lnTo>
                    <a:pt x="123505" y="186830"/>
                  </a:lnTo>
                  <a:lnTo>
                    <a:pt x="142789" y="152233"/>
                  </a:lnTo>
                  <a:lnTo>
                    <a:pt x="170066" y="124991"/>
                  </a:lnTo>
                  <a:lnTo>
                    <a:pt x="204684" y="105725"/>
                  </a:lnTo>
                  <a:lnTo>
                    <a:pt x="244498" y="95958"/>
                  </a:lnTo>
                  <a:lnTo>
                    <a:pt x="266192" y="94741"/>
                  </a:lnTo>
                  <a:lnTo>
                    <a:pt x="447744" y="94741"/>
                  </a:lnTo>
                  <a:lnTo>
                    <a:pt x="458216" y="85089"/>
                  </a:lnTo>
                  <a:lnTo>
                    <a:pt x="419862" y="48720"/>
                  </a:lnTo>
                  <a:lnTo>
                    <a:pt x="373507" y="21971"/>
                  </a:lnTo>
                  <a:lnTo>
                    <a:pt x="320055" y="5508"/>
                  </a:lnTo>
                  <a:lnTo>
                    <a:pt x="291085" y="1379"/>
                  </a:lnTo>
                  <a:lnTo>
                    <a:pt x="260604" y="0"/>
                  </a:lnTo>
                  <a:close/>
                </a:path>
                <a:path w="3835400" h="496570">
                  <a:moveTo>
                    <a:pt x="386842" y="345059"/>
                  </a:moveTo>
                  <a:lnTo>
                    <a:pt x="361025" y="369915"/>
                  </a:lnTo>
                  <a:lnTo>
                    <a:pt x="332327" y="387699"/>
                  </a:lnTo>
                  <a:lnTo>
                    <a:pt x="300724" y="398387"/>
                  </a:lnTo>
                  <a:lnTo>
                    <a:pt x="266192" y="401954"/>
                  </a:lnTo>
                  <a:lnTo>
                    <a:pt x="448570" y="401954"/>
                  </a:lnTo>
                  <a:lnTo>
                    <a:pt x="386842" y="345059"/>
                  </a:lnTo>
                  <a:close/>
                </a:path>
                <a:path w="3835400" h="496570">
                  <a:moveTo>
                    <a:pt x="447744" y="94741"/>
                  </a:moveTo>
                  <a:lnTo>
                    <a:pt x="266192" y="94741"/>
                  </a:lnTo>
                  <a:lnTo>
                    <a:pt x="300724" y="98244"/>
                  </a:lnTo>
                  <a:lnTo>
                    <a:pt x="332327" y="108759"/>
                  </a:lnTo>
                  <a:lnTo>
                    <a:pt x="361025" y="126299"/>
                  </a:lnTo>
                  <a:lnTo>
                    <a:pt x="386842" y="150875"/>
                  </a:lnTo>
                  <a:lnTo>
                    <a:pt x="447744" y="94741"/>
                  </a:lnTo>
                  <a:close/>
                </a:path>
              </a:pathLst>
            </a:custGeom>
            <a:solidFill>
              <a:srgbClr val="767070"/>
            </a:solidFill>
          </p:spPr>
          <p:txBody>
            <a:bodyPr wrap="square" lIns="0" tIns="0" rIns="0" bIns="0" rtlCol="0"/>
            <a:lstStyle/>
            <a:p>
              <a:endParaRPr/>
            </a:p>
          </p:txBody>
        </p:sp>
        <p:sp>
          <p:nvSpPr>
            <p:cNvPr id="6" name="object 6"/>
            <p:cNvSpPr/>
            <p:nvPr/>
          </p:nvSpPr>
          <p:spPr>
            <a:xfrm>
              <a:off x="7275703" y="2899409"/>
              <a:ext cx="152400" cy="184150"/>
            </a:xfrm>
            <a:custGeom>
              <a:avLst/>
              <a:gdLst/>
              <a:ahLst/>
              <a:cxnLst/>
              <a:rect l="l" t="t" r="r" b="b"/>
              <a:pathLst>
                <a:path w="152400" h="184150">
                  <a:moveTo>
                    <a:pt x="76200" y="0"/>
                  </a:moveTo>
                  <a:lnTo>
                    <a:pt x="0" y="183768"/>
                  </a:lnTo>
                  <a:lnTo>
                    <a:pt x="152273" y="183768"/>
                  </a:lnTo>
                  <a:lnTo>
                    <a:pt x="76200" y="0"/>
                  </a:lnTo>
                  <a:close/>
                </a:path>
              </a:pathLst>
            </a:custGeom>
            <a:ln w="9144">
              <a:solidFill>
                <a:srgbClr val="FFFFFF"/>
              </a:solidFill>
            </a:ln>
          </p:spPr>
          <p:txBody>
            <a:bodyPr wrap="square" lIns="0" tIns="0" rIns="0" bIns="0" rtlCol="0"/>
            <a:lstStyle/>
            <a:p>
              <a:endParaRPr/>
            </a:p>
          </p:txBody>
        </p:sp>
        <p:pic>
          <p:nvPicPr>
            <p:cNvPr id="7" name="object 7"/>
            <p:cNvPicPr/>
            <p:nvPr/>
          </p:nvPicPr>
          <p:blipFill>
            <a:blip r:embed="rId3" cstate="print"/>
            <a:stretch>
              <a:fillRect/>
            </a:stretch>
          </p:blipFill>
          <p:spPr>
            <a:xfrm>
              <a:off x="6748907" y="2876295"/>
              <a:ext cx="201803" cy="176530"/>
            </a:xfrm>
            <a:prstGeom prst="rect">
              <a:avLst/>
            </a:prstGeom>
          </p:spPr>
        </p:pic>
        <p:sp>
          <p:nvSpPr>
            <p:cNvPr id="8" name="object 8"/>
            <p:cNvSpPr/>
            <p:nvPr/>
          </p:nvSpPr>
          <p:spPr>
            <a:xfrm>
              <a:off x="4188968" y="2782061"/>
              <a:ext cx="3835400" cy="496570"/>
            </a:xfrm>
            <a:custGeom>
              <a:avLst/>
              <a:gdLst/>
              <a:ahLst/>
              <a:cxnLst/>
              <a:rect l="l" t="t" r="r" b="b"/>
              <a:pathLst>
                <a:path w="3835400" h="496570">
                  <a:moveTo>
                    <a:pt x="3483610" y="8254"/>
                  </a:moveTo>
                  <a:lnTo>
                    <a:pt x="3594735" y="8254"/>
                  </a:lnTo>
                  <a:lnTo>
                    <a:pt x="3594735" y="397763"/>
                  </a:lnTo>
                  <a:lnTo>
                    <a:pt x="3835400" y="397763"/>
                  </a:lnTo>
                  <a:lnTo>
                    <a:pt x="3835400" y="488314"/>
                  </a:lnTo>
                  <a:lnTo>
                    <a:pt x="3483610" y="488314"/>
                  </a:lnTo>
                  <a:lnTo>
                    <a:pt x="3483610" y="8254"/>
                  </a:lnTo>
                  <a:close/>
                </a:path>
                <a:path w="3835400" h="496570">
                  <a:moveTo>
                    <a:pt x="3108706" y="8254"/>
                  </a:moveTo>
                  <a:lnTo>
                    <a:pt x="3218434" y="8254"/>
                  </a:lnTo>
                  <a:lnTo>
                    <a:pt x="3433064" y="488314"/>
                  </a:lnTo>
                  <a:lnTo>
                    <a:pt x="3316478" y="488314"/>
                  </a:lnTo>
                  <a:lnTo>
                    <a:pt x="3273933" y="385445"/>
                  </a:lnTo>
                  <a:lnTo>
                    <a:pt x="3051048" y="385445"/>
                  </a:lnTo>
                  <a:lnTo>
                    <a:pt x="3008630" y="488314"/>
                  </a:lnTo>
                  <a:lnTo>
                    <a:pt x="2894711" y="488314"/>
                  </a:lnTo>
                  <a:lnTo>
                    <a:pt x="3108706" y="8254"/>
                  </a:lnTo>
                  <a:close/>
                </a:path>
                <a:path w="3835400" h="496570">
                  <a:moveTo>
                    <a:pt x="2453386" y="8254"/>
                  </a:moveTo>
                  <a:lnTo>
                    <a:pt x="2661158" y="8254"/>
                  </a:lnTo>
                  <a:lnTo>
                    <a:pt x="2692017" y="9588"/>
                  </a:lnTo>
                  <a:lnTo>
                    <a:pt x="2747400" y="20256"/>
                  </a:lnTo>
                  <a:lnTo>
                    <a:pt x="2794071" y="41302"/>
                  </a:lnTo>
                  <a:lnTo>
                    <a:pt x="2830266" y="71489"/>
                  </a:lnTo>
                  <a:lnTo>
                    <a:pt x="2855386" y="110347"/>
                  </a:lnTo>
                  <a:lnTo>
                    <a:pt x="2868098" y="156638"/>
                  </a:lnTo>
                  <a:lnTo>
                    <a:pt x="2869691" y="182499"/>
                  </a:lnTo>
                  <a:lnTo>
                    <a:pt x="2868074" y="208335"/>
                  </a:lnTo>
                  <a:lnTo>
                    <a:pt x="2855172" y="254436"/>
                  </a:lnTo>
                  <a:lnTo>
                    <a:pt x="2829714" y="292969"/>
                  </a:lnTo>
                  <a:lnTo>
                    <a:pt x="2793226" y="322599"/>
                  </a:lnTo>
                  <a:lnTo>
                    <a:pt x="2770886" y="334010"/>
                  </a:lnTo>
                  <a:lnTo>
                    <a:pt x="2878582" y="488314"/>
                  </a:lnTo>
                  <a:lnTo>
                    <a:pt x="2759202" y="488314"/>
                  </a:lnTo>
                  <a:lnTo>
                    <a:pt x="2666618" y="354584"/>
                  </a:lnTo>
                  <a:lnTo>
                    <a:pt x="2661158" y="354584"/>
                  </a:lnTo>
                  <a:lnTo>
                    <a:pt x="2564511" y="354584"/>
                  </a:lnTo>
                  <a:lnTo>
                    <a:pt x="2564511" y="488314"/>
                  </a:lnTo>
                  <a:lnTo>
                    <a:pt x="2453386" y="488314"/>
                  </a:lnTo>
                  <a:lnTo>
                    <a:pt x="2453386" y="8254"/>
                  </a:lnTo>
                  <a:close/>
                </a:path>
                <a:path w="3835400" h="496570">
                  <a:moveTo>
                    <a:pt x="1908302" y="8254"/>
                  </a:moveTo>
                  <a:lnTo>
                    <a:pt x="2019300" y="8254"/>
                  </a:lnTo>
                  <a:lnTo>
                    <a:pt x="2019300" y="273050"/>
                  </a:lnTo>
                  <a:lnTo>
                    <a:pt x="2025991" y="329410"/>
                  </a:lnTo>
                  <a:lnTo>
                    <a:pt x="2046065" y="369697"/>
                  </a:lnTo>
                  <a:lnTo>
                    <a:pt x="2079521" y="393886"/>
                  </a:lnTo>
                  <a:lnTo>
                    <a:pt x="2126361" y="401954"/>
                  </a:lnTo>
                  <a:lnTo>
                    <a:pt x="2150838" y="400002"/>
                  </a:lnTo>
                  <a:lnTo>
                    <a:pt x="2190601" y="384381"/>
                  </a:lnTo>
                  <a:lnTo>
                    <a:pt x="2217864" y="352899"/>
                  </a:lnTo>
                  <a:lnTo>
                    <a:pt x="2231580" y="304079"/>
                  </a:lnTo>
                  <a:lnTo>
                    <a:pt x="2233295" y="273050"/>
                  </a:lnTo>
                  <a:lnTo>
                    <a:pt x="2233295" y="8254"/>
                  </a:lnTo>
                  <a:lnTo>
                    <a:pt x="2343023" y="8254"/>
                  </a:lnTo>
                  <a:lnTo>
                    <a:pt x="2343023" y="277113"/>
                  </a:lnTo>
                  <a:lnTo>
                    <a:pt x="2339449" y="326856"/>
                  </a:lnTo>
                  <a:lnTo>
                    <a:pt x="2328719" y="370538"/>
                  </a:lnTo>
                  <a:lnTo>
                    <a:pt x="2310822" y="408148"/>
                  </a:lnTo>
                  <a:lnTo>
                    <a:pt x="2285746" y="439674"/>
                  </a:lnTo>
                  <a:lnTo>
                    <a:pt x="2254293" y="464583"/>
                  </a:lnTo>
                  <a:lnTo>
                    <a:pt x="2217102" y="482361"/>
                  </a:lnTo>
                  <a:lnTo>
                    <a:pt x="2174196" y="493019"/>
                  </a:lnTo>
                  <a:lnTo>
                    <a:pt x="2125599" y="496570"/>
                  </a:lnTo>
                  <a:lnTo>
                    <a:pt x="2077019" y="493019"/>
                  </a:lnTo>
                  <a:lnTo>
                    <a:pt x="2034143" y="482361"/>
                  </a:lnTo>
                  <a:lnTo>
                    <a:pt x="1996957" y="464583"/>
                  </a:lnTo>
                  <a:lnTo>
                    <a:pt x="1965452" y="439674"/>
                  </a:lnTo>
                  <a:lnTo>
                    <a:pt x="1940448" y="408148"/>
                  </a:lnTo>
                  <a:lnTo>
                    <a:pt x="1922589" y="370538"/>
                  </a:lnTo>
                  <a:lnTo>
                    <a:pt x="1911873" y="326856"/>
                  </a:lnTo>
                  <a:lnTo>
                    <a:pt x="1908302" y="277113"/>
                  </a:lnTo>
                  <a:lnTo>
                    <a:pt x="1908302" y="8254"/>
                  </a:lnTo>
                  <a:close/>
                </a:path>
                <a:path w="3835400" h="496570">
                  <a:moveTo>
                    <a:pt x="1434465" y="8254"/>
                  </a:moveTo>
                  <a:lnTo>
                    <a:pt x="1852803" y="8254"/>
                  </a:lnTo>
                  <a:lnTo>
                    <a:pt x="1852803" y="98805"/>
                  </a:lnTo>
                  <a:lnTo>
                    <a:pt x="1699260" y="98805"/>
                  </a:lnTo>
                  <a:lnTo>
                    <a:pt x="1699260" y="488314"/>
                  </a:lnTo>
                  <a:lnTo>
                    <a:pt x="1588135" y="488314"/>
                  </a:lnTo>
                  <a:lnTo>
                    <a:pt x="1588135" y="98805"/>
                  </a:lnTo>
                  <a:lnTo>
                    <a:pt x="1434465" y="98805"/>
                  </a:lnTo>
                  <a:lnTo>
                    <a:pt x="1434465" y="8254"/>
                  </a:lnTo>
                  <a:close/>
                </a:path>
                <a:path w="3835400" h="496570">
                  <a:moveTo>
                    <a:pt x="1074166" y="8254"/>
                  </a:moveTo>
                  <a:lnTo>
                    <a:pt x="1185291" y="8254"/>
                  </a:lnTo>
                  <a:lnTo>
                    <a:pt x="1185291" y="397763"/>
                  </a:lnTo>
                  <a:lnTo>
                    <a:pt x="1425956" y="397763"/>
                  </a:lnTo>
                  <a:lnTo>
                    <a:pt x="1425956" y="488314"/>
                  </a:lnTo>
                  <a:lnTo>
                    <a:pt x="1074166" y="488314"/>
                  </a:lnTo>
                  <a:lnTo>
                    <a:pt x="1074166" y="8254"/>
                  </a:lnTo>
                  <a:close/>
                </a:path>
                <a:path w="3835400" h="496570">
                  <a:moveTo>
                    <a:pt x="529082" y="8254"/>
                  </a:moveTo>
                  <a:lnTo>
                    <a:pt x="640080" y="8254"/>
                  </a:lnTo>
                  <a:lnTo>
                    <a:pt x="640080" y="273050"/>
                  </a:lnTo>
                  <a:lnTo>
                    <a:pt x="646771" y="329410"/>
                  </a:lnTo>
                  <a:lnTo>
                    <a:pt x="666845" y="369697"/>
                  </a:lnTo>
                  <a:lnTo>
                    <a:pt x="700301" y="393886"/>
                  </a:lnTo>
                  <a:lnTo>
                    <a:pt x="747141" y="401954"/>
                  </a:lnTo>
                  <a:lnTo>
                    <a:pt x="771618" y="400002"/>
                  </a:lnTo>
                  <a:lnTo>
                    <a:pt x="811381" y="384381"/>
                  </a:lnTo>
                  <a:lnTo>
                    <a:pt x="838644" y="352899"/>
                  </a:lnTo>
                  <a:lnTo>
                    <a:pt x="852360" y="304079"/>
                  </a:lnTo>
                  <a:lnTo>
                    <a:pt x="854075" y="273050"/>
                  </a:lnTo>
                  <a:lnTo>
                    <a:pt x="854075" y="8254"/>
                  </a:lnTo>
                  <a:lnTo>
                    <a:pt x="963803" y="8254"/>
                  </a:lnTo>
                  <a:lnTo>
                    <a:pt x="963803" y="277113"/>
                  </a:lnTo>
                  <a:lnTo>
                    <a:pt x="960229" y="326856"/>
                  </a:lnTo>
                  <a:lnTo>
                    <a:pt x="949499" y="370538"/>
                  </a:lnTo>
                  <a:lnTo>
                    <a:pt x="931602" y="408148"/>
                  </a:lnTo>
                  <a:lnTo>
                    <a:pt x="906526" y="439674"/>
                  </a:lnTo>
                  <a:lnTo>
                    <a:pt x="875073" y="464583"/>
                  </a:lnTo>
                  <a:lnTo>
                    <a:pt x="837882" y="482361"/>
                  </a:lnTo>
                  <a:lnTo>
                    <a:pt x="794976" y="493019"/>
                  </a:lnTo>
                  <a:lnTo>
                    <a:pt x="746379" y="496570"/>
                  </a:lnTo>
                  <a:lnTo>
                    <a:pt x="697799" y="493019"/>
                  </a:lnTo>
                  <a:lnTo>
                    <a:pt x="654923" y="482361"/>
                  </a:lnTo>
                  <a:lnTo>
                    <a:pt x="617737" y="464583"/>
                  </a:lnTo>
                  <a:lnTo>
                    <a:pt x="586232" y="439674"/>
                  </a:lnTo>
                  <a:lnTo>
                    <a:pt x="561228" y="408148"/>
                  </a:lnTo>
                  <a:lnTo>
                    <a:pt x="543369" y="370538"/>
                  </a:lnTo>
                  <a:lnTo>
                    <a:pt x="532653" y="326856"/>
                  </a:lnTo>
                  <a:lnTo>
                    <a:pt x="529082" y="277113"/>
                  </a:lnTo>
                  <a:lnTo>
                    <a:pt x="529082" y="8254"/>
                  </a:lnTo>
                  <a:close/>
                </a:path>
                <a:path w="3835400" h="496570">
                  <a:moveTo>
                    <a:pt x="260604" y="0"/>
                  </a:moveTo>
                  <a:lnTo>
                    <a:pt x="320055" y="5508"/>
                  </a:lnTo>
                  <a:lnTo>
                    <a:pt x="373507" y="21971"/>
                  </a:lnTo>
                  <a:lnTo>
                    <a:pt x="419862" y="48720"/>
                  </a:lnTo>
                  <a:lnTo>
                    <a:pt x="458216" y="85089"/>
                  </a:lnTo>
                  <a:lnTo>
                    <a:pt x="386842" y="150875"/>
                  </a:lnTo>
                  <a:lnTo>
                    <a:pt x="361025" y="126299"/>
                  </a:lnTo>
                  <a:lnTo>
                    <a:pt x="332327" y="108759"/>
                  </a:lnTo>
                  <a:lnTo>
                    <a:pt x="300724" y="98244"/>
                  </a:lnTo>
                  <a:lnTo>
                    <a:pt x="266192" y="94741"/>
                  </a:lnTo>
                  <a:lnTo>
                    <a:pt x="244498" y="95958"/>
                  </a:lnTo>
                  <a:lnTo>
                    <a:pt x="204684" y="105725"/>
                  </a:lnTo>
                  <a:lnTo>
                    <a:pt x="170066" y="124991"/>
                  </a:lnTo>
                  <a:lnTo>
                    <a:pt x="142789" y="152233"/>
                  </a:lnTo>
                  <a:lnTo>
                    <a:pt x="123505" y="186830"/>
                  </a:lnTo>
                  <a:lnTo>
                    <a:pt x="113738" y="226593"/>
                  </a:lnTo>
                  <a:lnTo>
                    <a:pt x="112522" y="248285"/>
                  </a:lnTo>
                  <a:lnTo>
                    <a:pt x="113738" y="269978"/>
                  </a:lnTo>
                  <a:lnTo>
                    <a:pt x="123505" y="309792"/>
                  </a:lnTo>
                  <a:lnTo>
                    <a:pt x="142789" y="344392"/>
                  </a:lnTo>
                  <a:lnTo>
                    <a:pt x="170066" y="371633"/>
                  </a:lnTo>
                  <a:lnTo>
                    <a:pt x="204684" y="390971"/>
                  </a:lnTo>
                  <a:lnTo>
                    <a:pt x="244498" y="400738"/>
                  </a:lnTo>
                  <a:lnTo>
                    <a:pt x="266192" y="401954"/>
                  </a:lnTo>
                  <a:lnTo>
                    <a:pt x="300724" y="398387"/>
                  </a:lnTo>
                  <a:lnTo>
                    <a:pt x="332327" y="387699"/>
                  </a:lnTo>
                  <a:lnTo>
                    <a:pt x="361025" y="369915"/>
                  </a:lnTo>
                  <a:lnTo>
                    <a:pt x="386842" y="345059"/>
                  </a:lnTo>
                  <a:lnTo>
                    <a:pt x="458216" y="410845"/>
                  </a:lnTo>
                  <a:lnTo>
                    <a:pt x="419766" y="447722"/>
                  </a:lnTo>
                  <a:lnTo>
                    <a:pt x="373126" y="474599"/>
                  </a:lnTo>
                  <a:lnTo>
                    <a:pt x="319500" y="491061"/>
                  </a:lnTo>
                  <a:lnTo>
                    <a:pt x="259969" y="496570"/>
                  </a:lnTo>
                  <a:lnTo>
                    <a:pt x="224158" y="494571"/>
                  </a:lnTo>
                  <a:lnTo>
                    <a:pt x="157777" y="478621"/>
                  </a:lnTo>
                  <a:lnTo>
                    <a:pt x="99204" y="447218"/>
                  </a:lnTo>
                  <a:lnTo>
                    <a:pt x="52583" y="402935"/>
                  </a:lnTo>
                  <a:lnTo>
                    <a:pt x="19127" y="346975"/>
                  </a:lnTo>
                  <a:lnTo>
                    <a:pt x="2121" y="283055"/>
                  </a:lnTo>
                  <a:lnTo>
                    <a:pt x="0" y="248285"/>
                  </a:lnTo>
                  <a:lnTo>
                    <a:pt x="2121" y="213568"/>
                  </a:lnTo>
                  <a:lnTo>
                    <a:pt x="19127" y="149611"/>
                  </a:lnTo>
                  <a:lnTo>
                    <a:pt x="52583" y="93654"/>
                  </a:lnTo>
                  <a:lnTo>
                    <a:pt x="99204" y="49458"/>
                  </a:lnTo>
                  <a:lnTo>
                    <a:pt x="157823" y="18002"/>
                  </a:lnTo>
                  <a:lnTo>
                    <a:pt x="224534" y="2000"/>
                  </a:lnTo>
                  <a:lnTo>
                    <a:pt x="260604" y="0"/>
                  </a:lnTo>
                  <a:close/>
                </a:path>
              </a:pathLst>
            </a:custGeom>
            <a:ln w="9144">
              <a:solidFill>
                <a:srgbClr val="FFFFFF"/>
              </a:solidFill>
            </a:ln>
          </p:spPr>
          <p:txBody>
            <a:bodyPr wrap="square" lIns="0" tIns="0" rIns="0" bIns="0" rtlCol="0"/>
            <a:lstStyle/>
            <a:p>
              <a:endParaRPr/>
            </a:p>
          </p:txBody>
        </p:sp>
      </p:grpSp>
      <p:grpSp>
        <p:nvGrpSpPr>
          <p:cNvPr id="9" name="object 9"/>
          <p:cNvGrpSpPr/>
          <p:nvPr/>
        </p:nvGrpSpPr>
        <p:grpSpPr>
          <a:xfrm>
            <a:off x="3733927" y="3600450"/>
            <a:ext cx="4731385" cy="536575"/>
            <a:chOff x="3733927" y="3600450"/>
            <a:chExt cx="4731385" cy="536575"/>
          </a:xfrm>
        </p:grpSpPr>
        <p:pic>
          <p:nvPicPr>
            <p:cNvPr id="10" name="object 10"/>
            <p:cNvPicPr/>
            <p:nvPr/>
          </p:nvPicPr>
          <p:blipFill>
            <a:blip r:embed="rId4" cstate="print"/>
            <a:stretch>
              <a:fillRect/>
            </a:stretch>
          </p:blipFill>
          <p:spPr>
            <a:xfrm>
              <a:off x="3742944" y="3610343"/>
              <a:ext cx="4722113" cy="526554"/>
            </a:xfrm>
            <a:prstGeom prst="rect">
              <a:avLst/>
            </a:prstGeom>
          </p:spPr>
        </p:pic>
        <p:pic>
          <p:nvPicPr>
            <p:cNvPr id="11" name="object 11"/>
            <p:cNvPicPr/>
            <p:nvPr/>
          </p:nvPicPr>
          <p:blipFill>
            <a:blip r:embed="rId5" cstate="print"/>
            <a:stretch>
              <a:fillRect/>
            </a:stretch>
          </p:blipFill>
          <p:spPr>
            <a:xfrm>
              <a:off x="3733927" y="3600450"/>
              <a:ext cx="4699381" cy="505714"/>
            </a:xfrm>
            <a:prstGeom prst="rect">
              <a:avLst/>
            </a:prstGeom>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619240"/>
            <a:chOff x="0" y="0"/>
            <a:chExt cx="12192000" cy="6619240"/>
          </a:xfrm>
        </p:grpSpPr>
        <p:pic>
          <p:nvPicPr>
            <p:cNvPr id="3" name="object 3"/>
            <p:cNvPicPr/>
            <p:nvPr/>
          </p:nvPicPr>
          <p:blipFill>
            <a:blip r:embed="rId2" cstate="print"/>
            <a:stretch>
              <a:fillRect/>
            </a:stretch>
          </p:blipFill>
          <p:spPr>
            <a:xfrm>
              <a:off x="0" y="0"/>
              <a:ext cx="12192000" cy="6618746"/>
            </a:xfrm>
            <a:prstGeom prst="rect">
              <a:avLst/>
            </a:prstGeom>
          </p:spPr>
        </p:pic>
        <p:pic>
          <p:nvPicPr>
            <p:cNvPr id="4" name="object 4"/>
            <p:cNvPicPr/>
            <p:nvPr/>
          </p:nvPicPr>
          <p:blipFill>
            <a:blip r:embed="rId3" cstate="print"/>
            <a:stretch>
              <a:fillRect/>
            </a:stretch>
          </p:blipFill>
          <p:spPr>
            <a:xfrm>
              <a:off x="0" y="0"/>
              <a:ext cx="12191999" cy="6528816"/>
            </a:xfrm>
            <a:prstGeom prst="rect">
              <a:avLst/>
            </a:prstGeom>
          </p:spPr>
        </p:pic>
        <p:sp>
          <p:nvSpPr>
            <p:cNvPr id="5" name="object 5"/>
            <p:cNvSpPr/>
            <p:nvPr/>
          </p:nvSpPr>
          <p:spPr>
            <a:xfrm>
              <a:off x="3072383" y="1319783"/>
              <a:ext cx="6719570" cy="2313940"/>
            </a:xfrm>
            <a:custGeom>
              <a:avLst/>
              <a:gdLst/>
              <a:ahLst/>
              <a:cxnLst/>
              <a:rect l="l" t="t" r="r" b="b"/>
              <a:pathLst>
                <a:path w="6719570" h="2313940">
                  <a:moveTo>
                    <a:pt x="6719316" y="0"/>
                  </a:moveTo>
                  <a:lnTo>
                    <a:pt x="385571" y="0"/>
                  </a:lnTo>
                  <a:lnTo>
                    <a:pt x="337200" y="3003"/>
                  </a:lnTo>
                  <a:lnTo>
                    <a:pt x="290623" y="11773"/>
                  </a:lnTo>
                  <a:lnTo>
                    <a:pt x="246201" y="25949"/>
                  </a:lnTo>
                  <a:lnTo>
                    <a:pt x="204297" y="45169"/>
                  </a:lnTo>
                  <a:lnTo>
                    <a:pt x="165271" y="69072"/>
                  </a:lnTo>
                  <a:lnTo>
                    <a:pt x="129484" y="97298"/>
                  </a:lnTo>
                  <a:lnTo>
                    <a:pt x="97298" y="129484"/>
                  </a:lnTo>
                  <a:lnTo>
                    <a:pt x="69072" y="165271"/>
                  </a:lnTo>
                  <a:lnTo>
                    <a:pt x="45169" y="204297"/>
                  </a:lnTo>
                  <a:lnTo>
                    <a:pt x="25949" y="246201"/>
                  </a:lnTo>
                  <a:lnTo>
                    <a:pt x="11773" y="290623"/>
                  </a:lnTo>
                  <a:lnTo>
                    <a:pt x="3003" y="337200"/>
                  </a:lnTo>
                  <a:lnTo>
                    <a:pt x="0" y="385571"/>
                  </a:lnTo>
                  <a:lnTo>
                    <a:pt x="0" y="2313432"/>
                  </a:lnTo>
                  <a:lnTo>
                    <a:pt x="6333744" y="2313432"/>
                  </a:lnTo>
                  <a:lnTo>
                    <a:pt x="6382115" y="2310428"/>
                  </a:lnTo>
                  <a:lnTo>
                    <a:pt x="6428692" y="2301658"/>
                  </a:lnTo>
                  <a:lnTo>
                    <a:pt x="6473114" y="2287482"/>
                  </a:lnTo>
                  <a:lnTo>
                    <a:pt x="6515018" y="2268262"/>
                  </a:lnTo>
                  <a:lnTo>
                    <a:pt x="6554044" y="2244359"/>
                  </a:lnTo>
                  <a:lnTo>
                    <a:pt x="6589831" y="2216133"/>
                  </a:lnTo>
                  <a:lnTo>
                    <a:pt x="6622017" y="2183947"/>
                  </a:lnTo>
                  <a:lnTo>
                    <a:pt x="6650243" y="2148160"/>
                  </a:lnTo>
                  <a:lnTo>
                    <a:pt x="6674146" y="2109134"/>
                  </a:lnTo>
                  <a:lnTo>
                    <a:pt x="6693366" y="2067230"/>
                  </a:lnTo>
                  <a:lnTo>
                    <a:pt x="6707542" y="2022808"/>
                  </a:lnTo>
                  <a:lnTo>
                    <a:pt x="6716312" y="1976231"/>
                  </a:lnTo>
                  <a:lnTo>
                    <a:pt x="6719316" y="1927860"/>
                  </a:lnTo>
                  <a:lnTo>
                    <a:pt x="6719316" y="0"/>
                  </a:lnTo>
                  <a:close/>
                </a:path>
              </a:pathLst>
            </a:custGeom>
            <a:solidFill>
              <a:srgbClr val="FFFFFF">
                <a:alpha val="69802"/>
              </a:srgbClr>
            </a:solidFill>
          </p:spPr>
          <p:txBody>
            <a:bodyPr wrap="square" lIns="0" tIns="0" rIns="0" bIns="0" rtlCol="0"/>
            <a:lstStyle/>
            <a:p>
              <a:endParaRPr/>
            </a:p>
          </p:txBody>
        </p:sp>
      </p:grpSp>
      <p:sp>
        <p:nvSpPr>
          <p:cNvPr id="6" name="object 6"/>
          <p:cNvSpPr txBox="1"/>
          <p:nvPr/>
        </p:nvSpPr>
        <p:spPr>
          <a:xfrm>
            <a:off x="4056126" y="1483614"/>
            <a:ext cx="4846955" cy="1946275"/>
          </a:xfrm>
          <a:prstGeom prst="rect">
            <a:avLst/>
          </a:prstGeom>
        </p:spPr>
        <p:txBody>
          <a:bodyPr vert="horz" wrap="square" lIns="0" tIns="12700" rIns="0" bIns="0" rtlCol="0">
            <a:spAutoFit/>
          </a:bodyPr>
          <a:lstStyle/>
          <a:p>
            <a:pPr marL="12700">
              <a:lnSpc>
                <a:spcPct val="100000"/>
              </a:lnSpc>
              <a:spcBef>
                <a:spcPts val="100"/>
              </a:spcBef>
            </a:pPr>
            <a:r>
              <a:rPr sz="1800" spc="165" dirty="0">
                <a:solidFill>
                  <a:srgbClr val="3A3838"/>
                </a:solidFill>
                <a:latin typeface="Century Gothic"/>
                <a:cs typeface="Century Gothic"/>
              </a:rPr>
              <a:t>This</a:t>
            </a:r>
            <a:r>
              <a:rPr sz="1800" spc="5" dirty="0">
                <a:solidFill>
                  <a:srgbClr val="3A3838"/>
                </a:solidFill>
                <a:latin typeface="Century Gothic"/>
                <a:cs typeface="Century Gothic"/>
              </a:rPr>
              <a:t> </a:t>
            </a:r>
            <a:r>
              <a:rPr sz="1800" spc="65" dirty="0">
                <a:solidFill>
                  <a:srgbClr val="3A3838"/>
                </a:solidFill>
                <a:latin typeface="Century Gothic"/>
                <a:cs typeface="Century Gothic"/>
              </a:rPr>
              <a:t>lesson</a:t>
            </a:r>
            <a:r>
              <a:rPr sz="1800" spc="-15" dirty="0">
                <a:solidFill>
                  <a:srgbClr val="3A3838"/>
                </a:solidFill>
                <a:latin typeface="Century Gothic"/>
                <a:cs typeface="Century Gothic"/>
              </a:rPr>
              <a:t> </a:t>
            </a:r>
            <a:r>
              <a:rPr sz="1800" spc="105" dirty="0">
                <a:solidFill>
                  <a:srgbClr val="3A3838"/>
                </a:solidFill>
                <a:latin typeface="Century Gothic"/>
                <a:cs typeface="Century Gothic"/>
              </a:rPr>
              <a:t>will</a:t>
            </a:r>
            <a:r>
              <a:rPr sz="1800" spc="40" dirty="0">
                <a:solidFill>
                  <a:srgbClr val="3A3838"/>
                </a:solidFill>
                <a:latin typeface="Century Gothic"/>
                <a:cs typeface="Century Gothic"/>
              </a:rPr>
              <a:t> </a:t>
            </a:r>
            <a:r>
              <a:rPr sz="1800" dirty="0">
                <a:solidFill>
                  <a:srgbClr val="3A3838"/>
                </a:solidFill>
                <a:latin typeface="Century Gothic"/>
                <a:cs typeface="Century Gothic"/>
              </a:rPr>
              <a:t>provide</a:t>
            </a:r>
            <a:r>
              <a:rPr sz="1800" spc="20" dirty="0">
                <a:solidFill>
                  <a:srgbClr val="3A3838"/>
                </a:solidFill>
                <a:latin typeface="Century Gothic"/>
                <a:cs typeface="Century Gothic"/>
              </a:rPr>
              <a:t> </a:t>
            </a:r>
            <a:r>
              <a:rPr sz="1800" spc="65" dirty="0">
                <a:solidFill>
                  <a:srgbClr val="3A3838"/>
                </a:solidFill>
                <a:latin typeface="Century Gothic"/>
                <a:cs typeface="Century Gothic"/>
              </a:rPr>
              <a:t>information</a:t>
            </a:r>
            <a:r>
              <a:rPr sz="1800" spc="-10" dirty="0">
                <a:solidFill>
                  <a:srgbClr val="3A3838"/>
                </a:solidFill>
                <a:latin typeface="Century Gothic"/>
                <a:cs typeface="Century Gothic"/>
              </a:rPr>
              <a:t> about:</a:t>
            </a:r>
            <a:endParaRPr sz="1800">
              <a:latin typeface="Century Gothic"/>
              <a:cs typeface="Century Gothic"/>
            </a:endParaRPr>
          </a:p>
          <a:p>
            <a:pPr marL="299085" indent="-286385">
              <a:lnSpc>
                <a:spcPct val="100000"/>
              </a:lnSpc>
              <a:spcBef>
                <a:spcPts val="2160"/>
              </a:spcBef>
              <a:buFont typeface="Arial"/>
              <a:buChar char="•"/>
              <a:tabLst>
                <a:tab pos="299085" algn="l"/>
              </a:tabLst>
            </a:pPr>
            <a:r>
              <a:rPr sz="1800" spc="60" dirty="0">
                <a:solidFill>
                  <a:srgbClr val="3A3838"/>
                </a:solidFill>
                <a:latin typeface="Century Gothic"/>
                <a:cs typeface="Century Gothic"/>
              </a:rPr>
              <a:t>your</a:t>
            </a:r>
            <a:r>
              <a:rPr sz="1800" spc="5" dirty="0">
                <a:solidFill>
                  <a:srgbClr val="3A3838"/>
                </a:solidFill>
                <a:latin typeface="Century Gothic"/>
                <a:cs typeface="Century Gothic"/>
              </a:rPr>
              <a:t> </a:t>
            </a:r>
            <a:r>
              <a:rPr sz="1800" dirty="0">
                <a:solidFill>
                  <a:srgbClr val="3A3838"/>
                </a:solidFill>
                <a:latin typeface="Century Gothic"/>
                <a:cs typeface="Century Gothic"/>
              </a:rPr>
              <a:t>role</a:t>
            </a:r>
            <a:r>
              <a:rPr sz="1800" spc="20" dirty="0">
                <a:solidFill>
                  <a:srgbClr val="3A3838"/>
                </a:solidFill>
                <a:latin typeface="Century Gothic"/>
                <a:cs typeface="Century Gothic"/>
              </a:rPr>
              <a:t> </a:t>
            </a:r>
            <a:r>
              <a:rPr sz="1800" spc="114" dirty="0">
                <a:solidFill>
                  <a:srgbClr val="3A3838"/>
                </a:solidFill>
                <a:latin typeface="Century Gothic"/>
                <a:cs typeface="Century Gothic"/>
              </a:rPr>
              <a:t>in</a:t>
            </a:r>
            <a:r>
              <a:rPr sz="1800" spc="10" dirty="0">
                <a:solidFill>
                  <a:srgbClr val="3A3838"/>
                </a:solidFill>
                <a:latin typeface="Century Gothic"/>
                <a:cs typeface="Century Gothic"/>
              </a:rPr>
              <a:t> </a:t>
            </a:r>
            <a:r>
              <a:rPr sz="1800" spc="50" dirty="0">
                <a:solidFill>
                  <a:srgbClr val="3A3838"/>
                </a:solidFill>
                <a:latin typeface="Century Gothic"/>
                <a:cs typeface="Century Gothic"/>
              </a:rPr>
              <a:t>cultural</a:t>
            </a:r>
            <a:r>
              <a:rPr sz="1800" spc="20" dirty="0">
                <a:solidFill>
                  <a:srgbClr val="3A3838"/>
                </a:solidFill>
                <a:latin typeface="Century Gothic"/>
                <a:cs typeface="Century Gothic"/>
              </a:rPr>
              <a:t> </a:t>
            </a:r>
            <a:r>
              <a:rPr sz="1800" spc="-10" dirty="0">
                <a:solidFill>
                  <a:srgbClr val="3A3838"/>
                </a:solidFill>
                <a:latin typeface="Century Gothic"/>
                <a:cs typeface="Century Gothic"/>
              </a:rPr>
              <a:t>awareness</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communication/language</a:t>
            </a:r>
            <a:r>
              <a:rPr sz="1800" spc="240" dirty="0">
                <a:solidFill>
                  <a:srgbClr val="3A3838"/>
                </a:solidFill>
                <a:latin typeface="Century Gothic"/>
                <a:cs typeface="Century Gothic"/>
              </a:rPr>
              <a:t> </a:t>
            </a:r>
            <a:r>
              <a:rPr sz="1800" spc="-10" dirty="0">
                <a:solidFill>
                  <a:srgbClr val="3A3838"/>
                </a:solidFill>
                <a:latin typeface="Century Gothic"/>
                <a:cs typeface="Century Gothic"/>
              </a:rPr>
              <a:t>assistance</a:t>
            </a:r>
            <a:endParaRPr sz="1800">
              <a:latin typeface="Century Gothic"/>
              <a:cs typeface="Century Gothic"/>
            </a:endParaRPr>
          </a:p>
          <a:p>
            <a:pPr marL="299085" indent="-286385">
              <a:lnSpc>
                <a:spcPct val="100000"/>
              </a:lnSpc>
              <a:buFont typeface="Arial"/>
              <a:buChar char="•"/>
              <a:tabLst>
                <a:tab pos="299085" algn="l"/>
              </a:tabLst>
            </a:pPr>
            <a:r>
              <a:rPr sz="1800" spc="65" dirty="0">
                <a:solidFill>
                  <a:srgbClr val="3A3838"/>
                </a:solidFill>
                <a:latin typeface="Century Gothic"/>
                <a:cs typeface="Century Gothic"/>
              </a:rPr>
              <a:t>cross-</a:t>
            </a:r>
            <a:r>
              <a:rPr sz="1800" spc="50" dirty="0">
                <a:solidFill>
                  <a:srgbClr val="3A3838"/>
                </a:solidFill>
                <a:latin typeface="Century Gothic"/>
                <a:cs typeface="Century Gothic"/>
              </a:rPr>
              <a:t>cultural</a:t>
            </a:r>
            <a:r>
              <a:rPr sz="1800" spc="5" dirty="0">
                <a:solidFill>
                  <a:srgbClr val="3A3838"/>
                </a:solidFill>
                <a:latin typeface="Century Gothic"/>
                <a:cs typeface="Century Gothic"/>
              </a:rPr>
              <a:t> </a:t>
            </a:r>
            <a:r>
              <a:rPr sz="1800" spc="-10" dirty="0">
                <a:solidFill>
                  <a:srgbClr val="3A3838"/>
                </a:solidFill>
                <a:latin typeface="Century Gothic"/>
                <a:cs typeface="Century Gothic"/>
              </a:rPr>
              <a:t>communication</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impacts</a:t>
            </a:r>
            <a:r>
              <a:rPr sz="1800" spc="75" dirty="0">
                <a:solidFill>
                  <a:srgbClr val="3A3838"/>
                </a:solidFill>
                <a:latin typeface="Century Gothic"/>
                <a:cs typeface="Century Gothic"/>
              </a:rPr>
              <a:t> </a:t>
            </a:r>
            <a:r>
              <a:rPr sz="1800" dirty="0">
                <a:solidFill>
                  <a:srgbClr val="3A3838"/>
                </a:solidFill>
                <a:latin typeface="Century Gothic"/>
                <a:cs typeface="Century Gothic"/>
              </a:rPr>
              <a:t>of</a:t>
            </a:r>
            <a:r>
              <a:rPr sz="1800" spc="65" dirty="0">
                <a:solidFill>
                  <a:srgbClr val="3A3838"/>
                </a:solidFill>
                <a:latin typeface="Century Gothic"/>
                <a:cs typeface="Century Gothic"/>
              </a:rPr>
              <a:t> </a:t>
            </a:r>
            <a:r>
              <a:rPr sz="1800" spc="50" dirty="0">
                <a:solidFill>
                  <a:srgbClr val="3A3838"/>
                </a:solidFill>
                <a:latin typeface="Century Gothic"/>
                <a:cs typeface="Century Gothic"/>
              </a:rPr>
              <a:t>cultural</a:t>
            </a:r>
            <a:r>
              <a:rPr sz="1800" spc="90" dirty="0">
                <a:solidFill>
                  <a:srgbClr val="3A3838"/>
                </a:solidFill>
                <a:latin typeface="Century Gothic"/>
                <a:cs typeface="Century Gothic"/>
              </a:rPr>
              <a:t> </a:t>
            </a:r>
            <a:r>
              <a:rPr sz="1800" spc="-10" dirty="0">
                <a:solidFill>
                  <a:srgbClr val="3A3838"/>
                </a:solidFill>
                <a:latin typeface="Century Gothic"/>
                <a:cs typeface="Century Gothic"/>
              </a:rPr>
              <a:t>influences</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3A3838"/>
                </a:solidFill>
                <a:latin typeface="Century Gothic"/>
                <a:cs typeface="Century Gothic"/>
              </a:rPr>
              <a:t>health </a:t>
            </a:r>
            <a:r>
              <a:rPr sz="1800" spc="-10" dirty="0">
                <a:solidFill>
                  <a:srgbClr val="3A3838"/>
                </a:solidFill>
                <a:latin typeface="Century Gothic"/>
                <a:cs typeface="Century Gothic"/>
              </a:rPr>
              <a:t>and</a:t>
            </a:r>
            <a:r>
              <a:rPr sz="1800" spc="20" dirty="0">
                <a:solidFill>
                  <a:srgbClr val="3A3838"/>
                </a:solidFill>
                <a:latin typeface="Century Gothic"/>
                <a:cs typeface="Century Gothic"/>
              </a:rPr>
              <a:t> </a:t>
            </a:r>
            <a:r>
              <a:rPr sz="1800" dirty="0">
                <a:solidFill>
                  <a:srgbClr val="3A3838"/>
                </a:solidFill>
                <a:latin typeface="Century Gothic"/>
                <a:cs typeface="Century Gothic"/>
              </a:rPr>
              <a:t>social</a:t>
            </a:r>
            <a:r>
              <a:rPr sz="1800" spc="50" dirty="0">
                <a:solidFill>
                  <a:srgbClr val="3A3838"/>
                </a:solidFill>
                <a:latin typeface="Century Gothic"/>
                <a:cs typeface="Century Gothic"/>
              </a:rPr>
              <a:t> disparities</a:t>
            </a:r>
            <a:endParaRPr sz="1800">
              <a:latin typeface="Century Gothic"/>
              <a:cs typeface="Century Gothic"/>
            </a:endParaRPr>
          </a:p>
        </p:txBody>
      </p:sp>
      <p:grpSp>
        <p:nvGrpSpPr>
          <p:cNvPr id="7" name="object 7"/>
          <p:cNvGrpSpPr/>
          <p:nvPr/>
        </p:nvGrpSpPr>
        <p:grpSpPr>
          <a:xfrm>
            <a:off x="-28575" y="6088762"/>
            <a:ext cx="12249150" cy="721995"/>
            <a:chOff x="-28575" y="6088762"/>
            <a:chExt cx="12249150" cy="721995"/>
          </a:xfrm>
        </p:grpSpPr>
        <p:sp>
          <p:nvSpPr>
            <p:cNvPr id="8" name="object 8"/>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9" name="object 9"/>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0" name="object 10"/>
          <p:cNvSpPr txBox="1"/>
          <p:nvPr/>
        </p:nvSpPr>
        <p:spPr>
          <a:xfrm>
            <a:off x="9681464" y="6332931"/>
            <a:ext cx="2250440" cy="304165"/>
          </a:xfrm>
          <a:prstGeom prst="rect">
            <a:avLst/>
          </a:prstGeom>
        </p:spPr>
        <p:txBody>
          <a:bodyPr vert="horz" wrap="square" lIns="0" tIns="5080" rIns="0" bIns="0" rtlCol="0">
            <a:spAutoFit/>
          </a:bodyPr>
          <a:lstStyle/>
          <a:p>
            <a:pPr marL="12700">
              <a:lnSpc>
                <a:spcPct val="100000"/>
              </a:lnSpc>
              <a:spcBef>
                <a:spcPts val="40"/>
              </a:spcBef>
            </a:pPr>
            <a:r>
              <a:rPr sz="1800" spc="50" dirty="0">
                <a:solidFill>
                  <a:srgbClr val="F1F1F1"/>
                </a:solidFill>
                <a:latin typeface="Century Gothic"/>
                <a:cs typeface="Century Gothic"/>
              </a:rPr>
              <a:t>Cultural</a:t>
            </a:r>
            <a:r>
              <a:rPr sz="1800" spc="-5" dirty="0">
                <a:solidFill>
                  <a:srgbClr val="F1F1F1"/>
                </a:solidFill>
                <a:latin typeface="Century Gothic"/>
                <a:cs typeface="Century Gothic"/>
              </a:rPr>
              <a:t> </a:t>
            </a:r>
            <a:r>
              <a:rPr sz="1800" spc="-10" dirty="0">
                <a:solidFill>
                  <a:srgbClr val="F1F1F1"/>
                </a:solidFill>
                <a:latin typeface="Century Gothic"/>
                <a:cs typeface="Century Gothic"/>
              </a:rPr>
              <a:t>Awareness</a:t>
            </a:r>
            <a:endParaRPr sz="1800">
              <a:latin typeface="Century Gothic"/>
              <a:cs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0"/>
            <a:ext cx="12249150" cy="6810375"/>
            <a:chOff x="-28575" y="0"/>
            <a:chExt cx="12249150" cy="6810375"/>
          </a:xfrm>
        </p:grpSpPr>
        <p:pic>
          <p:nvPicPr>
            <p:cNvPr id="3" name="object 3"/>
            <p:cNvPicPr/>
            <p:nvPr/>
          </p:nvPicPr>
          <p:blipFill>
            <a:blip r:embed="rId2" cstate="print"/>
            <a:stretch>
              <a:fillRect/>
            </a:stretch>
          </p:blipFill>
          <p:spPr>
            <a:xfrm>
              <a:off x="0" y="0"/>
              <a:ext cx="12191999" cy="6391656"/>
            </a:xfrm>
            <a:prstGeom prst="rect">
              <a:avLst/>
            </a:prstGeom>
          </p:spPr>
        </p:pic>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sp>
          <p:nvSpPr>
            <p:cNvPr id="6" name="object 6"/>
            <p:cNvSpPr/>
            <p:nvPr/>
          </p:nvSpPr>
          <p:spPr>
            <a:xfrm>
              <a:off x="219456" y="275843"/>
              <a:ext cx="5114925" cy="3077210"/>
            </a:xfrm>
            <a:custGeom>
              <a:avLst/>
              <a:gdLst/>
              <a:ahLst/>
              <a:cxnLst/>
              <a:rect l="l" t="t" r="r" b="b"/>
              <a:pathLst>
                <a:path w="5114925" h="3077210">
                  <a:moveTo>
                    <a:pt x="4601718" y="0"/>
                  </a:moveTo>
                  <a:lnTo>
                    <a:pt x="512838" y="0"/>
                  </a:lnTo>
                  <a:lnTo>
                    <a:pt x="466159" y="2095"/>
                  </a:lnTo>
                  <a:lnTo>
                    <a:pt x="420654" y="8262"/>
                  </a:lnTo>
                  <a:lnTo>
                    <a:pt x="376505" y="18319"/>
                  </a:lnTo>
                  <a:lnTo>
                    <a:pt x="333891" y="32085"/>
                  </a:lnTo>
                  <a:lnTo>
                    <a:pt x="292995" y="49379"/>
                  </a:lnTo>
                  <a:lnTo>
                    <a:pt x="253998" y="70019"/>
                  </a:lnTo>
                  <a:lnTo>
                    <a:pt x="217079" y="93825"/>
                  </a:lnTo>
                  <a:lnTo>
                    <a:pt x="182422" y="120615"/>
                  </a:lnTo>
                  <a:lnTo>
                    <a:pt x="150206" y="150209"/>
                  </a:lnTo>
                  <a:lnTo>
                    <a:pt x="120612" y="182425"/>
                  </a:lnTo>
                  <a:lnTo>
                    <a:pt x="93822" y="217082"/>
                  </a:lnTo>
                  <a:lnTo>
                    <a:pt x="70016" y="254000"/>
                  </a:lnTo>
                  <a:lnTo>
                    <a:pt x="49377" y="292996"/>
                  </a:lnTo>
                  <a:lnTo>
                    <a:pt x="32084" y="333890"/>
                  </a:lnTo>
                  <a:lnTo>
                    <a:pt x="18318" y="376502"/>
                  </a:lnTo>
                  <a:lnTo>
                    <a:pt x="8262" y="420649"/>
                  </a:lnTo>
                  <a:lnTo>
                    <a:pt x="2095" y="466150"/>
                  </a:lnTo>
                  <a:lnTo>
                    <a:pt x="0" y="512825"/>
                  </a:lnTo>
                  <a:lnTo>
                    <a:pt x="0" y="2564129"/>
                  </a:lnTo>
                  <a:lnTo>
                    <a:pt x="2095" y="2610805"/>
                  </a:lnTo>
                  <a:lnTo>
                    <a:pt x="8262" y="2656306"/>
                  </a:lnTo>
                  <a:lnTo>
                    <a:pt x="18318" y="2700453"/>
                  </a:lnTo>
                  <a:lnTo>
                    <a:pt x="32084" y="2743065"/>
                  </a:lnTo>
                  <a:lnTo>
                    <a:pt x="49377" y="2783959"/>
                  </a:lnTo>
                  <a:lnTo>
                    <a:pt x="70016" y="2822955"/>
                  </a:lnTo>
                  <a:lnTo>
                    <a:pt x="93822" y="2859873"/>
                  </a:lnTo>
                  <a:lnTo>
                    <a:pt x="120612" y="2894530"/>
                  </a:lnTo>
                  <a:lnTo>
                    <a:pt x="150206" y="2926746"/>
                  </a:lnTo>
                  <a:lnTo>
                    <a:pt x="182422" y="2956340"/>
                  </a:lnTo>
                  <a:lnTo>
                    <a:pt x="217079" y="2983130"/>
                  </a:lnTo>
                  <a:lnTo>
                    <a:pt x="253998" y="3006936"/>
                  </a:lnTo>
                  <a:lnTo>
                    <a:pt x="292995" y="3027576"/>
                  </a:lnTo>
                  <a:lnTo>
                    <a:pt x="333891" y="3044870"/>
                  </a:lnTo>
                  <a:lnTo>
                    <a:pt x="376505" y="3058636"/>
                  </a:lnTo>
                  <a:lnTo>
                    <a:pt x="420654" y="3068693"/>
                  </a:lnTo>
                  <a:lnTo>
                    <a:pt x="466159" y="3074860"/>
                  </a:lnTo>
                  <a:lnTo>
                    <a:pt x="512838" y="3076955"/>
                  </a:lnTo>
                  <a:lnTo>
                    <a:pt x="4601718" y="3076955"/>
                  </a:lnTo>
                  <a:lnTo>
                    <a:pt x="4648393" y="3074860"/>
                  </a:lnTo>
                  <a:lnTo>
                    <a:pt x="4693894" y="3068693"/>
                  </a:lnTo>
                  <a:lnTo>
                    <a:pt x="4738041" y="3058636"/>
                  </a:lnTo>
                  <a:lnTo>
                    <a:pt x="4780653" y="3044870"/>
                  </a:lnTo>
                  <a:lnTo>
                    <a:pt x="4821547" y="3027576"/>
                  </a:lnTo>
                  <a:lnTo>
                    <a:pt x="4860543" y="3006936"/>
                  </a:lnTo>
                  <a:lnTo>
                    <a:pt x="4897461" y="2983130"/>
                  </a:lnTo>
                  <a:lnTo>
                    <a:pt x="4932118" y="2956340"/>
                  </a:lnTo>
                  <a:lnTo>
                    <a:pt x="4964334" y="2926746"/>
                  </a:lnTo>
                  <a:lnTo>
                    <a:pt x="4993928" y="2894530"/>
                  </a:lnTo>
                  <a:lnTo>
                    <a:pt x="5020718" y="2859873"/>
                  </a:lnTo>
                  <a:lnTo>
                    <a:pt x="5044524" y="2822955"/>
                  </a:lnTo>
                  <a:lnTo>
                    <a:pt x="5065164" y="2783959"/>
                  </a:lnTo>
                  <a:lnTo>
                    <a:pt x="5082458" y="2743065"/>
                  </a:lnTo>
                  <a:lnTo>
                    <a:pt x="5096224" y="2700453"/>
                  </a:lnTo>
                  <a:lnTo>
                    <a:pt x="5106281" y="2656306"/>
                  </a:lnTo>
                  <a:lnTo>
                    <a:pt x="5112448" y="2610805"/>
                  </a:lnTo>
                  <a:lnTo>
                    <a:pt x="5114544" y="2564129"/>
                  </a:lnTo>
                  <a:lnTo>
                    <a:pt x="5114544" y="512825"/>
                  </a:lnTo>
                  <a:lnTo>
                    <a:pt x="5112448" y="466150"/>
                  </a:lnTo>
                  <a:lnTo>
                    <a:pt x="5106281" y="420649"/>
                  </a:lnTo>
                  <a:lnTo>
                    <a:pt x="5096224" y="376502"/>
                  </a:lnTo>
                  <a:lnTo>
                    <a:pt x="5082458" y="333890"/>
                  </a:lnTo>
                  <a:lnTo>
                    <a:pt x="5065164" y="292996"/>
                  </a:lnTo>
                  <a:lnTo>
                    <a:pt x="5044524" y="254000"/>
                  </a:lnTo>
                  <a:lnTo>
                    <a:pt x="5020718" y="217082"/>
                  </a:lnTo>
                  <a:lnTo>
                    <a:pt x="4993928" y="182425"/>
                  </a:lnTo>
                  <a:lnTo>
                    <a:pt x="4964334" y="150209"/>
                  </a:lnTo>
                  <a:lnTo>
                    <a:pt x="4932118" y="120615"/>
                  </a:lnTo>
                  <a:lnTo>
                    <a:pt x="4897461" y="93825"/>
                  </a:lnTo>
                  <a:lnTo>
                    <a:pt x="4860544" y="70019"/>
                  </a:lnTo>
                  <a:lnTo>
                    <a:pt x="4821547" y="49379"/>
                  </a:lnTo>
                  <a:lnTo>
                    <a:pt x="4780653" y="32085"/>
                  </a:lnTo>
                  <a:lnTo>
                    <a:pt x="4738041" y="18319"/>
                  </a:lnTo>
                  <a:lnTo>
                    <a:pt x="4693894" y="8262"/>
                  </a:lnTo>
                  <a:lnTo>
                    <a:pt x="4648393" y="2095"/>
                  </a:lnTo>
                  <a:lnTo>
                    <a:pt x="4601718" y="0"/>
                  </a:lnTo>
                  <a:close/>
                </a:path>
              </a:pathLst>
            </a:custGeom>
            <a:solidFill>
              <a:srgbClr val="F3CEC3"/>
            </a:solidFill>
          </p:spPr>
          <p:txBody>
            <a:bodyPr wrap="square" lIns="0" tIns="0" rIns="0" bIns="0" rtlCol="0"/>
            <a:lstStyle/>
            <a:p>
              <a:endParaRPr/>
            </a:p>
          </p:txBody>
        </p:sp>
      </p:grpSp>
      <p:sp>
        <p:nvSpPr>
          <p:cNvPr id="7" name="object 7"/>
          <p:cNvSpPr txBox="1"/>
          <p:nvPr/>
        </p:nvSpPr>
        <p:spPr>
          <a:xfrm>
            <a:off x="707542" y="866013"/>
            <a:ext cx="4088765" cy="1855470"/>
          </a:xfrm>
          <a:prstGeom prst="rect">
            <a:avLst/>
          </a:prstGeom>
        </p:spPr>
        <p:txBody>
          <a:bodyPr vert="horz" wrap="square" lIns="0" tIns="13335" rIns="0" bIns="0" rtlCol="0">
            <a:spAutoFit/>
          </a:bodyPr>
          <a:lstStyle/>
          <a:p>
            <a:pPr marL="12700" marR="5080">
              <a:lnSpc>
                <a:spcPct val="100000"/>
              </a:lnSpc>
              <a:spcBef>
                <a:spcPts val="105"/>
              </a:spcBef>
            </a:pPr>
            <a:r>
              <a:rPr sz="2000" b="1" spc="240" dirty="0">
                <a:solidFill>
                  <a:srgbClr val="3A3838"/>
                </a:solidFill>
                <a:latin typeface="Calibri"/>
                <a:cs typeface="Calibri"/>
              </a:rPr>
              <a:t>Culture</a:t>
            </a:r>
            <a:r>
              <a:rPr sz="2000" b="1" spc="105" dirty="0">
                <a:solidFill>
                  <a:srgbClr val="3A3838"/>
                </a:solidFill>
                <a:latin typeface="Calibri"/>
                <a:cs typeface="Calibri"/>
              </a:rPr>
              <a:t> </a:t>
            </a:r>
            <a:r>
              <a:rPr sz="2000" spc="70" dirty="0">
                <a:solidFill>
                  <a:srgbClr val="3A3838"/>
                </a:solidFill>
                <a:latin typeface="Century Gothic"/>
                <a:cs typeface="Century Gothic"/>
              </a:rPr>
              <a:t>refers</a:t>
            </a:r>
            <a:r>
              <a:rPr sz="2000" spc="-15" dirty="0">
                <a:solidFill>
                  <a:srgbClr val="3A3838"/>
                </a:solidFill>
                <a:latin typeface="Century Gothic"/>
                <a:cs typeface="Century Gothic"/>
              </a:rPr>
              <a:t> </a:t>
            </a:r>
            <a:r>
              <a:rPr sz="2000" dirty="0">
                <a:solidFill>
                  <a:srgbClr val="3A3838"/>
                </a:solidFill>
                <a:latin typeface="Century Gothic"/>
                <a:cs typeface="Century Gothic"/>
              </a:rPr>
              <a:t>to</a:t>
            </a:r>
            <a:r>
              <a:rPr sz="2000" spc="15" dirty="0">
                <a:solidFill>
                  <a:srgbClr val="3A3838"/>
                </a:solidFill>
                <a:latin typeface="Century Gothic"/>
                <a:cs typeface="Century Gothic"/>
              </a:rPr>
              <a:t> </a:t>
            </a:r>
            <a:r>
              <a:rPr sz="2000" spc="-10" dirty="0">
                <a:solidFill>
                  <a:srgbClr val="3A3838"/>
                </a:solidFill>
                <a:latin typeface="Century Gothic"/>
                <a:cs typeface="Century Gothic"/>
              </a:rPr>
              <a:t>integrated </a:t>
            </a:r>
            <a:r>
              <a:rPr sz="2000" spc="55" dirty="0">
                <a:solidFill>
                  <a:srgbClr val="3A3838"/>
                </a:solidFill>
                <a:latin typeface="Century Gothic"/>
                <a:cs typeface="Century Gothic"/>
              </a:rPr>
              <a:t>patterns</a:t>
            </a:r>
            <a:r>
              <a:rPr sz="2000" spc="-60" dirty="0">
                <a:solidFill>
                  <a:srgbClr val="3A3838"/>
                </a:solidFill>
                <a:latin typeface="Century Gothic"/>
                <a:cs typeface="Century Gothic"/>
              </a:rPr>
              <a:t> </a:t>
            </a:r>
            <a:r>
              <a:rPr sz="2000" dirty="0">
                <a:solidFill>
                  <a:srgbClr val="3A3838"/>
                </a:solidFill>
                <a:latin typeface="Century Gothic"/>
                <a:cs typeface="Century Gothic"/>
              </a:rPr>
              <a:t>of</a:t>
            </a:r>
            <a:r>
              <a:rPr sz="2000" spc="-30" dirty="0">
                <a:solidFill>
                  <a:srgbClr val="3A3838"/>
                </a:solidFill>
                <a:latin typeface="Century Gothic"/>
                <a:cs typeface="Century Gothic"/>
              </a:rPr>
              <a:t> </a:t>
            </a:r>
            <a:r>
              <a:rPr sz="2000" spc="85" dirty="0">
                <a:solidFill>
                  <a:srgbClr val="3A3838"/>
                </a:solidFill>
                <a:latin typeface="Century Gothic"/>
                <a:cs typeface="Century Gothic"/>
              </a:rPr>
              <a:t>human</a:t>
            </a:r>
            <a:r>
              <a:rPr sz="2000" spc="-35" dirty="0">
                <a:solidFill>
                  <a:srgbClr val="3A3838"/>
                </a:solidFill>
                <a:latin typeface="Century Gothic"/>
                <a:cs typeface="Century Gothic"/>
              </a:rPr>
              <a:t> </a:t>
            </a:r>
            <a:r>
              <a:rPr sz="2000" spc="-10" dirty="0">
                <a:solidFill>
                  <a:srgbClr val="3A3838"/>
                </a:solidFill>
                <a:latin typeface="Century Gothic"/>
                <a:cs typeface="Century Gothic"/>
              </a:rPr>
              <a:t>behavior </a:t>
            </a:r>
            <a:r>
              <a:rPr sz="2000" spc="50" dirty="0">
                <a:solidFill>
                  <a:srgbClr val="3A3838"/>
                </a:solidFill>
                <a:latin typeface="Century Gothic"/>
                <a:cs typeface="Century Gothic"/>
              </a:rPr>
              <a:t>that</a:t>
            </a:r>
            <a:r>
              <a:rPr sz="2000" spc="35" dirty="0">
                <a:solidFill>
                  <a:srgbClr val="3A3838"/>
                </a:solidFill>
                <a:latin typeface="Century Gothic"/>
                <a:cs typeface="Century Gothic"/>
              </a:rPr>
              <a:t> </a:t>
            </a:r>
            <a:r>
              <a:rPr sz="2000" dirty="0">
                <a:solidFill>
                  <a:srgbClr val="3A3838"/>
                </a:solidFill>
                <a:latin typeface="Century Gothic"/>
                <a:cs typeface="Century Gothic"/>
              </a:rPr>
              <a:t>include</a:t>
            </a:r>
            <a:r>
              <a:rPr sz="2000" spc="40" dirty="0">
                <a:solidFill>
                  <a:srgbClr val="3A3838"/>
                </a:solidFill>
                <a:latin typeface="Century Gothic"/>
                <a:cs typeface="Century Gothic"/>
              </a:rPr>
              <a:t> </a:t>
            </a:r>
            <a:r>
              <a:rPr sz="2000" spc="50" dirty="0">
                <a:solidFill>
                  <a:srgbClr val="3A3838"/>
                </a:solidFill>
                <a:latin typeface="Century Gothic"/>
                <a:cs typeface="Century Gothic"/>
              </a:rPr>
              <a:t>the</a:t>
            </a:r>
            <a:r>
              <a:rPr sz="2000" spc="55" dirty="0">
                <a:solidFill>
                  <a:srgbClr val="3A3838"/>
                </a:solidFill>
                <a:latin typeface="Century Gothic"/>
                <a:cs typeface="Century Gothic"/>
              </a:rPr>
              <a:t> </a:t>
            </a:r>
            <a:r>
              <a:rPr sz="2000" b="1" spc="235" dirty="0">
                <a:solidFill>
                  <a:srgbClr val="3A3838"/>
                </a:solidFill>
                <a:latin typeface="Calibri"/>
                <a:cs typeface="Calibri"/>
              </a:rPr>
              <a:t>language</a:t>
            </a:r>
            <a:r>
              <a:rPr sz="2000" spc="235" dirty="0">
                <a:solidFill>
                  <a:srgbClr val="3A3838"/>
                </a:solidFill>
                <a:latin typeface="Century Gothic"/>
                <a:cs typeface="Century Gothic"/>
              </a:rPr>
              <a:t>, </a:t>
            </a:r>
            <a:r>
              <a:rPr sz="2000" b="1" spc="229" dirty="0">
                <a:solidFill>
                  <a:srgbClr val="3A3838"/>
                </a:solidFill>
                <a:latin typeface="Calibri"/>
                <a:cs typeface="Calibri"/>
              </a:rPr>
              <a:t>thoughts</a:t>
            </a:r>
            <a:r>
              <a:rPr sz="2000" spc="229" dirty="0">
                <a:solidFill>
                  <a:srgbClr val="3A3838"/>
                </a:solidFill>
                <a:latin typeface="Century Gothic"/>
                <a:cs typeface="Century Gothic"/>
              </a:rPr>
              <a:t>,</a:t>
            </a:r>
            <a:r>
              <a:rPr sz="2000" spc="-5" dirty="0">
                <a:solidFill>
                  <a:srgbClr val="3A3838"/>
                </a:solidFill>
                <a:latin typeface="Century Gothic"/>
                <a:cs typeface="Century Gothic"/>
              </a:rPr>
              <a:t> </a:t>
            </a:r>
            <a:r>
              <a:rPr sz="2000" b="1" spc="190" dirty="0">
                <a:solidFill>
                  <a:srgbClr val="3A3838"/>
                </a:solidFill>
                <a:latin typeface="Calibri"/>
                <a:cs typeface="Calibri"/>
              </a:rPr>
              <a:t>actions</a:t>
            </a:r>
            <a:r>
              <a:rPr sz="2000" spc="190" dirty="0">
                <a:solidFill>
                  <a:srgbClr val="3A3838"/>
                </a:solidFill>
                <a:latin typeface="Century Gothic"/>
                <a:cs typeface="Century Gothic"/>
              </a:rPr>
              <a:t>,</a:t>
            </a:r>
            <a:r>
              <a:rPr sz="2000" spc="10" dirty="0">
                <a:solidFill>
                  <a:srgbClr val="3A3838"/>
                </a:solidFill>
                <a:latin typeface="Century Gothic"/>
                <a:cs typeface="Century Gothic"/>
              </a:rPr>
              <a:t> </a:t>
            </a:r>
            <a:r>
              <a:rPr sz="2000" b="1" spc="225" dirty="0">
                <a:solidFill>
                  <a:srgbClr val="3A3838"/>
                </a:solidFill>
                <a:latin typeface="Calibri"/>
                <a:cs typeface="Calibri"/>
              </a:rPr>
              <a:t>customs</a:t>
            </a:r>
            <a:r>
              <a:rPr sz="2000" spc="225" dirty="0">
                <a:solidFill>
                  <a:srgbClr val="3A3838"/>
                </a:solidFill>
                <a:latin typeface="Century Gothic"/>
                <a:cs typeface="Century Gothic"/>
              </a:rPr>
              <a:t>, </a:t>
            </a:r>
            <a:r>
              <a:rPr sz="2000" b="1" spc="155" dirty="0">
                <a:solidFill>
                  <a:srgbClr val="3A3838"/>
                </a:solidFill>
                <a:latin typeface="Calibri"/>
                <a:cs typeface="Calibri"/>
              </a:rPr>
              <a:t>beliefs</a:t>
            </a:r>
            <a:r>
              <a:rPr sz="2000" spc="155" dirty="0">
                <a:solidFill>
                  <a:srgbClr val="3A3838"/>
                </a:solidFill>
                <a:latin typeface="Century Gothic"/>
                <a:cs typeface="Century Gothic"/>
              </a:rPr>
              <a:t>,</a:t>
            </a:r>
            <a:r>
              <a:rPr sz="2000" spc="-60" dirty="0">
                <a:solidFill>
                  <a:srgbClr val="3A3838"/>
                </a:solidFill>
                <a:latin typeface="Century Gothic"/>
                <a:cs typeface="Century Gothic"/>
              </a:rPr>
              <a:t> </a:t>
            </a:r>
            <a:r>
              <a:rPr sz="2000" b="1" spc="175" dirty="0">
                <a:solidFill>
                  <a:srgbClr val="3A3838"/>
                </a:solidFill>
                <a:latin typeface="Calibri"/>
                <a:cs typeface="Calibri"/>
              </a:rPr>
              <a:t>values</a:t>
            </a:r>
            <a:r>
              <a:rPr sz="2000" spc="175" dirty="0">
                <a:solidFill>
                  <a:srgbClr val="3A3838"/>
                </a:solidFill>
                <a:latin typeface="Century Gothic"/>
                <a:cs typeface="Century Gothic"/>
              </a:rPr>
              <a:t>,</a:t>
            </a:r>
            <a:r>
              <a:rPr sz="2000" spc="-40" dirty="0">
                <a:solidFill>
                  <a:srgbClr val="3A3838"/>
                </a:solidFill>
                <a:latin typeface="Century Gothic"/>
                <a:cs typeface="Century Gothic"/>
              </a:rPr>
              <a:t> </a:t>
            </a:r>
            <a:r>
              <a:rPr sz="2000" dirty="0">
                <a:solidFill>
                  <a:srgbClr val="3A3838"/>
                </a:solidFill>
                <a:latin typeface="Century Gothic"/>
                <a:cs typeface="Century Gothic"/>
              </a:rPr>
              <a:t>and</a:t>
            </a:r>
            <a:r>
              <a:rPr sz="2000" spc="-60" dirty="0">
                <a:solidFill>
                  <a:srgbClr val="3A3838"/>
                </a:solidFill>
                <a:latin typeface="Century Gothic"/>
                <a:cs typeface="Century Gothic"/>
              </a:rPr>
              <a:t> </a:t>
            </a:r>
            <a:r>
              <a:rPr sz="2000" b="1" spc="200" dirty="0">
                <a:solidFill>
                  <a:srgbClr val="3A3838"/>
                </a:solidFill>
                <a:latin typeface="Calibri"/>
                <a:cs typeface="Calibri"/>
              </a:rPr>
              <a:t>institutions </a:t>
            </a:r>
            <a:r>
              <a:rPr sz="2000" spc="50" dirty="0">
                <a:solidFill>
                  <a:srgbClr val="3A3838"/>
                </a:solidFill>
                <a:latin typeface="Century Gothic"/>
                <a:cs typeface="Century Gothic"/>
              </a:rPr>
              <a:t>that</a:t>
            </a:r>
            <a:r>
              <a:rPr sz="2000" spc="-50" dirty="0">
                <a:solidFill>
                  <a:srgbClr val="3A3838"/>
                </a:solidFill>
                <a:latin typeface="Century Gothic"/>
                <a:cs typeface="Century Gothic"/>
              </a:rPr>
              <a:t> </a:t>
            </a:r>
            <a:r>
              <a:rPr sz="2000" spc="85" dirty="0">
                <a:solidFill>
                  <a:srgbClr val="3A3838"/>
                </a:solidFill>
                <a:latin typeface="Century Gothic"/>
                <a:cs typeface="Century Gothic"/>
              </a:rPr>
              <a:t>unite</a:t>
            </a:r>
            <a:r>
              <a:rPr sz="2000" spc="-35" dirty="0">
                <a:solidFill>
                  <a:srgbClr val="3A3838"/>
                </a:solidFill>
                <a:latin typeface="Century Gothic"/>
                <a:cs typeface="Century Gothic"/>
              </a:rPr>
              <a:t> </a:t>
            </a:r>
            <a:r>
              <a:rPr sz="2000" spc="-200" dirty="0">
                <a:solidFill>
                  <a:srgbClr val="3A3838"/>
                </a:solidFill>
                <a:latin typeface="Century Gothic"/>
                <a:cs typeface="Century Gothic"/>
              </a:rPr>
              <a:t>a</a:t>
            </a:r>
            <a:r>
              <a:rPr sz="2000" spc="-25" dirty="0">
                <a:solidFill>
                  <a:srgbClr val="3A3838"/>
                </a:solidFill>
                <a:latin typeface="Century Gothic"/>
                <a:cs typeface="Century Gothic"/>
              </a:rPr>
              <a:t> </a:t>
            </a:r>
            <a:r>
              <a:rPr sz="2000" spc="55" dirty="0">
                <a:solidFill>
                  <a:srgbClr val="3A3838"/>
                </a:solidFill>
                <a:latin typeface="Century Gothic"/>
                <a:cs typeface="Century Gothic"/>
              </a:rPr>
              <a:t>group</a:t>
            </a:r>
            <a:r>
              <a:rPr sz="2000" spc="-50" dirty="0">
                <a:solidFill>
                  <a:srgbClr val="3A3838"/>
                </a:solidFill>
                <a:latin typeface="Century Gothic"/>
                <a:cs typeface="Century Gothic"/>
              </a:rPr>
              <a:t> </a:t>
            </a:r>
            <a:r>
              <a:rPr sz="2000" dirty="0">
                <a:solidFill>
                  <a:srgbClr val="3A3838"/>
                </a:solidFill>
                <a:latin typeface="Century Gothic"/>
                <a:cs typeface="Century Gothic"/>
              </a:rPr>
              <a:t>of</a:t>
            </a:r>
            <a:r>
              <a:rPr sz="2000" spc="-40" dirty="0">
                <a:solidFill>
                  <a:srgbClr val="3A3838"/>
                </a:solidFill>
                <a:latin typeface="Century Gothic"/>
                <a:cs typeface="Century Gothic"/>
              </a:rPr>
              <a:t> </a:t>
            </a:r>
            <a:r>
              <a:rPr sz="2000" spc="-10" dirty="0">
                <a:solidFill>
                  <a:srgbClr val="3A3838"/>
                </a:solidFill>
                <a:latin typeface="Century Gothic"/>
                <a:cs typeface="Century Gothic"/>
              </a:rPr>
              <a:t>people</a:t>
            </a:r>
            <a:endParaRPr sz="2000">
              <a:latin typeface="Century Gothic"/>
              <a:cs typeface="Century Gothic"/>
            </a:endParaRPr>
          </a:p>
        </p:txBody>
      </p:sp>
      <p:sp>
        <p:nvSpPr>
          <p:cNvPr id="8" name="object 8"/>
          <p:cNvSpPr/>
          <p:nvPr/>
        </p:nvSpPr>
        <p:spPr>
          <a:xfrm>
            <a:off x="219456" y="3509771"/>
            <a:ext cx="5114925" cy="2326005"/>
          </a:xfrm>
          <a:custGeom>
            <a:avLst/>
            <a:gdLst/>
            <a:ahLst/>
            <a:cxnLst/>
            <a:rect l="l" t="t" r="r" b="b"/>
            <a:pathLst>
              <a:path w="5114925" h="2326004">
                <a:moveTo>
                  <a:pt x="4726940" y="0"/>
                </a:moveTo>
                <a:lnTo>
                  <a:pt x="387616" y="0"/>
                </a:lnTo>
                <a:lnTo>
                  <a:pt x="338995" y="3019"/>
                </a:lnTo>
                <a:lnTo>
                  <a:pt x="292176" y="11834"/>
                </a:lnTo>
                <a:lnTo>
                  <a:pt x="247522" y="26083"/>
                </a:lnTo>
                <a:lnTo>
                  <a:pt x="205397" y="45403"/>
                </a:lnTo>
                <a:lnTo>
                  <a:pt x="166164" y="69430"/>
                </a:lnTo>
                <a:lnTo>
                  <a:pt x="130186" y="97803"/>
                </a:lnTo>
                <a:lnTo>
                  <a:pt x="97826" y="130158"/>
                </a:lnTo>
                <a:lnTo>
                  <a:pt x="69448" y="166133"/>
                </a:lnTo>
                <a:lnTo>
                  <a:pt x="45416" y="205365"/>
                </a:lnTo>
                <a:lnTo>
                  <a:pt x="26091" y="247491"/>
                </a:lnTo>
                <a:lnTo>
                  <a:pt x="11838" y="292147"/>
                </a:lnTo>
                <a:lnTo>
                  <a:pt x="3020" y="338973"/>
                </a:lnTo>
                <a:lnTo>
                  <a:pt x="0" y="387603"/>
                </a:lnTo>
                <a:lnTo>
                  <a:pt x="0" y="1938019"/>
                </a:lnTo>
                <a:lnTo>
                  <a:pt x="3020" y="1986638"/>
                </a:lnTo>
                <a:lnTo>
                  <a:pt x="11838" y="2033455"/>
                </a:lnTo>
                <a:lnTo>
                  <a:pt x="26091" y="2078106"/>
                </a:lnTo>
                <a:lnTo>
                  <a:pt x="45416" y="2120230"/>
                </a:lnTo>
                <a:lnTo>
                  <a:pt x="69448" y="2159462"/>
                </a:lnTo>
                <a:lnTo>
                  <a:pt x="97826" y="2195439"/>
                </a:lnTo>
                <a:lnTo>
                  <a:pt x="130186" y="2227798"/>
                </a:lnTo>
                <a:lnTo>
                  <a:pt x="166164" y="2256175"/>
                </a:lnTo>
                <a:lnTo>
                  <a:pt x="205397" y="2280208"/>
                </a:lnTo>
                <a:lnTo>
                  <a:pt x="247522" y="2299532"/>
                </a:lnTo>
                <a:lnTo>
                  <a:pt x="292176" y="2313785"/>
                </a:lnTo>
                <a:lnTo>
                  <a:pt x="338995" y="2322603"/>
                </a:lnTo>
                <a:lnTo>
                  <a:pt x="387616" y="2325624"/>
                </a:lnTo>
                <a:lnTo>
                  <a:pt x="4726940" y="2325624"/>
                </a:lnTo>
                <a:lnTo>
                  <a:pt x="4775570" y="2322603"/>
                </a:lnTo>
                <a:lnTo>
                  <a:pt x="4822396" y="2313785"/>
                </a:lnTo>
                <a:lnTo>
                  <a:pt x="4867052" y="2299532"/>
                </a:lnTo>
                <a:lnTo>
                  <a:pt x="4909178" y="2280208"/>
                </a:lnTo>
                <a:lnTo>
                  <a:pt x="4948410" y="2256175"/>
                </a:lnTo>
                <a:lnTo>
                  <a:pt x="4984385" y="2227798"/>
                </a:lnTo>
                <a:lnTo>
                  <a:pt x="5016740" y="2195439"/>
                </a:lnTo>
                <a:lnTo>
                  <a:pt x="5045113" y="2159462"/>
                </a:lnTo>
                <a:lnTo>
                  <a:pt x="5069140" y="2120230"/>
                </a:lnTo>
                <a:lnTo>
                  <a:pt x="5088460" y="2078106"/>
                </a:lnTo>
                <a:lnTo>
                  <a:pt x="5102709" y="2033455"/>
                </a:lnTo>
                <a:lnTo>
                  <a:pt x="5111524" y="1986638"/>
                </a:lnTo>
                <a:lnTo>
                  <a:pt x="5114544" y="1938019"/>
                </a:lnTo>
                <a:lnTo>
                  <a:pt x="5114544" y="387603"/>
                </a:lnTo>
                <a:lnTo>
                  <a:pt x="5111524" y="338973"/>
                </a:lnTo>
                <a:lnTo>
                  <a:pt x="5102709" y="292147"/>
                </a:lnTo>
                <a:lnTo>
                  <a:pt x="5088460" y="247491"/>
                </a:lnTo>
                <a:lnTo>
                  <a:pt x="5069140" y="205365"/>
                </a:lnTo>
                <a:lnTo>
                  <a:pt x="5045113" y="166133"/>
                </a:lnTo>
                <a:lnTo>
                  <a:pt x="5016740" y="130158"/>
                </a:lnTo>
                <a:lnTo>
                  <a:pt x="4984385" y="97803"/>
                </a:lnTo>
                <a:lnTo>
                  <a:pt x="4948410" y="69430"/>
                </a:lnTo>
                <a:lnTo>
                  <a:pt x="4909178" y="45403"/>
                </a:lnTo>
                <a:lnTo>
                  <a:pt x="4867052" y="26083"/>
                </a:lnTo>
                <a:lnTo>
                  <a:pt x="4822396" y="11834"/>
                </a:lnTo>
                <a:lnTo>
                  <a:pt x="4775570" y="3019"/>
                </a:lnTo>
                <a:lnTo>
                  <a:pt x="4726940" y="0"/>
                </a:lnTo>
                <a:close/>
              </a:path>
            </a:pathLst>
          </a:custGeom>
          <a:solidFill>
            <a:srgbClr val="F3CEC3"/>
          </a:solidFill>
        </p:spPr>
        <p:txBody>
          <a:bodyPr wrap="square" lIns="0" tIns="0" rIns="0" bIns="0" rtlCol="0"/>
          <a:lstStyle/>
          <a:p>
            <a:endParaRPr/>
          </a:p>
        </p:txBody>
      </p:sp>
      <p:sp>
        <p:nvSpPr>
          <p:cNvPr id="9" name="object 9"/>
          <p:cNvSpPr txBox="1"/>
          <p:nvPr/>
        </p:nvSpPr>
        <p:spPr>
          <a:xfrm>
            <a:off x="812393" y="4032630"/>
            <a:ext cx="3928745" cy="1245870"/>
          </a:xfrm>
          <a:prstGeom prst="rect">
            <a:avLst/>
          </a:prstGeom>
        </p:spPr>
        <p:txBody>
          <a:bodyPr vert="horz" wrap="square" lIns="0" tIns="12700" rIns="0" bIns="0" rtlCol="0">
            <a:spAutoFit/>
          </a:bodyPr>
          <a:lstStyle/>
          <a:p>
            <a:pPr marL="12700" marR="5080">
              <a:lnSpc>
                <a:spcPct val="100000"/>
              </a:lnSpc>
              <a:spcBef>
                <a:spcPts val="100"/>
              </a:spcBef>
            </a:pPr>
            <a:r>
              <a:rPr sz="2000" dirty="0">
                <a:solidFill>
                  <a:srgbClr val="3A3838"/>
                </a:solidFill>
                <a:latin typeface="Century Gothic"/>
                <a:cs typeface="Century Gothic"/>
              </a:rPr>
              <a:t>Member’s</a:t>
            </a:r>
            <a:r>
              <a:rPr sz="2000" spc="130" dirty="0">
                <a:solidFill>
                  <a:srgbClr val="3A3838"/>
                </a:solidFill>
                <a:latin typeface="Century Gothic"/>
                <a:cs typeface="Century Gothic"/>
              </a:rPr>
              <a:t> </a:t>
            </a:r>
            <a:r>
              <a:rPr sz="2000" dirty="0">
                <a:solidFill>
                  <a:srgbClr val="3A3838"/>
                </a:solidFill>
                <a:latin typeface="Century Gothic"/>
                <a:cs typeface="Century Gothic"/>
              </a:rPr>
              <a:t>respective</a:t>
            </a:r>
            <a:r>
              <a:rPr sz="2000" spc="100" dirty="0">
                <a:solidFill>
                  <a:srgbClr val="3A3838"/>
                </a:solidFill>
                <a:latin typeface="Century Gothic"/>
                <a:cs typeface="Century Gothic"/>
              </a:rPr>
              <a:t> </a:t>
            </a:r>
            <a:r>
              <a:rPr sz="2000" spc="65" dirty="0">
                <a:solidFill>
                  <a:srgbClr val="3A3838"/>
                </a:solidFill>
                <a:latin typeface="Century Gothic"/>
                <a:cs typeface="Century Gothic"/>
              </a:rPr>
              <a:t>cultures </a:t>
            </a:r>
            <a:r>
              <a:rPr sz="2000" spc="-30" dirty="0">
                <a:solidFill>
                  <a:srgbClr val="3A3838"/>
                </a:solidFill>
                <a:latin typeface="Century Gothic"/>
                <a:cs typeface="Century Gothic"/>
              </a:rPr>
              <a:t>affect</a:t>
            </a:r>
            <a:r>
              <a:rPr sz="2000" spc="-85" dirty="0">
                <a:solidFill>
                  <a:srgbClr val="3A3838"/>
                </a:solidFill>
                <a:latin typeface="Century Gothic"/>
                <a:cs typeface="Century Gothic"/>
              </a:rPr>
              <a:t> </a:t>
            </a:r>
            <a:r>
              <a:rPr sz="2000" dirty="0">
                <a:solidFill>
                  <a:srgbClr val="3A3838"/>
                </a:solidFill>
                <a:latin typeface="Century Gothic"/>
                <a:cs typeface="Century Gothic"/>
              </a:rPr>
              <a:t>every</a:t>
            </a:r>
            <a:r>
              <a:rPr sz="2000" spc="-75" dirty="0">
                <a:solidFill>
                  <a:srgbClr val="3A3838"/>
                </a:solidFill>
                <a:latin typeface="Century Gothic"/>
                <a:cs typeface="Century Gothic"/>
              </a:rPr>
              <a:t> </a:t>
            </a:r>
            <a:r>
              <a:rPr sz="2000" spc="-10" dirty="0">
                <a:solidFill>
                  <a:srgbClr val="3A3838"/>
                </a:solidFill>
                <a:latin typeface="Century Gothic"/>
                <a:cs typeface="Century Gothic"/>
              </a:rPr>
              <a:t>aspect</a:t>
            </a:r>
            <a:r>
              <a:rPr sz="2000" spc="-85" dirty="0">
                <a:solidFill>
                  <a:srgbClr val="3A3838"/>
                </a:solidFill>
                <a:latin typeface="Century Gothic"/>
                <a:cs typeface="Century Gothic"/>
              </a:rPr>
              <a:t> </a:t>
            </a:r>
            <a:r>
              <a:rPr sz="2000" dirty="0">
                <a:solidFill>
                  <a:srgbClr val="3A3838"/>
                </a:solidFill>
                <a:latin typeface="Century Gothic"/>
                <a:cs typeface="Century Gothic"/>
              </a:rPr>
              <a:t>of</a:t>
            </a:r>
            <a:r>
              <a:rPr sz="2000" spc="-65" dirty="0">
                <a:solidFill>
                  <a:srgbClr val="3A3838"/>
                </a:solidFill>
                <a:latin typeface="Century Gothic"/>
                <a:cs typeface="Century Gothic"/>
              </a:rPr>
              <a:t> </a:t>
            </a:r>
            <a:r>
              <a:rPr sz="2000" spc="80" dirty="0">
                <a:solidFill>
                  <a:srgbClr val="3A3838"/>
                </a:solidFill>
                <a:latin typeface="Century Gothic"/>
                <a:cs typeface="Century Gothic"/>
              </a:rPr>
              <a:t>their </a:t>
            </a:r>
            <a:r>
              <a:rPr sz="2000" spc="-80" dirty="0">
                <a:solidFill>
                  <a:srgbClr val="3A3838"/>
                </a:solidFill>
                <a:latin typeface="Century Gothic"/>
                <a:cs typeface="Century Gothic"/>
              </a:rPr>
              <a:t>care,</a:t>
            </a:r>
            <a:r>
              <a:rPr sz="2000" spc="-30" dirty="0">
                <a:solidFill>
                  <a:srgbClr val="3A3838"/>
                </a:solidFill>
                <a:latin typeface="Century Gothic"/>
                <a:cs typeface="Century Gothic"/>
              </a:rPr>
              <a:t> </a:t>
            </a:r>
            <a:r>
              <a:rPr sz="2000" spc="65" dirty="0">
                <a:solidFill>
                  <a:srgbClr val="3A3838"/>
                </a:solidFill>
                <a:latin typeface="Century Gothic"/>
                <a:cs typeface="Century Gothic"/>
              </a:rPr>
              <a:t>including</a:t>
            </a:r>
            <a:r>
              <a:rPr sz="2000" spc="-45" dirty="0">
                <a:solidFill>
                  <a:srgbClr val="3A3838"/>
                </a:solidFill>
                <a:latin typeface="Century Gothic"/>
                <a:cs typeface="Century Gothic"/>
              </a:rPr>
              <a:t> </a:t>
            </a:r>
            <a:r>
              <a:rPr sz="2000" b="1" spc="204" dirty="0">
                <a:solidFill>
                  <a:srgbClr val="3A3838"/>
                </a:solidFill>
                <a:latin typeface="Calibri"/>
                <a:cs typeface="Calibri"/>
              </a:rPr>
              <a:t>transportation </a:t>
            </a:r>
            <a:r>
              <a:rPr sz="2000" dirty="0">
                <a:solidFill>
                  <a:srgbClr val="3A3838"/>
                </a:solidFill>
                <a:latin typeface="Century Gothic"/>
                <a:cs typeface="Century Gothic"/>
              </a:rPr>
              <a:t>to </a:t>
            </a:r>
            <a:r>
              <a:rPr sz="2000" spc="100" dirty="0">
                <a:solidFill>
                  <a:srgbClr val="3A3838"/>
                </a:solidFill>
                <a:latin typeface="Century Gothic"/>
                <a:cs typeface="Century Gothic"/>
              </a:rPr>
              <a:t>their</a:t>
            </a:r>
            <a:r>
              <a:rPr sz="2000" spc="-20" dirty="0">
                <a:solidFill>
                  <a:srgbClr val="3A3838"/>
                </a:solidFill>
                <a:latin typeface="Century Gothic"/>
                <a:cs typeface="Century Gothic"/>
              </a:rPr>
              <a:t> </a:t>
            </a:r>
            <a:r>
              <a:rPr sz="2000" dirty="0">
                <a:solidFill>
                  <a:srgbClr val="3A3838"/>
                </a:solidFill>
                <a:latin typeface="Century Gothic"/>
                <a:cs typeface="Century Gothic"/>
              </a:rPr>
              <a:t>medical</a:t>
            </a:r>
            <a:r>
              <a:rPr sz="2000" spc="-15" dirty="0">
                <a:solidFill>
                  <a:srgbClr val="3A3838"/>
                </a:solidFill>
                <a:latin typeface="Century Gothic"/>
                <a:cs typeface="Century Gothic"/>
              </a:rPr>
              <a:t> </a:t>
            </a:r>
            <a:r>
              <a:rPr sz="2000" spc="45" dirty="0">
                <a:solidFill>
                  <a:srgbClr val="3A3838"/>
                </a:solidFill>
                <a:latin typeface="Century Gothic"/>
                <a:cs typeface="Century Gothic"/>
              </a:rPr>
              <a:t>appointments</a:t>
            </a:r>
            <a:endParaRPr sz="2000">
              <a:latin typeface="Century Gothic"/>
              <a:cs typeface="Century Gothic"/>
            </a:endParaRPr>
          </a:p>
        </p:txBody>
      </p:sp>
      <p:sp>
        <p:nvSpPr>
          <p:cNvPr id="10" name="object 10"/>
          <p:cNvSpPr txBox="1"/>
          <p:nvPr/>
        </p:nvSpPr>
        <p:spPr>
          <a:xfrm>
            <a:off x="9681464" y="6332931"/>
            <a:ext cx="2250440" cy="304165"/>
          </a:xfrm>
          <a:prstGeom prst="rect">
            <a:avLst/>
          </a:prstGeom>
        </p:spPr>
        <p:txBody>
          <a:bodyPr vert="horz" wrap="square" lIns="0" tIns="5080" rIns="0" bIns="0" rtlCol="0">
            <a:spAutoFit/>
          </a:bodyPr>
          <a:lstStyle/>
          <a:p>
            <a:pPr marL="12700">
              <a:lnSpc>
                <a:spcPct val="100000"/>
              </a:lnSpc>
              <a:spcBef>
                <a:spcPts val="40"/>
              </a:spcBef>
            </a:pPr>
            <a:r>
              <a:rPr sz="1800" spc="50" dirty="0">
                <a:solidFill>
                  <a:srgbClr val="F1F1F1"/>
                </a:solidFill>
                <a:latin typeface="Century Gothic"/>
                <a:cs typeface="Century Gothic"/>
              </a:rPr>
              <a:t>Cultural</a:t>
            </a:r>
            <a:r>
              <a:rPr sz="1800" spc="-5" dirty="0">
                <a:solidFill>
                  <a:srgbClr val="F1F1F1"/>
                </a:solidFill>
                <a:latin typeface="Century Gothic"/>
                <a:cs typeface="Century Gothic"/>
              </a:rPr>
              <a:t> </a:t>
            </a:r>
            <a:r>
              <a:rPr sz="1800" spc="-10" dirty="0">
                <a:solidFill>
                  <a:srgbClr val="F1F1F1"/>
                </a:solidFill>
                <a:latin typeface="Century Gothic"/>
                <a:cs typeface="Century Gothic"/>
              </a:rPr>
              <a:t>Awareness</a:t>
            </a:r>
            <a:endParaRPr sz="1800">
              <a:latin typeface="Century Gothic"/>
              <a:cs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876" y="615695"/>
            <a:ext cx="4898390" cy="6242685"/>
          </a:xfrm>
          <a:custGeom>
            <a:avLst/>
            <a:gdLst/>
            <a:ahLst/>
            <a:cxnLst/>
            <a:rect l="l" t="t" r="r" b="b"/>
            <a:pathLst>
              <a:path w="4898390" h="6242684">
                <a:moveTo>
                  <a:pt x="4898136" y="0"/>
                </a:moveTo>
                <a:lnTo>
                  <a:pt x="0" y="0"/>
                </a:lnTo>
                <a:lnTo>
                  <a:pt x="0" y="6242304"/>
                </a:lnTo>
                <a:lnTo>
                  <a:pt x="4898136" y="6242304"/>
                </a:lnTo>
                <a:lnTo>
                  <a:pt x="4898136" y="0"/>
                </a:lnTo>
                <a:close/>
              </a:path>
            </a:pathLst>
          </a:custGeom>
          <a:solidFill>
            <a:srgbClr val="FAE4D5"/>
          </a:solidFill>
        </p:spPr>
        <p:txBody>
          <a:bodyPr wrap="square" lIns="0" tIns="0" rIns="0" bIns="0" rtlCol="0"/>
          <a:lstStyle/>
          <a:p>
            <a:endParaRPr/>
          </a:p>
        </p:txBody>
      </p:sp>
      <p:sp>
        <p:nvSpPr>
          <p:cNvPr id="3" name="object 3"/>
          <p:cNvSpPr/>
          <p:nvPr/>
        </p:nvSpPr>
        <p:spPr>
          <a:xfrm>
            <a:off x="7293864" y="664463"/>
            <a:ext cx="4898390" cy="381000"/>
          </a:xfrm>
          <a:custGeom>
            <a:avLst/>
            <a:gdLst/>
            <a:ahLst/>
            <a:cxnLst/>
            <a:rect l="l" t="t" r="r" b="b"/>
            <a:pathLst>
              <a:path w="4898390" h="381000">
                <a:moveTo>
                  <a:pt x="4898135" y="0"/>
                </a:moveTo>
                <a:lnTo>
                  <a:pt x="0" y="0"/>
                </a:lnTo>
                <a:lnTo>
                  <a:pt x="0" y="381000"/>
                </a:lnTo>
                <a:lnTo>
                  <a:pt x="4898135" y="381000"/>
                </a:lnTo>
                <a:lnTo>
                  <a:pt x="4898135" y="0"/>
                </a:lnTo>
                <a:close/>
              </a:path>
            </a:pathLst>
          </a:custGeom>
          <a:solidFill>
            <a:srgbClr val="FAE4D5"/>
          </a:solidFill>
        </p:spPr>
        <p:txBody>
          <a:bodyPr wrap="square" lIns="0" tIns="0" rIns="0" bIns="0" rtlCol="0"/>
          <a:lstStyle/>
          <a:p>
            <a:endParaRPr/>
          </a:p>
        </p:txBody>
      </p:sp>
      <p:grpSp>
        <p:nvGrpSpPr>
          <p:cNvPr id="4" name="object 4"/>
          <p:cNvGrpSpPr/>
          <p:nvPr/>
        </p:nvGrpSpPr>
        <p:grpSpPr>
          <a:xfrm>
            <a:off x="-28575" y="6088762"/>
            <a:ext cx="12249150" cy="721995"/>
            <a:chOff x="-28575" y="6088762"/>
            <a:chExt cx="12249150" cy="721995"/>
          </a:xfrm>
        </p:grpSpPr>
        <p:sp>
          <p:nvSpPr>
            <p:cNvPr id="5" name="object 5"/>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6" name="object 6"/>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7" name="object 7"/>
          <p:cNvSpPr txBox="1"/>
          <p:nvPr/>
        </p:nvSpPr>
        <p:spPr>
          <a:xfrm>
            <a:off x="927303" y="5267071"/>
            <a:ext cx="2567305" cy="666115"/>
          </a:xfrm>
          <a:prstGeom prst="rect">
            <a:avLst/>
          </a:prstGeom>
        </p:spPr>
        <p:txBody>
          <a:bodyPr vert="horz" wrap="square" lIns="0" tIns="12700" rIns="0" bIns="0" rtlCol="0">
            <a:spAutoFit/>
          </a:bodyPr>
          <a:lstStyle/>
          <a:p>
            <a:pPr marL="12700" marR="5080" indent="-1270" algn="ctr">
              <a:lnSpc>
                <a:spcPct val="100000"/>
              </a:lnSpc>
              <a:spcBef>
                <a:spcPts val="100"/>
              </a:spcBef>
            </a:pPr>
            <a:r>
              <a:rPr sz="1400" spc="100" dirty="0">
                <a:solidFill>
                  <a:srgbClr val="3A3838"/>
                </a:solidFill>
                <a:latin typeface="Century Gothic"/>
                <a:cs typeface="Century Gothic"/>
              </a:rPr>
              <a:t>For</a:t>
            </a:r>
            <a:r>
              <a:rPr sz="1400" spc="40" dirty="0">
                <a:solidFill>
                  <a:srgbClr val="3A3838"/>
                </a:solidFill>
                <a:latin typeface="Century Gothic"/>
                <a:cs typeface="Century Gothic"/>
              </a:rPr>
              <a:t> </a:t>
            </a:r>
            <a:r>
              <a:rPr sz="1400" dirty="0">
                <a:solidFill>
                  <a:srgbClr val="3A3838"/>
                </a:solidFill>
                <a:latin typeface="Century Gothic"/>
                <a:cs typeface="Century Gothic"/>
              </a:rPr>
              <a:t>more</a:t>
            </a:r>
            <a:r>
              <a:rPr sz="1400" spc="45" dirty="0">
                <a:solidFill>
                  <a:srgbClr val="3A3838"/>
                </a:solidFill>
                <a:latin typeface="Century Gothic"/>
                <a:cs typeface="Century Gothic"/>
              </a:rPr>
              <a:t> </a:t>
            </a:r>
            <a:r>
              <a:rPr sz="1400" spc="50" dirty="0">
                <a:solidFill>
                  <a:srgbClr val="3A3838"/>
                </a:solidFill>
                <a:latin typeface="Century Gothic"/>
                <a:cs typeface="Century Gothic"/>
              </a:rPr>
              <a:t>information</a:t>
            </a:r>
            <a:r>
              <a:rPr sz="1400" spc="25" dirty="0">
                <a:solidFill>
                  <a:srgbClr val="3A3838"/>
                </a:solidFill>
                <a:latin typeface="Century Gothic"/>
                <a:cs typeface="Century Gothic"/>
              </a:rPr>
              <a:t> </a:t>
            </a:r>
            <a:r>
              <a:rPr sz="1400" spc="-20" dirty="0">
                <a:solidFill>
                  <a:srgbClr val="3A3838"/>
                </a:solidFill>
                <a:latin typeface="Century Gothic"/>
                <a:cs typeface="Century Gothic"/>
              </a:rPr>
              <a:t>about Medicare</a:t>
            </a:r>
            <a:r>
              <a:rPr sz="1400" spc="5" dirty="0">
                <a:solidFill>
                  <a:srgbClr val="3A3838"/>
                </a:solidFill>
                <a:latin typeface="Century Gothic"/>
                <a:cs typeface="Century Gothic"/>
              </a:rPr>
              <a:t> </a:t>
            </a:r>
            <a:r>
              <a:rPr sz="1400" dirty="0">
                <a:solidFill>
                  <a:srgbClr val="3A3838"/>
                </a:solidFill>
                <a:latin typeface="Century Gothic"/>
                <a:cs typeface="Century Gothic"/>
              </a:rPr>
              <a:t>or</a:t>
            </a:r>
            <a:r>
              <a:rPr sz="1400" spc="20" dirty="0">
                <a:solidFill>
                  <a:srgbClr val="3A3838"/>
                </a:solidFill>
                <a:latin typeface="Century Gothic"/>
                <a:cs typeface="Century Gothic"/>
              </a:rPr>
              <a:t> </a:t>
            </a:r>
            <a:r>
              <a:rPr sz="1400" spc="-25" dirty="0">
                <a:solidFill>
                  <a:srgbClr val="3A3838"/>
                </a:solidFill>
                <a:latin typeface="Century Gothic"/>
                <a:cs typeface="Century Gothic"/>
              </a:rPr>
              <a:t>Medicaid,</a:t>
            </a:r>
            <a:r>
              <a:rPr sz="1400" spc="15" dirty="0">
                <a:solidFill>
                  <a:srgbClr val="3A3838"/>
                </a:solidFill>
                <a:latin typeface="Century Gothic"/>
                <a:cs typeface="Century Gothic"/>
              </a:rPr>
              <a:t> </a:t>
            </a:r>
            <a:r>
              <a:rPr sz="1400" spc="55" dirty="0">
                <a:solidFill>
                  <a:srgbClr val="3A3838"/>
                </a:solidFill>
                <a:latin typeface="Century Gothic"/>
                <a:cs typeface="Century Gothic"/>
              </a:rPr>
              <a:t>visit </a:t>
            </a:r>
            <a:r>
              <a:rPr sz="1400" dirty="0">
                <a:solidFill>
                  <a:srgbClr val="3A3838"/>
                </a:solidFill>
                <a:latin typeface="Century Gothic"/>
                <a:cs typeface="Century Gothic"/>
              </a:rPr>
              <a:t>the</a:t>
            </a:r>
            <a:r>
              <a:rPr sz="1400" spc="60" dirty="0">
                <a:solidFill>
                  <a:srgbClr val="3A3838"/>
                </a:solidFill>
                <a:latin typeface="Century Gothic"/>
                <a:cs typeface="Century Gothic"/>
              </a:rPr>
              <a:t> </a:t>
            </a:r>
            <a:r>
              <a:rPr sz="1400" dirty="0">
                <a:solidFill>
                  <a:srgbClr val="3A3838"/>
                </a:solidFill>
                <a:latin typeface="Century Gothic"/>
                <a:cs typeface="Century Gothic"/>
              </a:rPr>
              <a:t>CMS</a:t>
            </a:r>
            <a:r>
              <a:rPr sz="1400" spc="70" dirty="0">
                <a:solidFill>
                  <a:srgbClr val="3A3838"/>
                </a:solidFill>
                <a:latin typeface="Century Gothic"/>
                <a:cs typeface="Century Gothic"/>
              </a:rPr>
              <a:t> </a:t>
            </a:r>
            <a:r>
              <a:rPr sz="1400" dirty="0">
                <a:solidFill>
                  <a:srgbClr val="3A3838"/>
                </a:solidFill>
                <a:latin typeface="Century Gothic"/>
                <a:cs typeface="Century Gothic"/>
              </a:rPr>
              <a:t>website</a:t>
            </a:r>
            <a:r>
              <a:rPr sz="1400" spc="60" dirty="0">
                <a:solidFill>
                  <a:srgbClr val="3A3838"/>
                </a:solidFill>
                <a:latin typeface="Century Gothic"/>
                <a:cs typeface="Century Gothic"/>
              </a:rPr>
              <a:t> </a:t>
            </a:r>
            <a:r>
              <a:rPr sz="1400" dirty="0">
                <a:solidFill>
                  <a:srgbClr val="3A3838"/>
                </a:solidFill>
                <a:latin typeface="Century Gothic"/>
                <a:cs typeface="Century Gothic"/>
              </a:rPr>
              <a:t>at</a:t>
            </a:r>
            <a:r>
              <a:rPr sz="1400" spc="50" dirty="0">
                <a:solidFill>
                  <a:srgbClr val="3A3838"/>
                </a:solidFill>
                <a:latin typeface="Century Gothic"/>
                <a:cs typeface="Century Gothic"/>
              </a:rPr>
              <a:t> </a:t>
            </a:r>
            <a:r>
              <a:rPr sz="1400" spc="-10" dirty="0">
                <a:solidFill>
                  <a:srgbClr val="3A3838"/>
                </a:solidFill>
                <a:latin typeface="Century Gothic"/>
                <a:cs typeface="Century Gothic"/>
              </a:rPr>
              <a:t>CMS.gov</a:t>
            </a:r>
            <a:endParaRPr sz="1400">
              <a:latin typeface="Century Gothic"/>
              <a:cs typeface="Century Gothic"/>
            </a:endParaRPr>
          </a:p>
        </p:txBody>
      </p:sp>
      <p:sp>
        <p:nvSpPr>
          <p:cNvPr id="8" name="object 8"/>
          <p:cNvSpPr/>
          <p:nvPr/>
        </p:nvSpPr>
        <p:spPr>
          <a:xfrm>
            <a:off x="173736" y="5242559"/>
            <a:ext cx="739140" cy="737870"/>
          </a:xfrm>
          <a:custGeom>
            <a:avLst/>
            <a:gdLst/>
            <a:ahLst/>
            <a:cxnLst/>
            <a:rect l="l" t="t" r="r" b="b"/>
            <a:pathLst>
              <a:path w="739140" h="737870">
                <a:moveTo>
                  <a:pt x="369570" y="0"/>
                </a:moveTo>
                <a:lnTo>
                  <a:pt x="323213" y="2873"/>
                </a:lnTo>
                <a:lnTo>
                  <a:pt x="278574" y="11262"/>
                </a:lnTo>
                <a:lnTo>
                  <a:pt x="235999" y="24822"/>
                </a:lnTo>
                <a:lnTo>
                  <a:pt x="195836" y="43207"/>
                </a:lnTo>
                <a:lnTo>
                  <a:pt x="158429" y="66072"/>
                </a:lnTo>
                <a:lnTo>
                  <a:pt x="124126" y="93071"/>
                </a:lnTo>
                <a:lnTo>
                  <a:pt x="93273" y="123859"/>
                </a:lnTo>
                <a:lnTo>
                  <a:pt x="66216" y="158090"/>
                </a:lnTo>
                <a:lnTo>
                  <a:pt x="43302" y="195420"/>
                </a:lnTo>
                <a:lnTo>
                  <a:pt x="24877" y="235502"/>
                </a:lnTo>
                <a:lnTo>
                  <a:pt x="11287" y="277990"/>
                </a:lnTo>
                <a:lnTo>
                  <a:pt x="2879" y="322541"/>
                </a:lnTo>
                <a:lnTo>
                  <a:pt x="0" y="368807"/>
                </a:lnTo>
                <a:lnTo>
                  <a:pt x="2879" y="415069"/>
                </a:lnTo>
                <a:lnTo>
                  <a:pt x="11287" y="459616"/>
                </a:lnTo>
                <a:lnTo>
                  <a:pt x="24877" y="502103"/>
                </a:lnTo>
                <a:lnTo>
                  <a:pt x="43302" y="542184"/>
                </a:lnTo>
                <a:lnTo>
                  <a:pt x="66216" y="579514"/>
                </a:lnTo>
                <a:lnTo>
                  <a:pt x="93273" y="613746"/>
                </a:lnTo>
                <a:lnTo>
                  <a:pt x="124126" y="644535"/>
                </a:lnTo>
                <a:lnTo>
                  <a:pt x="158429" y="671536"/>
                </a:lnTo>
                <a:lnTo>
                  <a:pt x="195836" y="694403"/>
                </a:lnTo>
                <a:lnTo>
                  <a:pt x="235999" y="712790"/>
                </a:lnTo>
                <a:lnTo>
                  <a:pt x="278574" y="726351"/>
                </a:lnTo>
                <a:lnTo>
                  <a:pt x="323213" y="734742"/>
                </a:lnTo>
                <a:lnTo>
                  <a:pt x="369570" y="737615"/>
                </a:lnTo>
                <a:lnTo>
                  <a:pt x="415926" y="734742"/>
                </a:lnTo>
                <a:lnTo>
                  <a:pt x="460565" y="726351"/>
                </a:lnTo>
                <a:lnTo>
                  <a:pt x="503140" y="712790"/>
                </a:lnTo>
                <a:lnTo>
                  <a:pt x="543303" y="694403"/>
                </a:lnTo>
                <a:lnTo>
                  <a:pt x="580710" y="671536"/>
                </a:lnTo>
                <a:lnTo>
                  <a:pt x="615013" y="644535"/>
                </a:lnTo>
                <a:lnTo>
                  <a:pt x="645866" y="613746"/>
                </a:lnTo>
                <a:lnTo>
                  <a:pt x="672923" y="579514"/>
                </a:lnTo>
                <a:lnTo>
                  <a:pt x="695837" y="542184"/>
                </a:lnTo>
                <a:lnTo>
                  <a:pt x="714262" y="502103"/>
                </a:lnTo>
                <a:lnTo>
                  <a:pt x="727852" y="459616"/>
                </a:lnTo>
                <a:lnTo>
                  <a:pt x="736260" y="415069"/>
                </a:lnTo>
                <a:lnTo>
                  <a:pt x="739140" y="368807"/>
                </a:lnTo>
                <a:lnTo>
                  <a:pt x="736260" y="322541"/>
                </a:lnTo>
                <a:lnTo>
                  <a:pt x="727852" y="277990"/>
                </a:lnTo>
                <a:lnTo>
                  <a:pt x="714262" y="235502"/>
                </a:lnTo>
                <a:lnTo>
                  <a:pt x="695837" y="195420"/>
                </a:lnTo>
                <a:lnTo>
                  <a:pt x="672923" y="158090"/>
                </a:lnTo>
                <a:lnTo>
                  <a:pt x="645866" y="123859"/>
                </a:lnTo>
                <a:lnTo>
                  <a:pt x="615013" y="93071"/>
                </a:lnTo>
                <a:lnTo>
                  <a:pt x="580710" y="66072"/>
                </a:lnTo>
                <a:lnTo>
                  <a:pt x="543303" y="43207"/>
                </a:lnTo>
                <a:lnTo>
                  <a:pt x="503140" y="24822"/>
                </a:lnTo>
                <a:lnTo>
                  <a:pt x="460565" y="11262"/>
                </a:lnTo>
                <a:lnTo>
                  <a:pt x="415926" y="2873"/>
                </a:lnTo>
                <a:lnTo>
                  <a:pt x="369570" y="0"/>
                </a:lnTo>
                <a:close/>
              </a:path>
            </a:pathLst>
          </a:custGeom>
          <a:solidFill>
            <a:srgbClr val="B4C6E7"/>
          </a:solidFill>
        </p:spPr>
        <p:txBody>
          <a:bodyPr wrap="square" lIns="0" tIns="0" rIns="0" bIns="0" rtlCol="0"/>
          <a:lstStyle/>
          <a:p>
            <a:endParaRPr/>
          </a:p>
        </p:txBody>
      </p:sp>
      <p:sp>
        <p:nvSpPr>
          <p:cNvPr id="9" name="object 9"/>
          <p:cNvSpPr txBox="1"/>
          <p:nvPr/>
        </p:nvSpPr>
        <p:spPr>
          <a:xfrm>
            <a:off x="439623" y="5235346"/>
            <a:ext cx="182880" cy="848994"/>
          </a:xfrm>
          <a:prstGeom prst="rect">
            <a:avLst/>
          </a:prstGeom>
        </p:spPr>
        <p:txBody>
          <a:bodyPr vert="horz" wrap="square" lIns="0" tIns="12700" rIns="0" bIns="0" rtlCol="0">
            <a:spAutoFit/>
          </a:bodyPr>
          <a:lstStyle/>
          <a:p>
            <a:pPr marL="12700">
              <a:lnSpc>
                <a:spcPct val="100000"/>
              </a:lnSpc>
              <a:spcBef>
                <a:spcPts val="100"/>
              </a:spcBef>
            </a:pPr>
            <a:r>
              <a:rPr sz="5400" spc="-50" dirty="0">
                <a:solidFill>
                  <a:srgbClr val="FFFFFF"/>
                </a:solidFill>
                <a:latin typeface="Calibri"/>
                <a:cs typeface="Calibri"/>
              </a:rPr>
              <a:t>i</a:t>
            </a:r>
            <a:endParaRPr sz="5400">
              <a:latin typeface="Calibri"/>
              <a:cs typeface="Calibri"/>
            </a:endParaRPr>
          </a:p>
        </p:txBody>
      </p:sp>
      <p:sp>
        <p:nvSpPr>
          <p:cNvPr id="10" name="object 10"/>
          <p:cNvSpPr/>
          <p:nvPr/>
        </p:nvSpPr>
        <p:spPr>
          <a:xfrm>
            <a:off x="6452095" y="519086"/>
            <a:ext cx="772795" cy="638810"/>
          </a:xfrm>
          <a:custGeom>
            <a:avLst/>
            <a:gdLst/>
            <a:ahLst/>
            <a:cxnLst/>
            <a:rect l="l" t="t" r="r" b="b"/>
            <a:pathLst>
              <a:path w="772795" h="638810">
                <a:moveTo>
                  <a:pt x="550367" y="164020"/>
                </a:moveTo>
                <a:lnTo>
                  <a:pt x="386334" y="0"/>
                </a:lnTo>
                <a:lnTo>
                  <a:pt x="222288" y="164020"/>
                </a:lnTo>
                <a:lnTo>
                  <a:pt x="248856" y="190576"/>
                </a:lnTo>
                <a:lnTo>
                  <a:pt x="386334" y="53276"/>
                </a:lnTo>
                <a:lnTo>
                  <a:pt x="523798" y="190576"/>
                </a:lnTo>
                <a:lnTo>
                  <a:pt x="550367" y="164020"/>
                </a:lnTo>
                <a:close/>
              </a:path>
              <a:path w="772795" h="638810">
                <a:moveTo>
                  <a:pt x="772629" y="243217"/>
                </a:moveTo>
                <a:lnTo>
                  <a:pt x="716102" y="243217"/>
                </a:lnTo>
                <a:lnTo>
                  <a:pt x="716102" y="318554"/>
                </a:lnTo>
                <a:lnTo>
                  <a:pt x="716102" y="375056"/>
                </a:lnTo>
                <a:lnTo>
                  <a:pt x="716102" y="412724"/>
                </a:lnTo>
                <a:lnTo>
                  <a:pt x="716102" y="469226"/>
                </a:lnTo>
                <a:lnTo>
                  <a:pt x="716102" y="506895"/>
                </a:lnTo>
                <a:lnTo>
                  <a:pt x="716102" y="563410"/>
                </a:lnTo>
                <a:lnTo>
                  <a:pt x="659574" y="563410"/>
                </a:lnTo>
                <a:lnTo>
                  <a:pt x="659574" y="506895"/>
                </a:lnTo>
                <a:lnTo>
                  <a:pt x="716102" y="506895"/>
                </a:lnTo>
                <a:lnTo>
                  <a:pt x="716102" y="469226"/>
                </a:lnTo>
                <a:lnTo>
                  <a:pt x="659574" y="469226"/>
                </a:lnTo>
                <a:lnTo>
                  <a:pt x="659574" y="412724"/>
                </a:lnTo>
                <a:lnTo>
                  <a:pt x="716102" y="412724"/>
                </a:lnTo>
                <a:lnTo>
                  <a:pt x="716102" y="375056"/>
                </a:lnTo>
                <a:lnTo>
                  <a:pt x="659574" y="375056"/>
                </a:lnTo>
                <a:lnTo>
                  <a:pt x="659574" y="318554"/>
                </a:lnTo>
                <a:lnTo>
                  <a:pt x="716102" y="318554"/>
                </a:lnTo>
                <a:lnTo>
                  <a:pt x="716102" y="243217"/>
                </a:lnTo>
                <a:lnTo>
                  <a:pt x="621893" y="243217"/>
                </a:lnTo>
                <a:lnTo>
                  <a:pt x="621893" y="318554"/>
                </a:lnTo>
                <a:lnTo>
                  <a:pt x="621893" y="375056"/>
                </a:lnTo>
                <a:lnTo>
                  <a:pt x="621893" y="412724"/>
                </a:lnTo>
                <a:lnTo>
                  <a:pt x="621893" y="469226"/>
                </a:lnTo>
                <a:lnTo>
                  <a:pt x="621893" y="506895"/>
                </a:lnTo>
                <a:lnTo>
                  <a:pt x="621893" y="563410"/>
                </a:lnTo>
                <a:lnTo>
                  <a:pt x="565353" y="563410"/>
                </a:lnTo>
                <a:lnTo>
                  <a:pt x="565353" y="506895"/>
                </a:lnTo>
                <a:lnTo>
                  <a:pt x="621893" y="506895"/>
                </a:lnTo>
                <a:lnTo>
                  <a:pt x="621893" y="469226"/>
                </a:lnTo>
                <a:lnTo>
                  <a:pt x="565353" y="469226"/>
                </a:lnTo>
                <a:lnTo>
                  <a:pt x="565353" y="412724"/>
                </a:lnTo>
                <a:lnTo>
                  <a:pt x="621893" y="412724"/>
                </a:lnTo>
                <a:lnTo>
                  <a:pt x="621893" y="375056"/>
                </a:lnTo>
                <a:lnTo>
                  <a:pt x="565353" y="375056"/>
                </a:lnTo>
                <a:lnTo>
                  <a:pt x="565353" y="318554"/>
                </a:lnTo>
                <a:lnTo>
                  <a:pt x="621893" y="318554"/>
                </a:lnTo>
                <a:lnTo>
                  <a:pt x="621893" y="243217"/>
                </a:lnTo>
                <a:lnTo>
                  <a:pt x="527659" y="243217"/>
                </a:lnTo>
                <a:lnTo>
                  <a:pt x="527659" y="318554"/>
                </a:lnTo>
                <a:lnTo>
                  <a:pt x="527659" y="375056"/>
                </a:lnTo>
                <a:lnTo>
                  <a:pt x="527659" y="412724"/>
                </a:lnTo>
                <a:lnTo>
                  <a:pt x="527659" y="469226"/>
                </a:lnTo>
                <a:lnTo>
                  <a:pt x="527659" y="506895"/>
                </a:lnTo>
                <a:lnTo>
                  <a:pt x="527659" y="563410"/>
                </a:lnTo>
                <a:lnTo>
                  <a:pt x="471131" y="563410"/>
                </a:lnTo>
                <a:lnTo>
                  <a:pt x="471131" y="506895"/>
                </a:lnTo>
                <a:lnTo>
                  <a:pt x="527659" y="506895"/>
                </a:lnTo>
                <a:lnTo>
                  <a:pt x="527659" y="469226"/>
                </a:lnTo>
                <a:lnTo>
                  <a:pt x="471131" y="469226"/>
                </a:lnTo>
                <a:lnTo>
                  <a:pt x="471131" y="412724"/>
                </a:lnTo>
                <a:lnTo>
                  <a:pt x="527659" y="412724"/>
                </a:lnTo>
                <a:lnTo>
                  <a:pt x="527659" y="375056"/>
                </a:lnTo>
                <a:lnTo>
                  <a:pt x="471131" y="375056"/>
                </a:lnTo>
                <a:lnTo>
                  <a:pt x="471131" y="327977"/>
                </a:lnTo>
                <a:lnTo>
                  <a:pt x="471131" y="318554"/>
                </a:lnTo>
                <a:lnTo>
                  <a:pt x="527659" y="318554"/>
                </a:lnTo>
                <a:lnTo>
                  <a:pt x="527659" y="243217"/>
                </a:lnTo>
                <a:lnTo>
                  <a:pt x="499402" y="243217"/>
                </a:lnTo>
                <a:lnTo>
                  <a:pt x="499402" y="214960"/>
                </a:lnTo>
                <a:lnTo>
                  <a:pt x="498271" y="213829"/>
                </a:lnTo>
                <a:lnTo>
                  <a:pt x="480555" y="196126"/>
                </a:lnTo>
                <a:lnTo>
                  <a:pt x="452285" y="167881"/>
                </a:lnTo>
                <a:lnTo>
                  <a:pt x="452285" y="244348"/>
                </a:lnTo>
                <a:lnTo>
                  <a:pt x="421474" y="262051"/>
                </a:lnTo>
                <a:lnTo>
                  <a:pt x="452285" y="279755"/>
                </a:lnTo>
                <a:lnTo>
                  <a:pt x="434670" y="310273"/>
                </a:lnTo>
                <a:lnTo>
                  <a:pt x="424014" y="304101"/>
                </a:lnTo>
                <a:lnTo>
                  <a:pt x="424014" y="469226"/>
                </a:lnTo>
                <a:lnTo>
                  <a:pt x="424014" y="601078"/>
                </a:lnTo>
                <a:lnTo>
                  <a:pt x="348640" y="601078"/>
                </a:lnTo>
                <a:lnTo>
                  <a:pt x="348640" y="563410"/>
                </a:lnTo>
                <a:lnTo>
                  <a:pt x="348640" y="506895"/>
                </a:lnTo>
                <a:lnTo>
                  <a:pt x="348640" y="469226"/>
                </a:lnTo>
                <a:lnTo>
                  <a:pt x="424014" y="469226"/>
                </a:lnTo>
                <a:lnTo>
                  <a:pt x="424014" y="304101"/>
                </a:lnTo>
                <a:lnTo>
                  <a:pt x="403948" y="292468"/>
                </a:lnTo>
                <a:lnTo>
                  <a:pt x="403948" y="327977"/>
                </a:lnTo>
                <a:lnTo>
                  <a:pt x="368706" y="327977"/>
                </a:lnTo>
                <a:lnTo>
                  <a:pt x="368706" y="318554"/>
                </a:lnTo>
                <a:lnTo>
                  <a:pt x="368706" y="310273"/>
                </a:lnTo>
                <a:lnTo>
                  <a:pt x="368706" y="292468"/>
                </a:lnTo>
                <a:lnTo>
                  <a:pt x="337997" y="310273"/>
                </a:lnTo>
                <a:lnTo>
                  <a:pt x="320370" y="279755"/>
                </a:lnTo>
                <a:lnTo>
                  <a:pt x="351180" y="262051"/>
                </a:lnTo>
                <a:lnTo>
                  <a:pt x="320370" y="244348"/>
                </a:lnTo>
                <a:lnTo>
                  <a:pt x="337997" y="213829"/>
                </a:lnTo>
                <a:lnTo>
                  <a:pt x="368706" y="231635"/>
                </a:lnTo>
                <a:lnTo>
                  <a:pt x="368706" y="213829"/>
                </a:lnTo>
                <a:lnTo>
                  <a:pt x="368706" y="196126"/>
                </a:lnTo>
                <a:lnTo>
                  <a:pt x="403948" y="196126"/>
                </a:lnTo>
                <a:lnTo>
                  <a:pt x="403948" y="231635"/>
                </a:lnTo>
                <a:lnTo>
                  <a:pt x="434670" y="213829"/>
                </a:lnTo>
                <a:lnTo>
                  <a:pt x="452285" y="244348"/>
                </a:lnTo>
                <a:lnTo>
                  <a:pt x="452285" y="167881"/>
                </a:lnTo>
                <a:lnTo>
                  <a:pt x="386334" y="101955"/>
                </a:lnTo>
                <a:lnTo>
                  <a:pt x="301523" y="186715"/>
                </a:lnTo>
                <a:lnTo>
                  <a:pt x="301523" y="318554"/>
                </a:lnTo>
                <a:lnTo>
                  <a:pt x="301523" y="375056"/>
                </a:lnTo>
                <a:lnTo>
                  <a:pt x="301523" y="412724"/>
                </a:lnTo>
                <a:lnTo>
                  <a:pt x="301523" y="469226"/>
                </a:lnTo>
                <a:lnTo>
                  <a:pt x="301523" y="506895"/>
                </a:lnTo>
                <a:lnTo>
                  <a:pt x="301523" y="563410"/>
                </a:lnTo>
                <a:lnTo>
                  <a:pt x="244995" y="563410"/>
                </a:lnTo>
                <a:lnTo>
                  <a:pt x="244995" y="506895"/>
                </a:lnTo>
                <a:lnTo>
                  <a:pt x="301523" y="506895"/>
                </a:lnTo>
                <a:lnTo>
                  <a:pt x="301523" y="469226"/>
                </a:lnTo>
                <a:lnTo>
                  <a:pt x="244995" y="469226"/>
                </a:lnTo>
                <a:lnTo>
                  <a:pt x="244995" y="412724"/>
                </a:lnTo>
                <a:lnTo>
                  <a:pt x="301523" y="412724"/>
                </a:lnTo>
                <a:lnTo>
                  <a:pt x="301523" y="375056"/>
                </a:lnTo>
                <a:lnTo>
                  <a:pt x="244995" y="375056"/>
                </a:lnTo>
                <a:lnTo>
                  <a:pt x="244995" y="318554"/>
                </a:lnTo>
                <a:lnTo>
                  <a:pt x="301523" y="318554"/>
                </a:lnTo>
                <a:lnTo>
                  <a:pt x="301523" y="186715"/>
                </a:lnTo>
                <a:lnTo>
                  <a:pt x="273253" y="214960"/>
                </a:lnTo>
                <a:lnTo>
                  <a:pt x="273253" y="243217"/>
                </a:lnTo>
                <a:lnTo>
                  <a:pt x="207302" y="243217"/>
                </a:lnTo>
                <a:lnTo>
                  <a:pt x="207302" y="563410"/>
                </a:lnTo>
                <a:lnTo>
                  <a:pt x="150774" y="563410"/>
                </a:lnTo>
                <a:lnTo>
                  <a:pt x="150774" y="506895"/>
                </a:lnTo>
                <a:lnTo>
                  <a:pt x="207302" y="506895"/>
                </a:lnTo>
                <a:lnTo>
                  <a:pt x="207302" y="469226"/>
                </a:lnTo>
                <a:lnTo>
                  <a:pt x="150761" y="469226"/>
                </a:lnTo>
                <a:lnTo>
                  <a:pt x="150761" y="412724"/>
                </a:lnTo>
                <a:lnTo>
                  <a:pt x="207302" y="412724"/>
                </a:lnTo>
                <a:lnTo>
                  <a:pt x="207302" y="375056"/>
                </a:lnTo>
                <a:lnTo>
                  <a:pt x="150761" y="375056"/>
                </a:lnTo>
                <a:lnTo>
                  <a:pt x="150761" y="318554"/>
                </a:lnTo>
                <a:lnTo>
                  <a:pt x="207302" y="318554"/>
                </a:lnTo>
                <a:lnTo>
                  <a:pt x="207302" y="243217"/>
                </a:lnTo>
                <a:lnTo>
                  <a:pt x="113080" y="243217"/>
                </a:lnTo>
                <a:lnTo>
                  <a:pt x="113080" y="318554"/>
                </a:lnTo>
                <a:lnTo>
                  <a:pt x="113080" y="375056"/>
                </a:lnTo>
                <a:lnTo>
                  <a:pt x="113080" y="412724"/>
                </a:lnTo>
                <a:lnTo>
                  <a:pt x="113080" y="469226"/>
                </a:lnTo>
                <a:lnTo>
                  <a:pt x="113080" y="506895"/>
                </a:lnTo>
                <a:lnTo>
                  <a:pt x="113080" y="563410"/>
                </a:lnTo>
                <a:lnTo>
                  <a:pt x="56540" y="563410"/>
                </a:lnTo>
                <a:lnTo>
                  <a:pt x="56540" y="506895"/>
                </a:lnTo>
                <a:lnTo>
                  <a:pt x="113080" y="506895"/>
                </a:lnTo>
                <a:lnTo>
                  <a:pt x="113080" y="469226"/>
                </a:lnTo>
                <a:lnTo>
                  <a:pt x="56540" y="469226"/>
                </a:lnTo>
                <a:lnTo>
                  <a:pt x="56540" y="412724"/>
                </a:lnTo>
                <a:lnTo>
                  <a:pt x="113080" y="412724"/>
                </a:lnTo>
                <a:lnTo>
                  <a:pt x="113080" y="375056"/>
                </a:lnTo>
                <a:lnTo>
                  <a:pt x="56540" y="375056"/>
                </a:lnTo>
                <a:lnTo>
                  <a:pt x="56540" y="318554"/>
                </a:lnTo>
                <a:lnTo>
                  <a:pt x="113080" y="318554"/>
                </a:lnTo>
                <a:lnTo>
                  <a:pt x="113080" y="243217"/>
                </a:lnTo>
                <a:lnTo>
                  <a:pt x="0" y="243217"/>
                </a:lnTo>
                <a:lnTo>
                  <a:pt x="0" y="280885"/>
                </a:lnTo>
                <a:lnTo>
                  <a:pt x="18859" y="280885"/>
                </a:lnTo>
                <a:lnTo>
                  <a:pt x="18859" y="638746"/>
                </a:lnTo>
                <a:lnTo>
                  <a:pt x="753783" y="638746"/>
                </a:lnTo>
                <a:lnTo>
                  <a:pt x="753783" y="601078"/>
                </a:lnTo>
                <a:lnTo>
                  <a:pt x="753783" y="563410"/>
                </a:lnTo>
                <a:lnTo>
                  <a:pt x="753783" y="280885"/>
                </a:lnTo>
                <a:lnTo>
                  <a:pt x="772629" y="280885"/>
                </a:lnTo>
                <a:lnTo>
                  <a:pt x="772629" y="243217"/>
                </a:lnTo>
                <a:close/>
              </a:path>
            </a:pathLst>
          </a:custGeom>
          <a:solidFill>
            <a:srgbClr val="F4B083"/>
          </a:solidFill>
        </p:spPr>
        <p:txBody>
          <a:bodyPr wrap="square" lIns="0" tIns="0" rIns="0" bIns="0" rtlCol="0"/>
          <a:lstStyle/>
          <a:p>
            <a:endParaRPr/>
          </a:p>
        </p:txBody>
      </p:sp>
      <p:grpSp>
        <p:nvGrpSpPr>
          <p:cNvPr id="11" name="object 11"/>
          <p:cNvGrpSpPr/>
          <p:nvPr/>
        </p:nvGrpSpPr>
        <p:grpSpPr>
          <a:xfrm>
            <a:off x="6518067" y="1895984"/>
            <a:ext cx="641350" cy="829310"/>
            <a:chOff x="6518067" y="1895984"/>
            <a:chExt cx="641350" cy="829310"/>
          </a:xfrm>
        </p:grpSpPr>
        <p:sp>
          <p:nvSpPr>
            <p:cNvPr id="12" name="object 12"/>
            <p:cNvSpPr/>
            <p:nvPr/>
          </p:nvSpPr>
          <p:spPr>
            <a:xfrm>
              <a:off x="6518067" y="1895984"/>
              <a:ext cx="641350" cy="829310"/>
            </a:xfrm>
            <a:custGeom>
              <a:avLst/>
              <a:gdLst/>
              <a:ahLst/>
              <a:cxnLst/>
              <a:rect l="l" t="t" r="r" b="b"/>
              <a:pathLst>
                <a:path w="641350" h="829310">
                  <a:moveTo>
                    <a:pt x="103646" y="0"/>
                  </a:moveTo>
                  <a:lnTo>
                    <a:pt x="67841" y="19776"/>
                  </a:lnTo>
                  <a:lnTo>
                    <a:pt x="48657" y="26074"/>
                  </a:lnTo>
                  <a:lnTo>
                    <a:pt x="33096" y="38375"/>
                  </a:lnTo>
                  <a:lnTo>
                    <a:pt x="22657" y="55267"/>
                  </a:lnTo>
                  <a:lnTo>
                    <a:pt x="18844" y="75337"/>
                  </a:lnTo>
                  <a:lnTo>
                    <a:pt x="18844" y="307025"/>
                  </a:lnTo>
                  <a:lnTo>
                    <a:pt x="11130" y="312955"/>
                  </a:lnTo>
                  <a:lnTo>
                    <a:pt x="5182" y="320563"/>
                  </a:lnTo>
                  <a:lnTo>
                    <a:pt x="1354" y="329406"/>
                  </a:lnTo>
                  <a:lnTo>
                    <a:pt x="0" y="339044"/>
                  </a:lnTo>
                  <a:lnTo>
                    <a:pt x="5833" y="386778"/>
                  </a:lnTo>
                  <a:lnTo>
                    <a:pt x="5889" y="387233"/>
                  </a:lnTo>
                  <a:lnTo>
                    <a:pt x="22613" y="431054"/>
                  </a:lnTo>
                  <a:lnTo>
                    <a:pt x="48761" y="469120"/>
                  </a:lnTo>
                  <a:lnTo>
                    <a:pt x="82917" y="500044"/>
                  </a:lnTo>
                  <a:lnTo>
                    <a:pt x="123669" y="522441"/>
                  </a:lnTo>
                  <a:lnTo>
                    <a:pt x="169603" y="534923"/>
                  </a:lnTo>
                  <a:lnTo>
                    <a:pt x="169604" y="630979"/>
                  </a:lnTo>
                  <a:lnTo>
                    <a:pt x="174754" y="675685"/>
                  </a:lnTo>
                  <a:lnTo>
                    <a:pt x="189712" y="717959"/>
                  </a:lnTo>
                  <a:lnTo>
                    <a:pt x="213068" y="754679"/>
                  </a:lnTo>
                  <a:lnTo>
                    <a:pt x="243709" y="785303"/>
                  </a:lnTo>
                  <a:lnTo>
                    <a:pt x="280448" y="808646"/>
                  </a:lnTo>
                  <a:lnTo>
                    <a:pt x="322099" y="823522"/>
                  </a:lnTo>
                  <a:lnTo>
                    <a:pt x="367475" y="828745"/>
                  </a:lnTo>
                  <a:lnTo>
                    <a:pt x="412851" y="823522"/>
                  </a:lnTo>
                  <a:lnTo>
                    <a:pt x="454502" y="808647"/>
                  </a:lnTo>
                  <a:lnTo>
                    <a:pt x="491241" y="785303"/>
                  </a:lnTo>
                  <a:lnTo>
                    <a:pt x="504313" y="772238"/>
                  </a:lnTo>
                  <a:lnTo>
                    <a:pt x="367475" y="772238"/>
                  </a:lnTo>
                  <a:lnTo>
                    <a:pt x="322745" y="765051"/>
                  </a:lnTo>
                  <a:lnTo>
                    <a:pt x="283939" y="745026"/>
                  </a:lnTo>
                  <a:lnTo>
                    <a:pt x="253365" y="714469"/>
                  </a:lnTo>
                  <a:lnTo>
                    <a:pt x="233329" y="675685"/>
                  </a:lnTo>
                  <a:lnTo>
                    <a:pt x="226138" y="630979"/>
                  </a:lnTo>
                  <a:lnTo>
                    <a:pt x="226138" y="534923"/>
                  </a:lnTo>
                  <a:lnTo>
                    <a:pt x="272072" y="522441"/>
                  </a:lnTo>
                  <a:lnTo>
                    <a:pt x="312824" y="500044"/>
                  </a:lnTo>
                  <a:lnTo>
                    <a:pt x="346981" y="469120"/>
                  </a:lnTo>
                  <a:lnTo>
                    <a:pt x="352237" y="461469"/>
                  </a:lnTo>
                  <a:lnTo>
                    <a:pt x="197871" y="461468"/>
                  </a:lnTo>
                  <a:lnTo>
                    <a:pt x="150111" y="451875"/>
                  </a:lnTo>
                  <a:lnTo>
                    <a:pt x="111184" y="425683"/>
                  </a:lnTo>
                  <a:lnTo>
                    <a:pt x="84978" y="386778"/>
                  </a:lnTo>
                  <a:lnTo>
                    <a:pt x="75379" y="339044"/>
                  </a:lnTo>
                  <a:lnTo>
                    <a:pt x="74095" y="329406"/>
                  </a:lnTo>
                  <a:lnTo>
                    <a:pt x="74024" y="328876"/>
                  </a:lnTo>
                  <a:lnTo>
                    <a:pt x="70197" y="319856"/>
                  </a:lnTo>
                  <a:lnTo>
                    <a:pt x="64249" y="312426"/>
                  </a:lnTo>
                  <a:lnTo>
                    <a:pt x="56534" y="307025"/>
                  </a:lnTo>
                  <a:lnTo>
                    <a:pt x="56534" y="67804"/>
                  </a:lnTo>
                  <a:lnTo>
                    <a:pt x="61245" y="61212"/>
                  </a:lnTo>
                  <a:lnTo>
                    <a:pt x="67841" y="58386"/>
                  </a:lnTo>
                  <a:lnTo>
                    <a:pt x="134244" y="58386"/>
                  </a:lnTo>
                  <a:lnTo>
                    <a:pt x="138362" y="52295"/>
                  </a:lnTo>
                  <a:lnTo>
                    <a:pt x="141336" y="37669"/>
                  </a:lnTo>
                  <a:lnTo>
                    <a:pt x="138362" y="23042"/>
                  </a:lnTo>
                  <a:lnTo>
                    <a:pt x="130264" y="11065"/>
                  </a:lnTo>
                  <a:lnTo>
                    <a:pt x="118280" y="2972"/>
                  </a:lnTo>
                  <a:lnTo>
                    <a:pt x="103646" y="0"/>
                  </a:lnTo>
                  <a:close/>
                </a:path>
                <a:path w="641350" h="829310">
                  <a:moveTo>
                    <a:pt x="537078" y="207203"/>
                  </a:moveTo>
                  <a:lnTo>
                    <a:pt x="496635" y="215310"/>
                  </a:lnTo>
                  <a:lnTo>
                    <a:pt x="463701" y="237456"/>
                  </a:lnTo>
                  <a:lnTo>
                    <a:pt x="441544" y="270372"/>
                  </a:lnTo>
                  <a:lnTo>
                    <a:pt x="433431" y="310793"/>
                  </a:lnTo>
                  <a:lnTo>
                    <a:pt x="439114" y="344533"/>
                  </a:lnTo>
                  <a:lnTo>
                    <a:pt x="454868" y="373770"/>
                  </a:lnTo>
                  <a:lnTo>
                    <a:pt x="478748" y="396475"/>
                  </a:lnTo>
                  <a:lnTo>
                    <a:pt x="508811" y="410615"/>
                  </a:lnTo>
                  <a:lnTo>
                    <a:pt x="508811" y="630979"/>
                  </a:lnTo>
                  <a:lnTo>
                    <a:pt x="501620" y="675685"/>
                  </a:lnTo>
                  <a:lnTo>
                    <a:pt x="481584" y="714469"/>
                  </a:lnTo>
                  <a:lnTo>
                    <a:pt x="451010" y="745026"/>
                  </a:lnTo>
                  <a:lnTo>
                    <a:pt x="412205" y="765051"/>
                  </a:lnTo>
                  <a:lnTo>
                    <a:pt x="367475" y="772238"/>
                  </a:lnTo>
                  <a:lnTo>
                    <a:pt x="504313" y="772238"/>
                  </a:lnTo>
                  <a:lnTo>
                    <a:pt x="521882" y="754679"/>
                  </a:lnTo>
                  <a:lnTo>
                    <a:pt x="545237" y="717959"/>
                  </a:lnTo>
                  <a:lnTo>
                    <a:pt x="560121" y="676330"/>
                  </a:lnTo>
                  <a:lnTo>
                    <a:pt x="565346" y="630979"/>
                  </a:lnTo>
                  <a:lnTo>
                    <a:pt x="565346" y="410615"/>
                  </a:lnTo>
                  <a:lnTo>
                    <a:pt x="595409" y="396475"/>
                  </a:lnTo>
                  <a:lnTo>
                    <a:pt x="616194" y="376713"/>
                  </a:lnTo>
                  <a:lnTo>
                    <a:pt x="537078" y="376713"/>
                  </a:lnTo>
                  <a:lnTo>
                    <a:pt x="511270" y="371578"/>
                  </a:lnTo>
                  <a:lnTo>
                    <a:pt x="490319" y="357526"/>
                  </a:lnTo>
                  <a:lnTo>
                    <a:pt x="476259" y="336587"/>
                  </a:lnTo>
                  <a:lnTo>
                    <a:pt x="471121" y="310793"/>
                  </a:lnTo>
                  <a:lnTo>
                    <a:pt x="476259" y="284998"/>
                  </a:lnTo>
                  <a:lnTo>
                    <a:pt x="490319" y="264059"/>
                  </a:lnTo>
                  <a:lnTo>
                    <a:pt x="511270" y="250007"/>
                  </a:lnTo>
                  <a:lnTo>
                    <a:pt x="537078" y="244872"/>
                  </a:lnTo>
                  <a:lnTo>
                    <a:pt x="615448" y="244872"/>
                  </a:lnTo>
                  <a:lnTo>
                    <a:pt x="610455" y="237456"/>
                  </a:lnTo>
                  <a:lnTo>
                    <a:pt x="577521" y="215310"/>
                  </a:lnTo>
                  <a:lnTo>
                    <a:pt x="537078" y="207203"/>
                  </a:lnTo>
                  <a:close/>
                </a:path>
                <a:path w="641350" h="829310">
                  <a:moveTo>
                    <a:pt x="373676" y="58387"/>
                  </a:moveTo>
                  <a:lnTo>
                    <a:pt x="327900" y="58387"/>
                  </a:lnTo>
                  <a:lnTo>
                    <a:pt x="334496" y="61212"/>
                  </a:lnTo>
                  <a:lnTo>
                    <a:pt x="339207" y="67804"/>
                  </a:lnTo>
                  <a:lnTo>
                    <a:pt x="339207" y="307026"/>
                  </a:lnTo>
                  <a:lnTo>
                    <a:pt x="331493" y="312956"/>
                  </a:lnTo>
                  <a:lnTo>
                    <a:pt x="325545" y="320563"/>
                  </a:lnTo>
                  <a:lnTo>
                    <a:pt x="321717" y="329406"/>
                  </a:lnTo>
                  <a:lnTo>
                    <a:pt x="320362" y="339044"/>
                  </a:lnTo>
                  <a:lnTo>
                    <a:pt x="310763" y="386778"/>
                  </a:lnTo>
                  <a:lnTo>
                    <a:pt x="284557" y="425683"/>
                  </a:lnTo>
                  <a:lnTo>
                    <a:pt x="245631" y="451875"/>
                  </a:lnTo>
                  <a:lnTo>
                    <a:pt x="197871" y="461468"/>
                  </a:lnTo>
                  <a:lnTo>
                    <a:pt x="352237" y="461469"/>
                  </a:lnTo>
                  <a:lnTo>
                    <a:pt x="373128" y="431054"/>
                  </a:lnTo>
                  <a:lnTo>
                    <a:pt x="389853" y="387234"/>
                  </a:lnTo>
                  <a:lnTo>
                    <a:pt x="395742" y="339044"/>
                  </a:lnTo>
                  <a:lnTo>
                    <a:pt x="394458" y="329406"/>
                  </a:lnTo>
                  <a:lnTo>
                    <a:pt x="394387" y="328877"/>
                  </a:lnTo>
                  <a:lnTo>
                    <a:pt x="390559" y="319857"/>
                  </a:lnTo>
                  <a:lnTo>
                    <a:pt x="384611" y="312426"/>
                  </a:lnTo>
                  <a:lnTo>
                    <a:pt x="376897" y="307026"/>
                  </a:lnTo>
                  <a:lnTo>
                    <a:pt x="376897" y="75338"/>
                  </a:lnTo>
                  <a:lnTo>
                    <a:pt x="373676" y="58387"/>
                  </a:lnTo>
                  <a:close/>
                </a:path>
                <a:path w="641350" h="829310">
                  <a:moveTo>
                    <a:pt x="615448" y="244872"/>
                  </a:moveTo>
                  <a:lnTo>
                    <a:pt x="537078" y="244872"/>
                  </a:lnTo>
                  <a:lnTo>
                    <a:pt x="562887" y="250007"/>
                  </a:lnTo>
                  <a:lnTo>
                    <a:pt x="583837" y="264059"/>
                  </a:lnTo>
                  <a:lnTo>
                    <a:pt x="597897" y="284998"/>
                  </a:lnTo>
                  <a:lnTo>
                    <a:pt x="603035" y="310793"/>
                  </a:lnTo>
                  <a:lnTo>
                    <a:pt x="597897" y="336587"/>
                  </a:lnTo>
                  <a:lnTo>
                    <a:pt x="583837" y="357526"/>
                  </a:lnTo>
                  <a:lnTo>
                    <a:pt x="562887" y="371578"/>
                  </a:lnTo>
                  <a:lnTo>
                    <a:pt x="537078" y="376713"/>
                  </a:lnTo>
                  <a:lnTo>
                    <a:pt x="616194" y="376713"/>
                  </a:lnTo>
                  <a:lnTo>
                    <a:pt x="619289" y="373770"/>
                  </a:lnTo>
                  <a:lnTo>
                    <a:pt x="635042" y="344533"/>
                  </a:lnTo>
                  <a:lnTo>
                    <a:pt x="640725" y="310793"/>
                  </a:lnTo>
                  <a:lnTo>
                    <a:pt x="632613" y="270372"/>
                  </a:lnTo>
                  <a:lnTo>
                    <a:pt x="615448" y="244872"/>
                  </a:lnTo>
                  <a:close/>
                </a:path>
                <a:path w="641350" h="829310">
                  <a:moveTo>
                    <a:pt x="134244" y="58386"/>
                  </a:moveTo>
                  <a:lnTo>
                    <a:pt x="67841" y="58386"/>
                  </a:lnTo>
                  <a:lnTo>
                    <a:pt x="72228" y="65405"/>
                  </a:lnTo>
                  <a:lnTo>
                    <a:pt x="78206" y="70747"/>
                  </a:lnTo>
                  <a:lnTo>
                    <a:pt x="85596" y="74146"/>
                  </a:lnTo>
                  <a:lnTo>
                    <a:pt x="94224" y="75338"/>
                  </a:lnTo>
                  <a:lnTo>
                    <a:pt x="103646" y="75338"/>
                  </a:lnTo>
                  <a:lnTo>
                    <a:pt x="118280" y="72365"/>
                  </a:lnTo>
                  <a:lnTo>
                    <a:pt x="130264" y="64272"/>
                  </a:lnTo>
                  <a:lnTo>
                    <a:pt x="134244" y="58386"/>
                  </a:lnTo>
                  <a:close/>
                </a:path>
                <a:path w="641350" h="829310">
                  <a:moveTo>
                    <a:pt x="301517" y="0"/>
                  </a:moveTo>
                  <a:lnTo>
                    <a:pt x="257379" y="23042"/>
                  </a:lnTo>
                  <a:lnTo>
                    <a:pt x="254405" y="37669"/>
                  </a:lnTo>
                  <a:lnTo>
                    <a:pt x="257379" y="52295"/>
                  </a:lnTo>
                  <a:lnTo>
                    <a:pt x="265476" y="64272"/>
                  </a:lnTo>
                  <a:lnTo>
                    <a:pt x="277461" y="72365"/>
                  </a:lnTo>
                  <a:lnTo>
                    <a:pt x="292095" y="75338"/>
                  </a:lnTo>
                  <a:lnTo>
                    <a:pt x="301517" y="75338"/>
                  </a:lnTo>
                  <a:lnTo>
                    <a:pt x="309747" y="74013"/>
                  </a:lnTo>
                  <a:lnTo>
                    <a:pt x="317182" y="70394"/>
                  </a:lnTo>
                  <a:lnTo>
                    <a:pt x="323380" y="65008"/>
                  </a:lnTo>
                  <a:lnTo>
                    <a:pt x="327900" y="58387"/>
                  </a:lnTo>
                  <a:lnTo>
                    <a:pt x="373676" y="58387"/>
                  </a:lnTo>
                  <a:lnTo>
                    <a:pt x="373084" y="55267"/>
                  </a:lnTo>
                  <a:lnTo>
                    <a:pt x="362645" y="38375"/>
                  </a:lnTo>
                  <a:lnTo>
                    <a:pt x="347083" y="26074"/>
                  </a:lnTo>
                  <a:lnTo>
                    <a:pt x="327900" y="19776"/>
                  </a:lnTo>
                  <a:lnTo>
                    <a:pt x="323910" y="11918"/>
                  </a:lnTo>
                  <a:lnTo>
                    <a:pt x="317889" y="5650"/>
                  </a:lnTo>
                  <a:lnTo>
                    <a:pt x="310277" y="1500"/>
                  </a:lnTo>
                  <a:lnTo>
                    <a:pt x="301517" y="0"/>
                  </a:lnTo>
                  <a:close/>
                </a:path>
              </a:pathLst>
            </a:custGeom>
            <a:solidFill>
              <a:srgbClr val="F4B083"/>
            </a:solidFill>
          </p:spPr>
          <p:txBody>
            <a:bodyPr wrap="square" lIns="0" tIns="0" rIns="0" bIns="0" rtlCol="0"/>
            <a:lstStyle/>
            <a:p>
              <a:endParaRPr/>
            </a:p>
          </p:txBody>
        </p:sp>
        <p:pic>
          <p:nvPicPr>
            <p:cNvPr id="13" name="object 13"/>
            <p:cNvPicPr/>
            <p:nvPr/>
          </p:nvPicPr>
          <p:blipFill>
            <a:blip r:embed="rId2" cstate="print"/>
            <a:stretch>
              <a:fillRect/>
            </a:stretch>
          </p:blipFill>
          <p:spPr>
            <a:xfrm>
              <a:off x="7008033" y="2159691"/>
              <a:ext cx="94224" cy="94172"/>
            </a:xfrm>
            <a:prstGeom prst="rect">
              <a:avLst/>
            </a:prstGeom>
          </p:spPr>
        </p:pic>
      </p:grpSp>
      <p:sp>
        <p:nvSpPr>
          <p:cNvPr id="14" name="object 14"/>
          <p:cNvSpPr/>
          <p:nvPr/>
        </p:nvSpPr>
        <p:spPr>
          <a:xfrm>
            <a:off x="6461533" y="3415801"/>
            <a:ext cx="754380" cy="659765"/>
          </a:xfrm>
          <a:custGeom>
            <a:avLst/>
            <a:gdLst/>
            <a:ahLst/>
            <a:cxnLst/>
            <a:rect l="l" t="t" r="r" b="b"/>
            <a:pathLst>
              <a:path w="754379" h="659764">
                <a:moveTo>
                  <a:pt x="716089" y="131865"/>
                </a:moveTo>
                <a:lnTo>
                  <a:pt x="37689" y="131865"/>
                </a:lnTo>
                <a:lnTo>
                  <a:pt x="2961" y="154871"/>
                </a:lnTo>
                <a:lnTo>
                  <a:pt x="0" y="169534"/>
                </a:lnTo>
                <a:lnTo>
                  <a:pt x="0" y="621562"/>
                </a:lnTo>
                <a:lnTo>
                  <a:pt x="23019" y="656271"/>
                </a:lnTo>
                <a:lnTo>
                  <a:pt x="716089" y="659231"/>
                </a:lnTo>
                <a:lnTo>
                  <a:pt x="730757" y="656271"/>
                </a:lnTo>
                <a:lnTo>
                  <a:pt x="742737" y="648198"/>
                </a:lnTo>
                <a:lnTo>
                  <a:pt x="750816" y="636224"/>
                </a:lnTo>
                <a:lnTo>
                  <a:pt x="753779" y="621562"/>
                </a:lnTo>
                <a:lnTo>
                  <a:pt x="753779" y="536807"/>
                </a:lnTo>
                <a:lnTo>
                  <a:pt x="339207" y="536806"/>
                </a:lnTo>
                <a:lnTo>
                  <a:pt x="339207" y="498478"/>
                </a:lnTo>
                <a:lnTo>
                  <a:pt x="273250" y="498478"/>
                </a:lnTo>
                <a:lnTo>
                  <a:pt x="235561" y="433217"/>
                </a:lnTo>
                <a:lnTo>
                  <a:pt x="301518" y="395548"/>
                </a:lnTo>
                <a:lnTo>
                  <a:pt x="235561" y="357879"/>
                </a:lnTo>
                <a:lnTo>
                  <a:pt x="273250" y="291958"/>
                </a:lnTo>
                <a:lnTo>
                  <a:pt x="339207" y="291958"/>
                </a:lnTo>
                <a:lnTo>
                  <a:pt x="339207" y="254289"/>
                </a:lnTo>
                <a:lnTo>
                  <a:pt x="753779" y="254289"/>
                </a:lnTo>
                <a:lnTo>
                  <a:pt x="753779" y="169534"/>
                </a:lnTo>
                <a:lnTo>
                  <a:pt x="750816" y="154871"/>
                </a:lnTo>
                <a:lnTo>
                  <a:pt x="742737" y="142898"/>
                </a:lnTo>
                <a:lnTo>
                  <a:pt x="730756" y="134825"/>
                </a:lnTo>
                <a:lnTo>
                  <a:pt x="716089" y="131865"/>
                </a:lnTo>
                <a:close/>
              </a:path>
              <a:path w="754379" h="659764">
                <a:moveTo>
                  <a:pt x="414587" y="461468"/>
                </a:moveTo>
                <a:lnTo>
                  <a:pt x="414587" y="536806"/>
                </a:lnTo>
                <a:lnTo>
                  <a:pt x="753779" y="536807"/>
                </a:lnTo>
                <a:lnTo>
                  <a:pt x="753779" y="499138"/>
                </a:lnTo>
                <a:lnTo>
                  <a:pt x="480544" y="499137"/>
                </a:lnTo>
                <a:lnTo>
                  <a:pt x="414587" y="461468"/>
                </a:lnTo>
                <a:close/>
              </a:path>
              <a:path w="754379" h="659764">
                <a:moveTo>
                  <a:pt x="753779" y="292617"/>
                </a:moveTo>
                <a:lnTo>
                  <a:pt x="480544" y="292617"/>
                </a:lnTo>
                <a:lnTo>
                  <a:pt x="518234" y="357879"/>
                </a:lnTo>
                <a:lnTo>
                  <a:pt x="452277" y="395548"/>
                </a:lnTo>
                <a:lnTo>
                  <a:pt x="518234" y="433217"/>
                </a:lnTo>
                <a:lnTo>
                  <a:pt x="480544" y="499137"/>
                </a:lnTo>
                <a:lnTo>
                  <a:pt x="753779" y="499138"/>
                </a:lnTo>
                <a:lnTo>
                  <a:pt x="753779" y="292617"/>
                </a:lnTo>
                <a:close/>
              </a:path>
              <a:path w="754379" h="659764">
                <a:moveTo>
                  <a:pt x="339207" y="460809"/>
                </a:moveTo>
                <a:lnTo>
                  <a:pt x="273250" y="498478"/>
                </a:lnTo>
                <a:lnTo>
                  <a:pt x="339207" y="498478"/>
                </a:lnTo>
                <a:lnTo>
                  <a:pt x="339207" y="460809"/>
                </a:lnTo>
                <a:close/>
              </a:path>
              <a:path w="754379" h="659764">
                <a:moveTo>
                  <a:pt x="753779" y="254289"/>
                </a:moveTo>
                <a:lnTo>
                  <a:pt x="414587" y="254289"/>
                </a:lnTo>
                <a:lnTo>
                  <a:pt x="414587" y="330286"/>
                </a:lnTo>
                <a:lnTo>
                  <a:pt x="480544" y="292617"/>
                </a:lnTo>
                <a:lnTo>
                  <a:pt x="753779" y="292617"/>
                </a:lnTo>
                <a:lnTo>
                  <a:pt x="753779" y="254289"/>
                </a:lnTo>
                <a:close/>
              </a:path>
              <a:path w="754379" h="659764">
                <a:moveTo>
                  <a:pt x="339207" y="291958"/>
                </a:moveTo>
                <a:lnTo>
                  <a:pt x="273250" y="291958"/>
                </a:lnTo>
                <a:lnTo>
                  <a:pt x="339207" y="329627"/>
                </a:lnTo>
                <a:lnTo>
                  <a:pt x="339207" y="291958"/>
                </a:lnTo>
                <a:close/>
              </a:path>
              <a:path w="754379" h="659764">
                <a:moveTo>
                  <a:pt x="461699" y="0"/>
                </a:moveTo>
                <a:lnTo>
                  <a:pt x="292095" y="0"/>
                </a:lnTo>
                <a:lnTo>
                  <a:pt x="245454" y="19320"/>
                </a:lnTo>
                <a:lnTo>
                  <a:pt x="226138" y="65944"/>
                </a:lnTo>
                <a:lnTo>
                  <a:pt x="226138" y="131865"/>
                </a:lnTo>
                <a:lnTo>
                  <a:pt x="282673" y="131865"/>
                </a:lnTo>
                <a:lnTo>
                  <a:pt x="282593" y="64775"/>
                </a:lnTo>
                <a:lnTo>
                  <a:pt x="282343" y="61070"/>
                </a:lnTo>
                <a:lnTo>
                  <a:pt x="286041" y="56856"/>
                </a:lnTo>
                <a:lnTo>
                  <a:pt x="290925" y="56527"/>
                </a:lnTo>
                <a:lnTo>
                  <a:pt x="461699" y="56527"/>
                </a:lnTo>
                <a:lnTo>
                  <a:pt x="466575" y="56205"/>
                </a:lnTo>
                <a:lnTo>
                  <a:pt x="525689" y="56205"/>
                </a:lnTo>
                <a:lnTo>
                  <a:pt x="522472" y="40281"/>
                </a:lnTo>
                <a:lnTo>
                  <a:pt x="508337" y="19320"/>
                </a:lnTo>
                <a:lnTo>
                  <a:pt x="487372" y="5184"/>
                </a:lnTo>
                <a:lnTo>
                  <a:pt x="461699" y="0"/>
                </a:lnTo>
                <a:close/>
              </a:path>
              <a:path w="754379" h="659764">
                <a:moveTo>
                  <a:pt x="525689" y="56205"/>
                </a:moveTo>
                <a:lnTo>
                  <a:pt x="466575" y="56205"/>
                </a:lnTo>
                <a:lnTo>
                  <a:pt x="470791" y="59901"/>
                </a:lnTo>
                <a:lnTo>
                  <a:pt x="471121" y="64775"/>
                </a:lnTo>
                <a:lnTo>
                  <a:pt x="471121" y="131865"/>
                </a:lnTo>
                <a:lnTo>
                  <a:pt x="527656" y="131865"/>
                </a:lnTo>
                <a:lnTo>
                  <a:pt x="527656" y="65944"/>
                </a:lnTo>
                <a:lnTo>
                  <a:pt x="525820" y="56856"/>
                </a:lnTo>
                <a:lnTo>
                  <a:pt x="525754" y="56527"/>
                </a:lnTo>
                <a:lnTo>
                  <a:pt x="525689" y="56205"/>
                </a:lnTo>
                <a:close/>
              </a:path>
            </a:pathLst>
          </a:custGeom>
          <a:solidFill>
            <a:srgbClr val="F4B083"/>
          </a:solidFill>
        </p:spPr>
        <p:txBody>
          <a:bodyPr wrap="square" lIns="0" tIns="0" rIns="0" bIns="0" rtlCol="0"/>
          <a:lstStyle/>
          <a:p>
            <a:endParaRPr/>
          </a:p>
        </p:txBody>
      </p:sp>
      <p:sp>
        <p:nvSpPr>
          <p:cNvPr id="15" name="object 15"/>
          <p:cNvSpPr/>
          <p:nvPr/>
        </p:nvSpPr>
        <p:spPr>
          <a:xfrm>
            <a:off x="6574599" y="4841455"/>
            <a:ext cx="527685" cy="753745"/>
          </a:xfrm>
          <a:custGeom>
            <a:avLst/>
            <a:gdLst/>
            <a:ahLst/>
            <a:cxnLst/>
            <a:rect l="l" t="t" r="r" b="b"/>
            <a:pathLst>
              <a:path w="527684" h="753745">
                <a:moveTo>
                  <a:pt x="414578" y="301371"/>
                </a:moveTo>
                <a:lnTo>
                  <a:pt x="116840" y="301371"/>
                </a:lnTo>
                <a:lnTo>
                  <a:pt x="113068" y="305142"/>
                </a:lnTo>
                <a:lnTo>
                  <a:pt x="113068" y="310794"/>
                </a:lnTo>
                <a:lnTo>
                  <a:pt x="113068" y="448284"/>
                </a:lnTo>
                <a:lnTo>
                  <a:pt x="116840" y="452043"/>
                </a:lnTo>
                <a:lnTo>
                  <a:pt x="414578" y="452043"/>
                </a:lnTo>
                <a:lnTo>
                  <a:pt x="414578" y="301371"/>
                </a:lnTo>
                <a:close/>
              </a:path>
              <a:path w="527684" h="753745">
                <a:moveTo>
                  <a:pt x="414578" y="188366"/>
                </a:moveTo>
                <a:lnTo>
                  <a:pt x="411607" y="173736"/>
                </a:lnTo>
                <a:lnTo>
                  <a:pt x="403517" y="161759"/>
                </a:lnTo>
                <a:lnTo>
                  <a:pt x="391528" y="153670"/>
                </a:lnTo>
                <a:lnTo>
                  <a:pt x="376897" y="150698"/>
                </a:lnTo>
                <a:lnTo>
                  <a:pt x="341083" y="150698"/>
                </a:lnTo>
                <a:lnTo>
                  <a:pt x="339204" y="148805"/>
                </a:lnTo>
                <a:lnTo>
                  <a:pt x="339204" y="114909"/>
                </a:lnTo>
                <a:lnTo>
                  <a:pt x="341083" y="113030"/>
                </a:lnTo>
                <a:lnTo>
                  <a:pt x="373126" y="113030"/>
                </a:lnTo>
                <a:lnTo>
                  <a:pt x="376897" y="109258"/>
                </a:lnTo>
                <a:lnTo>
                  <a:pt x="376897" y="37668"/>
                </a:lnTo>
                <a:lnTo>
                  <a:pt x="373913" y="23037"/>
                </a:lnTo>
                <a:lnTo>
                  <a:pt x="365823" y="11061"/>
                </a:lnTo>
                <a:lnTo>
                  <a:pt x="353834" y="2971"/>
                </a:lnTo>
                <a:lnTo>
                  <a:pt x="339204" y="0"/>
                </a:lnTo>
                <a:lnTo>
                  <a:pt x="75374" y="0"/>
                </a:lnTo>
                <a:lnTo>
                  <a:pt x="60744" y="2971"/>
                </a:lnTo>
                <a:lnTo>
                  <a:pt x="48755" y="11061"/>
                </a:lnTo>
                <a:lnTo>
                  <a:pt x="40665" y="23037"/>
                </a:lnTo>
                <a:lnTo>
                  <a:pt x="37680" y="37668"/>
                </a:lnTo>
                <a:lnTo>
                  <a:pt x="37680" y="109258"/>
                </a:lnTo>
                <a:lnTo>
                  <a:pt x="41452" y="113030"/>
                </a:lnTo>
                <a:lnTo>
                  <a:pt x="73494" y="113030"/>
                </a:lnTo>
                <a:lnTo>
                  <a:pt x="75374" y="114909"/>
                </a:lnTo>
                <a:lnTo>
                  <a:pt x="75374" y="148805"/>
                </a:lnTo>
                <a:lnTo>
                  <a:pt x="73494" y="150698"/>
                </a:lnTo>
                <a:lnTo>
                  <a:pt x="37680" y="150698"/>
                </a:lnTo>
                <a:lnTo>
                  <a:pt x="23050" y="153670"/>
                </a:lnTo>
                <a:lnTo>
                  <a:pt x="11061" y="161759"/>
                </a:lnTo>
                <a:lnTo>
                  <a:pt x="2971" y="173736"/>
                </a:lnTo>
                <a:lnTo>
                  <a:pt x="0" y="188366"/>
                </a:lnTo>
                <a:lnTo>
                  <a:pt x="0" y="640397"/>
                </a:lnTo>
                <a:lnTo>
                  <a:pt x="2971" y="655015"/>
                </a:lnTo>
                <a:lnTo>
                  <a:pt x="11061" y="666991"/>
                </a:lnTo>
                <a:lnTo>
                  <a:pt x="23050" y="675093"/>
                </a:lnTo>
                <a:lnTo>
                  <a:pt x="37680" y="678065"/>
                </a:lnTo>
                <a:lnTo>
                  <a:pt x="169595" y="678065"/>
                </a:lnTo>
                <a:lnTo>
                  <a:pt x="178523" y="634187"/>
                </a:lnTo>
                <a:lnTo>
                  <a:pt x="202819" y="598246"/>
                </a:lnTo>
                <a:lnTo>
                  <a:pt x="238772" y="573976"/>
                </a:lnTo>
                <a:lnTo>
                  <a:pt x="282663" y="565048"/>
                </a:lnTo>
                <a:lnTo>
                  <a:pt x="414578" y="565048"/>
                </a:lnTo>
                <a:lnTo>
                  <a:pt x="414578" y="489712"/>
                </a:lnTo>
                <a:lnTo>
                  <a:pt x="94221" y="489712"/>
                </a:lnTo>
                <a:lnTo>
                  <a:pt x="86906" y="488226"/>
                </a:lnTo>
                <a:lnTo>
                  <a:pt x="80911" y="484187"/>
                </a:lnTo>
                <a:lnTo>
                  <a:pt x="76860" y="478193"/>
                </a:lnTo>
                <a:lnTo>
                  <a:pt x="75374" y="470877"/>
                </a:lnTo>
                <a:lnTo>
                  <a:pt x="75374" y="282536"/>
                </a:lnTo>
                <a:lnTo>
                  <a:pt x="76860" y="275221"/>
                </a:lnTo>
                <a:lnTo>
                  <a:pt x="80911" y="269240"/>
                </a:lnTo>
                <a:lnTo>
                  <a:pt x="86906" y="265188"/>
                </a:lnTo>
                <a:lnTo>
                  <a:pt x="94221" y="263702"/>
                </a:lnTo>
                <a:lnTo>
                  <a:pt x="414578" y="263702"/>
                </a:lnTo>
                <a:lnTo>
                  <a:pt x="414578" y="188366"/>
                </a:lnTo>
                <a:close/>
              </a:path>
              <a:path w="527684" h="753745">
                <a:moveTo>
                  <a:pt x="527646" y="678065"/>
                </a:moveTo>
                <a:lnTo>
                  <a:pt x="521703" y="648804"/>
                </a:lnTo>
                <a:lnTo>
                  <a:pt x="516013" y="640397"/>
                </a:lnTo>
                <a:lnTo>
                  <a:pt x="505510" y="624852"/>
                </a:lnTo>
                <a:lnTo>
                  <a:pt x="481545" y="608672"/>
                </a:lnTo>
                <a:lnTo>
                  <a:pt x="452272" y="602729"/>
                </a:lnTo>
                <a:lnTo>
                  <a:pt x="367474" y="602729"/>
                </a:lnTo>
                <a:lnTo>
                  <a:pt x="367474" y="640397"/>
                </a:lnTo>
                <a:lnTo>
                  <a:pt x="367474" y="715733"/>
                </a:lnTo>
                <a:lnTo>
                  <a:pt x="282663" y="715733"/>
                </a:lnTo>
                <a:lnTo>
                  <a:pt x="268033" y="712762"/>
                </a:lnTo>
                <a:lnTo>
                  <a:pt x="256057" y="704659"/>
                </a:lnTo>
                <a:lnTo>
                  <a:pt x="247954" y="692683"/>
                </a:lnTo>
                <a:lnTo>
                  <a:pt x="244983" y="678065"/>
                </a:lnTo>
                <a:lnTo>
                  <a:pt x="247954" y="663435"/>
                </a:lnTo>
                <a:lnTo>
                  <a:pt x="256057" y="651459"/>
                </a:lnTo>
                <a:lnTo>
                  <a:pt x="268033" y="643369"/>
                </a:lnTo>
                <a:lnTo>
                  <a:pt x="282663" y="640397"/>
                </a:lnTo>
                <a:lnTo>
                  <a:pt x="367474" y="640397"/>
                </a:lnTo>
                <a:lnTo>
                  <a:pt x="367474" y="602729"/>
                </a:lnTo>
                <a:lnTo>
                  <a:pt x="282663" y="602729"/>
                </a:lnTo>
                <a:lnTo>
                  <a:pt x="253403" y="608672"/>
                </a:lnTo>
                <a:lnTo>
                  <a:pt x="229438" y="624852"/>
                </a:lnTo>
                <a:lnTo>
                  <a:pt x="213233" y="648804"/>
                </a:lnTo>
                <a:lnTo>
                  <a:pt x="207289" y="678065"/>
                </a:lnTo>
                <a:lnTo>
                  <a:pt x="213233" y="707313"/>
                </a:lnTo>
                <a:lnTo>
                  <a:pt x="229438" y="731266"/>
                </a:lnTo>
                <a:lnTo>
                  <a:pt x="253403" y="747458"/>
                </a:lnTo>
                <a:lnTo>
                  <a:pt x="282663" y="753402"/>
                </a:lnTo>
                <a:lnTo>
                  <a:pt x="452272" y="753402"/>
                </a:lnTo>
                <a:lnTo>
                  <a:pt x="481545" y="747458"/>
                </a:lnTo>
                <a:lnTo>
                  <a:pt x="505510" y="731266"/>
                </a:lnTo>
                <a:lnTo>
                  <a:pt x="516013" y="715733"/>
                </a:lnTo>
                <a:lnTo>
                  <a:pt x="521703" y="707313"/>
                </a:lnTo>
                <a:lnTo>
                  <a:pt x="527646" y="678065"/>
                </a:lnTo>
                <a:close/>
              </a:path>
            </a:pathLst>
          </a:custGeom>
          <a:solidFill>
            <a:srgbClr val="F4B083"/>
          </a:solidFill>
        </p:spPr>
        <p:txBody>
          <a:bodyPr wrap="square" lIns="0" tIns="0" rIns="0" bIns="0" rtlCol="0"/>
          <a:lstStyle/>
          <a:p>
            <a:endParaRPr/>
          </a:p>
        </p:txBody>
      </p:sp>
      <p:sp>
        <p:nvSpPr>
          <p:cNvPr id="16" name="object 16"/>
          <p:cNvSpPr/>
          <p:nvPr/>
        </p:nvSpPr>
        <p:spPr>
          <a:xfrm>
            <a:off x="7293864" y="2118360"/>
            <a:ext cx="4898390" cy="381000"/>
          </a:xfrm>
          <a:custGeom>
            <a:avLst/>
            <a:gdLst/>
            <a:ahLst/>
            <a:cxnLst/>
            <a:rect l="l" t="t" r="r" b="b"/>
            <a:pathLst>
              <a:path w="4898390" h="381000">
                <a:moveTo>
                  <a:pt x="4898135" y="0"/>
                </a:moveTo>
                <a:lnTo>
                  <a:pt x="0" y="0"/>
                </a:lnTo>
                <a:lnTo>
                  <a:pt x="0" y="381000"/>
                </a:lnTo>
                <a:lnTo>
                  <a:pt x="4898135" y="381000"/>
                </a:lnTo>
                <a:lnTo>
                  <a:pt x="4898135" y="0"/>
                </a:lnTo>
                <a:close/>
              </a:path>
            </a:pathLst>
          </a:custGeom>
          <a:solidFill>
            <a:srgbClr val="FAE4D5"/>
          </a:solidFill>
        </p:spPr>
        <p:txBody>
          <a:bodyPr wrap="square" lIns="0" tIns="0" rIns="0" bIns="0" rtlCol="0"/>
          <a:lstStyle/>
          <a:p>
            <a:endParaRPr/>
          </a:p>
        </p:txBody>
      </p:sp>
      <p:sp>
        <p:nvSpPr>
          <p:cNvPr id="17" name="object 17"/>
          <p:cNvSpPr/>
          <p:nvPr/>
        </p:nvSpPr>
        <p:spPr>
          <a:xfrm>
            <a:off x="7293864" y="3572255"/>
            <a:ext cx="4898390" cy="381000"/>
          </a:xfrm>
          <a:custGeom>
            <a:avLst/>
            <a:gdLst/>
            <a:ahLst/>
            <a:cxnLst/>
            <a:rect l="l" t="t" r="r" b="b"/>
            <a:pathLst>
              <a:path w="4898390" h="381000">
                <a:moveTo>
                  <a:pt x="4898135" y="0"/>
                </a:moveTo>
                <a:lnTo>
                  <a:pt x="0" y="0"/>
                </a:lnTo>
                <a:lnTo>
                  <a:pt x="0" y="381000"/>
                </a:lnTo>
                <a:lnTo>
                  <a:pt x="4898135" y="381000"/>
                </a:lnTo>
                <a:lnTo>
                  <a:pt x="4898135" y="0"/>
                </a:lnTo>
                <a:close/>
              </a:path>
            </a:pathLst>
          </a:custGeom>
          <a:solidFill>
            <a:srgbClr val="FAE4D5"/>
          </a:solidFill>
        </p:spPr>
        <p:txBody>
          <a:bodyPr wrap="square" lIns="0" tIns="0" rIns="0" bIns="0" rtlCol="0"/>
          <a:lstStyle/>
          <a:p>
            <a:endParaRPr/>
          </a:p>
        </p:txBody>
      </p:sp>
      <p:sp>
        <p:nvSpPr>
          <p:cNvPr id="18" name="object 18"/>
          <p:cNvSpPr/>
          <p:nvPr/>
        </p:nvSpPr>
        <p:spPr>
          <a:xfrm>
            <a:off x="7293864" y="5026152"/>
            <a:ext cx="4898390" cy="381000"/>
          </a:xfrm>
          <a:custGeom>
            <a:avLst/>
            <a:gdLst/>
            <a:ahLst/>
            <a:cxnLst/>
            <a:rect l="l" t="t" r="r" b="b"/>
            <a:pathLst>
              <a:path w="4898390" h="381000">
                <a:moveTo>
                  <a:pt x="4898135" y="0"/>
                </a:moveTo>
                <a:lnTo>
                  <a:pt x="0" y="0"/>
                </a:lnTo>
                <a:lnTo>
                  <a:pt x="0" y="381000"/>
                </a:lnTo>
                <a:lnTo>
                  <a:pt x="4898135" y="381000"/>
                </a:lnTo>
                <a:lnTo>
                  <a:pt x="4898135" y="0"/>
                </a:lnTo>
                <a:close/>
              </a:path>
            </a:pathLst>
          </a:custGeom>
          <a:solidFill>
            <a:srgbClr val="FAE4D5"/>
          </a:solidFill>
        </p:spPr>
        <p:txBody>
          <a:bodyPr wrap="square" lIns="0" tIns="0" rIns="0" bIns="0" rtlCol="0"/>
          <a:lstStyle/>
          <a:p>
            <a:endParaRPr/>
          </a:p>
        </p:txBody>
      </p:sp>
      <p:sp>
        <p:nvSpPr>
          <p:cNvPr id="19" name="object 19"/>
          <p:cNvSpPr txBox="1"/>
          <p:nvPr/>
        </p:nvSpPr>
        <p:spPr>
          <a:xfrm>
            <a:off x="685800" y="752855"/>
            <a:ext cx="4592320" cy="3200400"/>
          </a:xfrm>
          <a:prstGeom prst="rect">
            <a:avLst/>
          </a:prstGeom>
          <a:solidFill>
            <a:srgbClr val="FFFFFF"/>
          </a:solidFill>
        </p:spPr>
        <p:txBody>
          <a:bodyPr vert="horz" wrap="square" lIns="0" tIns="78105" rIns="0" bIns="0" rtlCol="0">
            <a:spAutoFit/>
          </a:bodyPr>
          <a:lstStyle/>
          <a:p>
            <a:pPr>
              <a:lnSpc>
                <a:spcPct val="100000"/>
              </a:lnSpc>
              <a:spcBef>
                <a:spcPts val="615"/>
              </a:spcBef>
            </a:pPr>
            <a:endParaRPr sz="1800">
              <a:latin typeface="Times New Roman"/>
              <a:cs typeface="Times New Roman"/>
            </a:endParaRPr>
          </a:p>
          <a:p>
            <a:pPr marL="310515" marR="304165" indent="-635" algn="ctr">
              <a:lnSpc>
                <a:spcPct val="100000"/>
              </a:lnSpc>
            </a:pPr>
            <a:r>
              <a:rPr sz="1800" spc="-20" dirty="0">
                <a:solidFill>
                  <a:srgbClr val="3A3838"/>
                </a:solidFill>
                <a:latin typeface="Century Gothic"/>
                <a:cs typeface="Century Gothic"/>
              </a:rPr>
              <a:t>Modivcare</a:t>
            </a:r>
            <a:r>
              <a:rPr sz="1800" spc="-15" dirty="0">
                <a:solidFill>
                  <a:srgbClr val="3A3838"/>
                </a:solidFill>
                <a:latin typeface="Century Gothic"/>
                <a:cs typeface="Century Gothic"/>
              </a:rPr>
              <a:t> </a:t>
            </a:r>
            <a:r>
              <a:rPr sz="1800" spc="50" dirty="0">
                <a:solidFill>
                  <a:srgbClr val="3A3838"/>
                </a:solidFill>
                <a:latin typeface="Century Gothic"/>
                <a:cs typeface="Century Gothic"/>
              </a:rPr>
              <a:t>serves</a:t>
            </a:r>
            <a:r>
              <a:rPr sz="1800" spc="-40" dirty="0">
                <a:solidFill>
                  <a:srgbClr val="3A3838"/>
                </a:solidFill>
                <a:latin typeface="Century Gothic"/>
                <a:cs typeface="Century Gothic"/>
              </a:rPr>
              <a:t> </a:t>
            </a:r>
            <a:r>
              <a:rPr sz="1800" spc="-10" dirty="0">
                <a:solidFill>
                  <a:srgbClr val="3A3838"/>
                </a:solidFill>
                <a:latin typeface="Century Gothic"/>
                <a:cs typeface="Century Gothic"/>
              </a:rPr>
              <a:t>Medicare </a:t>
            </a:r>
            <a:r>
              <a:rPr sz="1800" dirty="0">
                <a:solidFill>
                  <a:srgbClr val="3A3838"/>
                </a:solidFill>
                <a:latin typeface="Century Gothic"/>
                <a:cs typeface="Century Gothic"/>
              </a:rPr>
              <a:t>beneficiaries</a:t>
            </a:r>
            <a:r>
              <a:rPr sz="1800" spc="75" dirty="0">
                <a:solidFill>
                  <a:srgbClr val="3A3838"/>
                </a:solidFill>
                <a:latin typeface="Century Gothic"/>
                <a:cs typeface="Century Gothic"/>
              </a:rPr>
              <a:t> </a:t>
            </a:r>
            <a:r>
              <a:rPr sz="1800" spc="80" dirty="0">
                <a:solidFill>
                  <a:srgbClr val="3A3838"/>
                </a:solidFill>
                <a:latin typeface="Century Gothic"/>
                <a:cs typeface="Century Gothic"/>
              </a:rPr>
              <a:t>primarily</a:t>
            </a:r>
            <a:r>
              <a:rPr sz="1800" spc="120" dirty="0">
                <a:solidFill>
                  <a:srgbClr val="3A3838"/>
                </a:solidFill>
                <a:latin typeface="Century Gothic"/>
                <a:cs typeface="Century Gothic"/>
              </a:rPr>
              <a:t> </a:t>
            </a:r>
            <a:r>
              <a:rPr sz="1800" spc="80" dirty="0">
                <a:solidFill>
                  <a:srgbClr val="3A3838"/>
                </a:solidFill>
                <a:latin typeface="Century Gothic"/>
                <a:cs typeface="Century Gothic"/>
              </a:rPr>
              <a:t>through</a:t>
            </a:r>
            <a:r>
              <a:rPr sz="1800" spc="65" dirty="0">
                <a:solidFill>
                  <a:srgbClr val="3A3838"/>
                </a:solidFill>
                <a:latin typeface="Century Gothic"/>
                <a:cs typeface="Century Gothic"/>
              </a:rPr>
              <a:t> </a:t>
            </a:r>
            <a:r>
              <a:rPr sz="1800" spc="110" dirty="0">
                <a:solidFill>
                  <a:srgbClr val="3A3838"/>
                </a:solidFill>
                <a:latin typeface="Century Gothic"/>
                <a:cs typeface="Century Gothic"/>
              </a:rPr>
              <a:t>its </a:t>
            </a:r>
            <a:r>
              <a:rPr sz="1800" dirty="0">
                <a:solidFill>
                  <a:srgbClr val="3A3838"/>
                </a:solidFill>
                <a:latin typeface="Century Gothic"/>
                <a:cs typeface="Century Gothic"/>
              </a:rPr>
              <a:t>contracts</a:t>
            </a:r>
            <a:r>
              <a:rPr sz="1800" spc="40" dirty="0">
                <a:solidFill>
                  <a:srgbClr val="3A3838"/>
                </a:solidFill>
                <a:latin typeface="Century Gothic"/>
                <a:cs typeface="Century Gothic"/>
              </a:rPr>
              <a:t> </a:t>
            </a:r>
            <a:r>
              <a:rPr sz="1800" spc="105" dirty="0">
                <a:solidFill>
                  <a:srgbClr val="3A3838"/>
                </a:solidFill>
                <a:latin typeface="Century Gothic"/>
                <a:cs typeface="Century Gothic"/>
              </a:rPr>
              <a:t>with</a:t>
            </a:r>
            <a:r>
              <a:rPr sz="1800" spc="70" dirty="0">
                <a:solidFill>
                  <a:srgbClr val="3A3838"/>
                </a:solidFill>
                <a:latin typeface="Century Gothic"/>
                <a:cs typeface="Century Gothic"/>
              </a:rPr>
              <a:t> </a:t>
            </a:r>
            <a:r>
              <a:rPr sz="1800" spc="-10" dirty="0">
                <a:solidFill>
                  <a:srgbClr val="3A3838"/>
                </a:solidFill>
                <a:latin typeface="Century Gothic"/>
                <a:cs typeface="Century Gothic"/>
              </a:rPr>
              <a:t>Medicare </a:t>
            </a:r>
            <a:r>
              <a:rPr sz="1800" spc="-30" dirty="0">
                <a:solidFill>
                  <a:srgbClr val="3A3838"/>
                </a:solidFill>
                <a:latin typeface="Century Gothic"/>
                <a:cs typeface="Century Gothic"/>
              </a:rPr>
              <a:t>Advantage</a:t>
            </a:r>
            <a:r>
              <a:rPr sz="1800" spc="-10" dirty="0">
                <a:solidFill>
                  <a:srgbClr val="3A3838"/>
                </a:solidFill>
                <a:latin typeface="Century Gothic"/>
                <a:cs typeface="Century Gothic"/>
              </a:rPr>
              <a:t> </a:t>
            </a:r>
            <a:r>
              <a:rPr sz="1800" spc="50" dirty="0">
                <a:solidFill>
                  <a:srgbClr val="3A3838"/>
                </a:solidFill>
                <a:latin typeface="Century Gothic"/>
                <a:cs typeface="Century Gothic"/>
              </a:rPr>
              <a:t>(Part</a:t>
            </a:r>
            <a:r>
              <a:rPr sz="1800" spc="35" dirty="0">
                <a:solidFill>
                  <a:srgbClr val="3A3838"/>
                </a:solidFill>
                <a:latin typeface="Century Gothic"/>
                <a:cs typeface="Century Gothic"/>
              </a:rPr>
              <a:t> </a:t>
            </a:r>
            <a:r>
              <a:rPr sz="1800" spc="-130" dirty="0">
                <a:solidFill>
                  <a:srgbClr val="3A3838"/>
                </a:solidFill>
                <a:latin typeface="Century Gothic"/>
                <a:cs typeface="Century Gothic"/>
              </a:rPr>
              <a:t>C)</a:t>
            </a:r>
            <a:r>
              <a:rPr sz="1800" spc="35" dirty="0">
                <a:solidFill>
                  <a:srgbClr val="3A3838"/>
                </a:solidFill>
                <a:latin typeface="Century Gothic"/>
                <a:cs typeface="Century Gothic"/>
              </a:rPr>
              <a:t> </a:t>
            </a:r>
            <a:r>
              <a:rPr sz="1800" dirty="0">
                <a:solidFill>
                  <a:srgbClr val="3A3838"/>
                </a:solidFill>
                <a:latin typeface="Century Gothic"/>
                <a:cs typeface="Century Gothic"/>
              </a:rPr>
              <a:t>plans</a:t>
            </a:r>
            <a:r>
              <a:rPr sz="1800" spc="15" dirty="0">
                <a:solidFill>
                  <a:srgbClr val="3A3838"/>
                </a:solidFill>
                <a:latin typeface="Century Gothic"/>
                <a:cs typeface="Century Gothic"/>
              </a:rPr>
              <a:t> </a:t>
            </a:r>
            <a:r>
              <a:rPr sz="1800" spc="40" dirty="0">
                <a:solidFill>
                  <a:srgbClr val="3A3838"/>
                </a:solidFill>
                <a:latin typeface="Century Gothic"/>
                <a:cs typeface="Century Gothic"/>
              </a:rPr>
              <a:t>or </a:t>
            </a:r>
            <a:r>
              <a:rPr sz="1800" spc="-20" dirty="0">
                <a:solidFill>
                  <a:srgbClr val="3A3838"/>
                </a:solidFill>
                <a:latin typeface="Century Gothic"/>
                <a:cs typeface="Century Gothic"/>
              </a:rPr>
              <a:t>Medicare</a:t>
            </a:r>
            <a:r>
              <a:rPr sz="1800" spc="-45" dirty="0">
                <a:solidFill>
                  <a:srgbClr val="3A3838"/>
                </a:solidFill>
                <a:latin typeface="Century Gothic"/>
                <a:cs typeface="Century Gothic"/>
              </a:rPr>
              <a:t> </a:t>
            </a:r>
            <a:r>
              <a:rPr sz="1800" spc="-35" dirty="0">
                <a:solidFill>
                  <a:srgbClr val="3A3838"/>
                </a:solidFill>
                <a:latin typeface="Century Gothic"/>
                <a:cs typeface="Century Gothic"/>
              </a:rPr>
              <a:t>Managed</a:t>
            </a:r>
            <a:r>
              <a:rPr sz="1800" spc="-70" dirty="0">
                <a:solidFill>
                  <a:srgbClr val="3A3838"/>
                </a:solidFill>
                <a:latin typeface="Century Gothic"/>
                <a:cs typeface="Century Gothic"/>
              </a:rPr>
              <a:t> </a:t>
            </a:r>
            <a:r>
              <a:rPr sz="1800" spc="-20" dirty="0">
                <a:solidFill>
                  <a:srgbClr val="3A3838"/>
                </a:solidFill>
                <a:latin typeface="Century Gothic"/>
                <a:cs typeface="Century Gothic"/>
              </a:rPr>
              <a:t>Care </a:t>
            </a:r>
            <a:r>
              <a:rPr sz="1800" dirty="0">
                <a:solidFill>
                  <a:srgbClr val="3A3838"/>
                </a:solidFill>
                <a:latin typeface="Century Gothic"/>
                <a:cs typeface="Century Gothic"/>
              </a:rPr>
              <a:t>Organizations</a:t>
            </a:r>
            <a:r>
              <a:rPr sz="1800" spc="145" dirty="0">
                <a:solidFill>
                  <a:srgbClr val="3A3838"/>
                </a:solidFill>
                <a:latin typeface="Century Gothic"/>
                <a:cs typeface="Century Gothic"/>
              </a:rPr>
              <a:t> </a:t>
            </a:r>
            <a:r>
              <a:rPr sz="1800" spc="-20" dirty="0">
                <a:solidFill>
                  <a:srgbClr val="3A3838"/>
                </a:solidFill>
                <a:latin typeface="Century Gothic"/>
                <a:cs typeface="Century Gothic"/>
              </a:rPr>
              <a:t>(MCOs)</a:t>
            </a:r>
            <a:r>
              <a:rPr sz="1800" spc="170" dirty="0">
                <a:solidFill>
                  <a:srgbClr val="3A3838"/>
                </a:solidFill>
                <a:latin typeface="Century Gothic"/>
                <a:cs typeface="Century Gothic"/>
              </a:rPr>
              <a:t> </a:t>
            </a:r>
            <a:r>
              <a:rPr sz="1800" spc="50" dirty="0">
                <a:solidFill>
                  <a:srgbClr val="3A3838"/>
                </a:solidFill>
                <a:latin typeface="Century Gothic"/>
                <a:cs typeface="Century Gothic"/>
              </a:rPr>
              <a:t>which</a:t>
            </a:r>
            <a:r>
              <a:rPr sz="1800" spc="180" dirty="0">
                <a:solidFill>
                  <a:srgbClr val="3A3838"/>
                </a:solidFill>
                <a:latin typeface="Century Gothic"/>
                <a:cs typeface="Century Gothic"/>
              </a:rPr>
              <a:t> </a:t>
            </a:r>
            <a:r>
              <a:rPr sz="1800" spc="-25" dirty="0">
                <a:solidFill>
                  <a:srgbClr val="3A3838"/>
                </a:solidFill>
                <a:latin typeface="Century Gothic"/>
                <a:cs typeface="Century Gothic"/>
              </a:rPr>
              <a:t>may </a:t>
            </a:r>
            <a:r>
              <a:rPr sz="1800" dirty="0">
                <a:solidFill>
                  <a:srgbClr val="3A3838"/>
                </a:solidFill>
                <a:latin typeface="Century Gothic"/>
                <a:cs typeface="Century Gothic"/>
              </a:rPr>
              <a:t>offer</a:t>
            </a:r>
            <a:r>
              <a:rPr sz="1800" spc="165" dirty="0">
                <a:solidFill>
                  <a:srgbClr val="3A3838"/>
                </a:solidFill>
                <a:latin typeface="Century Gothic"/>
                <a:cs typeface="Century Gothic"/>
              </a:rPr>
              <a:t> </a:t>
            </a:r>
            <a:r>
              <a:rPr sz="1800" dirty="0">
                <a:solidFill>
                  <a:srgbClr val="3A3838"/>
                </a:solidFill>
                <a:latin typeface="Century Gothic"/>
                <a:cs typeface="Century Gothic"/>
              </a:rPr>
              <a:t>nonemergency</a:t>
            </a:r>
            <a:r>
              <a:rPr sz="1800" spc="130" dirty="0">
                <a:solidFill>
                  <a:srgbClr val="3A3838"/>
                </a:solidFill>
                <a:latin typeface="Century Gothic"/>
                <a:cs typeface="Century Gothic"/>
              </a:rPr>
              <a:t> </a:t>
            </a:r>
            <a:r>
              <a:rPr sz="1800" spc="-10" dirty="0">
                <a:solidFill>
                  <a:srgbClr val="3A3838"/>
                </a:solidFill>
                <a:latin typeface="Century Gothic"/>
                <a:cs typeface="Century Gothic"/>
              </a:rPr>
              <a:t>medical </a:t>
            </a:r>
            <a:r>
              <a:rPr sz="1800" spc="55" dirty="0">
                <a:solidFill>
                  <a:srgbClr val="3A3838"/>
                </a:solidFill>
                <a:latin typeface="Century Gothic"/>
                <a:cs typeface="Century Gothic"/>
              </a:rPr>
              <a:t>transportation</a:t>
            </a:r>
            <a:r>
              <a:rPr sz="1800" spc="-35" dirty="0">
                <a:solidFill>
                  <a:srgbClr val="3A3838"/>
                </a:solidFill>
                <a:latin typeface="Century Gothic"/>
                <a:cs typeface="Century Gothic"/>
              </a:rPr>
              <a:t> </a:t>
            </a:r>
            <a:r>
              <a:rPr sz="1800" dirty="0">
                <a:solidFill>
                  <a:srgbClr val="3A3838"/>
                </a:solidFill>
                <a:latin typeface="Century Gothic"/>
                <a:cs typeface="Century Gothic"/>
              </a:rPr>
              <a:t>as</a:t>
            </a:r>
            <a:r>
              <a:rPr sz="1800" spc="-55" dirty="0">
                <a:solidFill>
                  <a:srgbClr val="3A3838"/>
                </a:solidFill>
                <a:latin typeface="Century Gothic"/>
                <a:cs typeface="Century Gothic"/>
              </a:rPr>
              <a:t> </a:t>
            </a:r>
            <a:r>
              <a:rPr sz="1800" spc="-180" dirty="0">
                <a:solidFill>
                  <a:srgbClr val="3A3838"/>
                </a:solidFill>
                <a:latin typeface="Century Gothic"/>
                <a:cs typeface="Century Gothic"/>
              </a:rPr>
              <a:t>a</a:t>
            </a:r>
            <a:r>
              <a:rPr sz="1800" spc="-20" dirty="0">
                <a:solidFill>
                  <a:srgbClr val="3A3838"/>
                </a:solidFill>
                <a:latin typeface="Century Gothic"/>
                <a:cs typeface="Century Gothic"/>
              </a:rPr>
              <a:t> </a:t>
            </a:r>
            <a:r>
              <a:rPr sz="1800" spc="40" dirty="0">
                <a:solidFill>
                  <a:srgbClr val="3A3838"/>
                </a:solidFill>
                <a:latin typeface="Century Gothic"/>
                <a:cs typeface="Century Gothic"/>
              </a:rPr>
              <a:t>supplementary </a:t>
            </a:r>
            <a:r>
              <a:rPr sz="1800" dirty="0">
                <a:solidFill>
                  <a:srgbClr val="3A3838"/>
                </a:solidFill>
                <a:latin typeface="Century Gothic"/>
                <a:cs typeface="Century Gothic"/>
              </a:rPr>
              <a:t>benefit</a:t>
            </a:r>
            <a:r>
              <a:rPr sz="1800" spc="45" dirty="0">
                <a:solidFill>
                  <a:srgbClr val="3A3838"/>
                </a:solidFill>
                <a:latin typeface="Century Gothic"/>
                <a:cs typeface="Century Gothic"/>
              </a:rPr>
              <a:t> </a:t>
            </a:r>
            <a:r>
              <a:rPr sz="1800" dirty="0">
                <a:solidFill>
                  <a:srgbClr val="3A3838"/>
                </a:solidFill>
                <a:latin typeface="Century Gothic"/>
                <a:cs typeface="Century Gothic"/>
              </a:rPr>
              <a:t>to</a:t>
            </a:r>
            <a:r>
              <a:rPr sz="1800" spc="65" dirty="0">
                <a:solidFill>
                  <a:srgbClr val="3A3838"/>
                </a:solidFill>
                <a:latin typeface="Century Gothic"/>
                <a:cs typeface="Century Gothic"/>
              </a:rPr>
              <a:t> </a:t>
            </a:r>
            <a:r>
              <a:rPr sz="1800" spc="90" dirty="0">
                <a:solidFill>
                  <a:srgbClr val="3A3838"/>
                </a:solidFill>
                <a:latin typeface="Century Gothic"/>
                <a:cs typeface="Century Gothic"/>
              </a:rPr>
              <a:t>their</a:t>
            </a:r>
            <a:r>
              <a:rPr sz="1800" spc="60" dirty="0">
                <a:solidFill>
                  <a:srgbClr val="3A3838"/>
                </a:solidFill>
                <a:latin typeface="Century Gothic"/>
                <a:cs typeface="Century Gothic"/>
              </a:rPr>
              <a:t> </a:t>
            </a:r>
            <a:r>
              <a:rPr sz="1800" spc="75" dirty="0">
                <a:solidFill>
                  <a:srgbClr val="3A3838"/>
                </a:solidFill>
                <a:latin typeface="Century Gothic"/>
                <a:cs typeface="Century Gothic"/>
              </a:rPr>
              <a:t>members</a:t>
            </a:r>
            <a:endParaRPr sz="1800">
              <a:latin typeface="Century Gothic"/>
              <a:cs typeface="Century Gothic"/>
            </a:endParaRPr>
          </a:p>
        </p:txBody>
      </p:sp>
      <p:sp>
        <p:nvSpPr>
          <p:cNvPr id="28" name="object 28"/>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
        <p:nvSpPr>
          <p:cNvPr id="20" name="object 20"/>
          <p:cNvSpPr txBox="1"/>
          <p:nvPr/>
        </p:nvSpPr>
        <p:spPr>
          <a:xfrm>
            <a:off x="11216131" y="691972"/>
            <a:ext cx="873760" cy="300355"/>
          </a:xfrm>
          <a:prstGeom prst="rect">
            <a:avLst/>
          </a:prstGeom>
        </p:spPr>
        <p:txBody>
          <a:bodyPr vert="horz" wrap="square" lIns="0" tIns="12700" rIns="0" bIns="0" rtlCol="0">
            <a:spAutoFit/>
          </a:bodyPr>
          <a:lstStyle/>
          <a:p>
            <a:pPr marL="12700">
              <a:lnSpc>
                <a:spcPct val="100000"/>
              </a:lnSpc>
              <a:spcBef>
                <a:spcPts val="100"/>
              </a:spcBef>
            </a:pPr>
            <a:r>
              <a:rPr sz="1800" spc="155" dirty="0">
                <a:solidFill>
                  <a:srgbClr val="3A3838"/>
                </a:solidFill>
                <a:latin typeface="Century Gothic"/>
                <a:cs typeface="Century Gothic"/>
              </a:rPr>
              <a:t>PART</a:t>
            </a:r>
            <a:r>
              <a:rPr sz="1800" spc="-25" dirty="0">
                <a:solidFill>
                  <a:srgbClr val="3A3838"/>
                </a:solidFill>
                <a:latin typeface="Century Gothic"/>
                <a:cs typeface="Century Gothic"/>
              </a:rPr>
              <a:t> </a:t>
            </a:r>
            <a:r>
              <a:rPr sz="1800" spc="-50" dirty="0">
                <a:solidFill>
                  <a:srgbClr val="3A3838"/>
                </a:solidFill>
                <a:latin typeface="Century Gothic"/>
                <a:cs typeface="Century Gothic"/>
              </a:rPr>
              <a:t>A</a:t>
            </a:r>
            <a:endParaRPr sz="1800">
              <a:latin typeface="Century Gothic"/>
              <a:cs typeface="Century Gothic"/>
            </a:endParaRPr>
          </a:p>
        </p:txBody>
      </p:sp>
      <p:sp>
        <p:nvSpPr>
          <p:cNvPr id="21" name="object 21"/>
          <p:cNvSpPr txBox="1"/>
          <p:nvPr/>
        </p:nvSpPr>
        <p:spPr>
          <a:xfrm>
            <a:off x="11208511" y="2152903"/>
            <a:ext cx="882650" cy="299720"/>
          </a:xfrm>
          <a:prstGeom prst="rect">
            <a:avLst/>
          </a:prstGeom>
        </p:spPr>
        <p:txBody>
          <a:bodyPr vert="horz" wrap="square" lIns="0" tIns="12700" rIns="0" bIns="0" rtlCol="0">
            <a:spAutoFit/>
          </a:bodyPr>
          <a:lstStyle/>
          <a:p>
            <a:pPr marL="12700">
              <a:lnSpc>
                <a:spcPct val="100000"/>
              </a:lnSpc>
              <a:spcBef>
                <a:spcPts val="100"/>
              </a:spcBef>
            </a:pPr>
            <a:r>
              <a:rPr sz="1800" spc="160" dirty="0">
                <a:solidFill>
                  <a:srgbClr val="3A3838"/>
                </a:solidFill>
                <a:latin typeface="Century Gothic"/>
                <a:cs typeface="Century Gothic"/>
              </a:rPr>
              <a:t>PART</a:t>
            </a:r>
            <a:r>
              <a:rPr sz="1800" spc="-25" dirty="0">
                <a:solidFill>
                  <a:srgbClr val="3A3838"/>
                </a:solidFill>
                <a:latin typeface="Century Gothic"/>
                <a:cs typeface="Century Gothic"/>
              </a:rPr>
              <a:t> </a:t>
            </a:r>
            <a:r>
              <a:rPr sz="1800" spc="250" dirty="0">
                <a:solidFill>
                  <a:srgbClr val="3A3838"/>
                </a:solidFill>
                <a:latin typeface="Century Gothic"/>
                <a:cs typeface="Century Gothic"/>
              </a:rPr>
              <a:t>B</a:t>
            </a:r>
            <a:endParaRPr sz="1800">
              <a:latin typeface="Century Gothic"/>
              <a:cs typeface="Century Gothic"/>
            </a:endParaRPr>
          </a:p>
        </p:txBody>
      </p:sp>
      <p:sp>
        <p:nvSpPr>
          <p:cNvPr id="22" name="object 22"/>
          <p:cNvSpPr txBox="1"/>
          <p:nvPr/>
        </p:nvSpPr>
        <p:spPr>
          <a:xfrm>
            <a:off x="11240516" y="3595878"/>
            <a:ext cx="874394" cy="299720"/>
          </a:xfrm>
          <a:prstGeom prst="rect">
            <a:avLst/>
          </a:prstGeom>
        </p:spPr>
        <p:txBody>
          <a:bodyPr vert="horz" wrap="square" lIns="0" tIns="12700" rIns="0" bIns="0" rtlCol="0">
            <a:spAutoFit/>
          </a:bodyPr>
          <a:lstStyle/>
          <a:p>
            <a:pPr marL="12700">
              <a:lnSpc>
                <a:spcPct val="100000"/>
              </a:lnSpc>
              <a:spcBef>
                <a:spcPts val="100"/>
              </a:spcBef>
            </a:pPr>
            <a:r>
              <a:rPr sz="1800" spc="160" dirty="0">
                <a:solidFill>
                  <a:srgbClr val="3A3838"/>
                </a:solidFill>
                <a:latin typeface="Century Gothic"/>
                <a:cs typeface="Century Gothic"/>
              </a:rPr>
              <a:t>PART</a:t>
            </a:r>
            <a:r>
              <a:rPr sz="1800" spc="-25" dirty="0">
                <a:solidFill>
                  <a:srgbClr val="3A3838"/>
                </a:solidFill>
                <a:latin typeface="Century Gothic"/>
                <a:cs typeface="Century Gothic"/>
              </a:rPr>
              <a:t> </a:t>
            </a:r>
            <a:r>
              <a:rPr sz="1800" spc="-105" dirty="0">
                <a:solidFill>
                  <a:srgbClr val="3A3838"/>
                </a:solidFill>
                <a:latin typeface="Century Gothic"/>
                <a:cs typeface="Century Gothic"/>
              </a:rPr>
              <a:t>C</a:t>
            </a:r>
            <a:endParaRPr sz="1800">
              <a:latin typeface="Century Gothic"/>
              <a:cs typeface="Century Gothic"/>
            </a:endParaRPr>
          </a:p>
        </p:txBody>
      </p:sp>
      <p:sp>
        <p:nvSpPr>
          <p:cNvPr id="23" name="object 23"/>
          <p:cNvSpPr txBox="1"/>
          <p:nvPr/>
        </p:nvSpPr>
        <p:spPr>
          <a:xfrm>
            <a:off x="11216131" y="5057647"/>
            <a:ext cx="899160" cy="299720"/>
          </a:xfrm>
          <a:prstGeom prst="rect">
            <a:avLst/>
          </a:prstGeom>
        </p:spPr>
        <p:txBody>
          <a:bodyPr vert="horz" wrap="square" lIns="0" tIns="12700" rIns="0" bIns="0" rtlCol="0">
            <a:spAutoFit/>
          </a:bodyPr>
          <a:lstStyle/>
          <a:p>
            <a:pPr marL="12700">
              <a:lnSpc>
                <a:spcPct val="100000"/>
              </a:lnSpc>
              <a:spcBef>
                <a:spcPts val="100"/>
              </a:spcBef>
            </a:pPr>
            <a:r>
              <a:rPr sz="1800" spc="160" dirty="0">
                <a:solidFill>
                  <a:srgbClr val="3A3838"/>
                </a:solidFill>
                <a:latin typeface="Century Gothic"/>
                <a:cs typeface="Century Gothic"/>
              </a:rPr>
              <a:t>PART</a:t>
            </a:r>
            <a:r>
              <a:rPr sz="1800" spc="-25" dirty="0">
                <a:solidFill>
                  <a:srgbClr val="3A3838"/>
                </a:solidFill>
                <a:latin typeface="Century Gothic"/>
                <a:cs typeface="Century Gothic"/>
              </a:rPr>
              <a:t> </a:t>
            </a:r>
            <a:r>
              <a:rPr sz="1800" spc="95" dirty="0">
                <a:solidFill>
                  <a:srgbClr val="3A3838"/>
                </a:solidFill>
                <a:latin typeface="Century Gothic"/>
                <a:cs typeface="Century Gothic"/>
              </a:rPr>
              <a:t>D</a:t>
            </a:r>
            <a:endParaRPr sz="1800">
              <a:latin typeface="Century Gothic"/>
              <a:cs typeface="Century Gothic"/>
            </a:endParaRPr>
          </a:p>
        </p:txBody>
      </p:sp>
      <p:sp>
        <p:nvSpPr>
          <p:cNvPr id="24" name="object 24"/>
          <p:cNvSpPr txBox="1"/>
          <p:nvPr/>
        </p:nvSpPr>
        <p:spPr>
          <a:xfrm>
            <a:off x="7805166" y="2296795"/>
            <a:ext cx="2938780" cy="391160"/>
          </a:xfrm>
          <a:prstGeom prst="rect">
            <a:avLst/>
          </a:prstGeom>
        </p:spPr>
        <p:txBody>
          <a:bodyPr vert="horz" wrap="square" lIns="0" tIns="12700" rIns="0" bIns="0" rtlCol="0">
            <a:spAutoFit/>
          </a:bodyPr>
          <a:lstStyle/>
          <a:p>
            <a:pPr marL="12700">
              <a:lnSpc>
                <a:spcPct val="100000"/>
              </a:lnSpc>
              <a:spcBef>
                <a:spcPts val="100"/>
              </a:spcBef>
            </a:pPr>
            <a:r>
              <a:rPr sz="2400" b="1" spc="254" dirty="0">
                <a:solidFill>
                  <a:srgbClr val="3A3838"/>
                </a:solidFill>
                <a:latin typeface="Calibri"/>
                <a:cs typeface="Calibri"/>
              </a:rPr>
              <a:t>Medical</a:t>
            </a:r>
            <a:r>
              <a:rPr sz="2400" b="1" spc="145" dirty="0">
                <a:solidFill>
                  <a:srgbClr val="3A3838"/>
                </a:solidFill>
                <a:latin typeface="Calibri"/>
                <a:cs typeface="Calibri"/>
              </a:rPr>
              <a:t> </a:t>
            </a:r>
            <a:r>
              <a:rPr sz="2400" b="1" spc="290" dirty="0">
                <a:solidFill>
                  <a:srgbClr val="3A3838"/>
                </a:solidFill>
                <a:latin typeface="Calibri"/>
                <a:cs typeface="Calibri"/>
              </a:rPr>
              <a:t>Insurance</a:t>
            </a:r>
            <a:endParaRPr sz="2400">
              <a:latin typeface="Calibri"/>
              <a:cs typeface="Calibri"/>
            </a:endParaRPr>
          </a:p>
        </p:txBody>
      </p:sp>
      <p:sp>
        <p:nvSpPr>
          <p:cNvPr id="25" name="object 25"/>
          <p:cNvSpPr txBox="1"/>
          <p:nvPr/>
        </p:nvSpPr>
        <p:spPr>
          <a:xfrm>
            <a:off x="7765542" y="845058"/>
            <a:ext cx="3016250" cy="391160"/>
          </a:xfrm>
          <a:prstGeom prst="rect">
            <a:avLst/>
          </a:prstGeom>
        </p:spPr>
        <p:txBody>
          <a:bodyPr vert="horz" wrap="square" lIns="0" tIns="12700" rIns="0" bIns="0" rtlCol="0">
            <a:spAutoFit/>
          </a:bodyPr>
          <a:lstStyle/>
          <a:p>
            <a:pPr marL="12700">
              <a:lnSpc>
                <a:spcPct val="100000"/>
              </a:lnSpc>
              <a:spcBef>
                <a:spcPts val="100"/>
              </a:spcBef>
            </a:pPr>
            <a:r>
              <a:rPr sz="2400" b="1" spc="265" dirty="0">
                <a:solidFill>
                  <a:srgbClr val="3A3838"/>
                </a:solidFill>
                <a:latin typeface="Calibri"/>
                <a:cs typeface="Calibri"/>
              </a:rPr>
              <a:t>Hospital</a:t>
            </a:r>
            <a:r>
              <a:rPr sz="2400" b="1" spc="150" dirty="0">
                <a:solidFill>
                  <a:srgbClr val="3A3838"/>
                </a:solidFill>
                <a:latin typeface="Calibri"/>
                <a:cs typeface="Calibri"/>
              </a:rPr>
              <a:t> </a:t>
            </a:r>
            <a:r>
              <a:rPr sz="2400" b="1" spc="290" dirty="0">
                <a:solidFill>
                  <a:srgbClr val="3A3838"/>
                </a:solidFill>
                <a:latin typeface="Calibri"/>
                <a:cs typeface="Calibri"/>
              </a:rPr>
              <a:t>Insurance</a:t>
            </a:r>
            <a:endParaRPr sz="2400">
              <a:latin typeface="Calibri"/>
              <a:cs typeface="Calibri"/>
            </a:endParaRPr>
          </a:p>
        </p:txBody>
      </p:sp>
      <p:sp>
        <p:nvSpPr>
          <p:cNvPr id="26" name="object 26"/>
          <p:cNvSpPr txBox="1"/>
          <p:nvPr/>
        </p:nvSpPr>
        <p:spPr>
          <a:xfrm>
            <a:off x="7605521" y="3751910"/>
            <a:ext cx="3338195" cy="391795"/>
          </a:xfrm>
          <a:prstGeom prst="rect">
            <a:avLst/>
          </a:prstGeom>
        </p:spPr>
        <p:txBody>
          <a:bodyPr vert="horz" wrap="square" lIns="0" tIns="12700" rIns="0" bIns="0" rtlCol="0">
            <a:spAutoFit/>
          </a:bodyPr>
          <a:lstStyle/>
          <a:p>
            <a:pPr marL="12700">
              <a:lnSpc>
                <a:spcPct val="100000"/>
              </a:lnSpc>
              <a:spcBef>
                <a:spcPts val="100"/>
              </a:spcBef>
            </a:pPr>
            <a:r>
              <a:rPr sz="2400" b="1" spc="260" dirty="0">
                <a:solidFill>
                  <a:srgbClr val="3A3838"/>
                </a:solidFill>
                <a:latin typeface="Calibri"/>
                <a:cs typeface="Calibri"/>
              </a:rPr>
              <a:t>Medicare</a:t>
            </a:r>
            <a:r>
              <a:rPr sz="2400" b="1" spc="150" dirty="0">
                <a:solidFill>
                  <a:srgbClr val="3A3838"/>
                </a:solidFill>
                <a:latin typeface="Calibri"/>
                <a:cs typeface="Calibri"/>
              </a:rPr>
              <a:t> </a:t>
            </a:r>
            <a:r>
              <a:rPr sz="2400" b="1" spc="320" dirty="0">
                <a:solidFill>
                  <a:srgbClr val="3A3838"/>
                </a:solidFill>
                <a:latin typeface="Calibri"/>
                <a:cs typeface="Calibri"/>
              </a:rPr>
              <a:t>Advantage</a:t>
            </a:r>
            <a:endParaRPr sz="2400">
              <a:latin typeface="Calibri"/>
              <a:cs typeface="Calibri"/>
            </a:endParaRPr>
          </a:p>
        </p:txBody>
      </p:sp>
      <p:sp>
        <p:nvSpPr>
          <p:cNvPr id="27" name="object 27"/>
          <p:cNvSpPr txBox="1"/>
          <p:nvPr/>
        </p:nvSpPr>
        <p:spPr>
          <a:xfrm>
            <a:off x="7754873" y="5215890"/>
            <a:ext cx="3037205" cy="391160"/>
          </a:xfrm>
          <a:prstGeom prst="rect">
            <a:avLst/>
          </a:prstGeom>
        </p:spPr>
        <p:txBody>
          <a:bodyPr vert="horz" wrap="square" lIns="0" tIns="12700" rIns="0" bIns="0" rtlCol="0">
            <a:spAutoFit/>
          </a:bodyPr>
          <a:lstStyle/>
          <a:p>
            <a:pPr marL="12700">
              <a:lnSpc>
                <a:spcPct val="100000"/>
              </a:lnSpc>
              <a:spcBef>
                <a:spcPts val="100"/>
              </a:spcBef>
            </a:pPr>
            <a:r>
              <a:rPr sz="2400" b="1" spc="270" dirty="0">
                <a:solidFill>
                  <a:srgbClr val="3A3838"/>
                </a:solidFill>
                <a:latin typeface="Calibri"/>
                <a:cs typeface="Calibri"/>
              </a:rPr>
              <a:t>Prescription</a:t>
            </a:r>
            <a:r>
              <a:rPr sz="2400" b="1" spc="210" dirty="0">
                <a:solidFill>
                  <a:srgbClr val="3A3838"/>
                </a:solidFill>
                <a:latin typeface="Calibri"/>
                <a:cs typeface="Calibri"/>
              </a:rPr>
              <a:t> </a:t>
            </a:r>
            <a:r>
              <a:rPr sz="2400" b="1" spc="340" dirty="0">
                <a:solidFill>
                  <a:srgbClr val="3A3838"/>
                </a:solidFill>
                <a:latin typeface="Calibri"/>
                <a:cs typeface="Calibri"/>
              </a:rPr>
              <a:t>Drugs</a:t>
            </a:r>
            <a:endParaRPr sz="2400">
              <a:latin typeface="Calibri"/>
              <a:cs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5" name="object 5"/>
          <p:cNvSpPr/>
          <p:nvPr/>
        </p:nvSpPr>
        <p:spPr>
          <a:xfrm>
            <a:off x="6725411" y="352043"/>
            <a:ext cx="5114925" cy="1477010"/>
          </a:xfrm>
          <a:custGeom>
            <a:avLst/>
            <a:gdLst/>
            <a:ahLst/>
            <a:cxnLst/>
            <a:rect l="l" t="t" r="r" b="b"/>
            <a:pathLst>
              <a:path w="5114925" h="1477010">
                <a:moveTo>
                  <a:pt x="4868418" y="0"/>
                </a:moveTo>
                <a:lnTo>
                  <a:pt x="246126" y="0"/>
                </a:lnTo>
                <a:lnTo>
                  <a:pt x="196534" y="5002"/>
                </a:lnTo>
                <a:lnTo>
                  <a:pt x="150340" y="19347"/>
                </a:lnTo>
                <a:lnTo>
                  <a:pt x="108532" y="42045"/>
                </a:lnTo>
                <a:lnTo>
                  <a:pt x="72104" y="72104"/>
                </a:lnTo>
                <a:lnTo>
                  <a:pt x="42045" y="108532"/>
                </a:lnTo>
                <a:lnTo>
                  <a:pt x="19347" y="150340"/>
                </a:lnTo>
                <a:lnTo>
                  <a:pt x="5002" y="196534"/>
                </a:lnTo>
                <a:lnTo>
                  <a:pt x="0" y="246125"/>
                </a:lnTo>
                <a:lnTo>
                  <a:pt x="0" y="1230629"/>
                </a:lnTo>
                <a:lnTo>
                  <a:pt x="5002" y="1280221"/>
                </a:lnTo>
                <a:lnTo>
                  <a:pt x="19347" y="1326415"/>
                </a:lnTo>
                <a:lnTo>
                  <a:pt x="42045" y="1368223"/>
                </a:lnTo>
                <a:lnTo>
                  <a:pt x="72104" y="1404651"/>
                </a:lnTo>
                <a:lnTo>
                  <a:pt x="108532" y="1434710"/>
                </a:lnTo>
                <a:lnTo>
                  <a:pt x="150340" y="1457408"/>
                </a:lnTo>
                <a:lnTo>
                  <a:pt x="196534" y="1471753"/>
                </a:lnTo>
                <a:lnTo>
                  <a:pt x="246126" y="1476755"/>
                </a:lnTo>
                <a:lnTo>
                  <a:pt x="4868418" y="1476755"/>
                </a:lnTo>
                <a:lnTo>
                  <a:pt x="4918009" y="1471753"/>
                </a:lnTo>
                <a:lnTo>
                  <a:pt x="4964203" y="1457408"/>
                </a:lnTo>
                <a:lnTo>
                  <a:pt x="5006011" y="1434710"/>
                </a:lnTo>
                <a:lnTo>
                  <a:pt x="5042439" y="1404651"/>
                </a:lnTo>
                <a:lnTo>
                  <a:pt x="5072498" y="1368223"/>
                </a:lnTo>
                <a:lnTo>
                  <a:pt x="5095196" y="1326415"/>
                </a:lnTo>
                <a:lnTo>
                  <a:pt x="5109541" y="1280221"/>
                </a:lnTo>
                <a:lnTo>
                  <a:pt x="5114544" y="1230629"/>
                </a:lnTo>
                <a:lnTo>
                  <a:pt x="5114544" y="246125"/>
                </a:lnTo>
                <a:lnTo>
                  <a:pt x="5109541" y="196534"/>
                </a:lnTo>
                <a:lnTo>
                  <a:pt x="5095196" y="150340"/>
                </a:lnTo>
                <a:lnTo>
                  <a:pt x="5072498" y="108532"/>
                </a:lnTo>
                <a:lnTo>
                  <a:pt x="5042439" y="72104"/>
                </a:lnTo>
                <a:lnTo>
                  <a:pt x="5006011" y="42045"/>
                </a:lnTo>
                <a:lnTo>
                  <a:pt x="4964203" y="19347"/>
                </a:lnTo>
                <a:lnTo>
                  <a:pt x="4918009" y="5002"/>
                </a:lnTo>
                <a:lnTo>
                  <a:pt x="4868418" y="0"/>
                </a:lnTo>
                <a:close/>
              </a:path>
            </a:pathLst>
          </a:custGeom>
          <a:solidFill>
            <a:srgbClr val="DAE2F3"/>
          </a:solidFill>
        </p:spPr>
        <p:txBody>
          <a:bodyPr wrap="square" lIns="0" tIns="0" rIns="0" bIns="0" rtlCol="0"/>
          <a:lstStyle/>
          <a:p>
            <a:endParaRPr/>
          </a:p>
        </p:txBody>
      </p:sp>
      <p:sp>
        <p:nvSpPr>
          <p:cNvPr id="6" name="object 6"/>
          <p:cNvSpPr txBox="1"/>
          <p:nvPr/>
        </p:nvSpPr>
        <p:spPr>
          <a:xfrm>
            <a:off x="7213854" y="548131"/>
            <a:ext cx="4093845" cy="1000760"/>
          </a:xfrm>
          <a:prstGeom prst="rect">
            <a:avLst/>
          </a:prstGeom>
        </p:spPr>
        <p:txBody>
          <a:bodyPr vert="horz" wrap="square" lIns="0" tIns="12065" rIns="0" bIns="0" rtlCol="0">
            <a:spAutoFit/>
          </a:bodyPr>
          <a:lstStyle/>
          <a:p>
            <a:pPr marL="12700" marR="5080">
              <a:lnSpc>
                <a:spcPct val="100000"/>
              </a:lnSpc>
              <a:spcBef>
                <a:spcPts val="95"/>
              </a:spcBef>
            </a:pPr>
            <a:r>
              <a:rPr sz="1600" b="1" spc="170" dirty="0">
                <a:solidFill>
                  <a:srgbClr val="3A3838"/>
                </a:solidFill>
                <a:latin typeface="Calibri"/>
                <a:cs typeface="Calibri"/>
              </a:rPr>
              <a:t>Cultural</a:t>
            </a:r>
            <a:r>
              <a:rPr sz="1600" b="1" spc="175" dirty="0">
                <a:solidFill>
                  <a:srgbClr val="3A3838"/>
                </a:solidFill>
                <a:latin typeface="Calibri"/>
                <a:cs typeface="Calibri"/>
              </a:rPr>
              <a:t> </a:t>
            </a:r>
            <a:r>
              <a:rPr sz="1600" b="1" spc="229" dirty="0">
                <a:solidFill>
                  <a:srgbClr val="3A3838"/>
                </a:solidFill>
                <a:latin typeface="Calibri"/>
                <a:cs typeface="Calibri"/>
              </a:rPr>
              <a:t>competence</a:t>
            </a:r>
            <a:r>
              <a:rPr sz="1600" b="1" spc="130" dirty="0">
                <a:solidFill>
                  <a:srgbClr val="3A3838"/>
                </a:solidFill>
                <a:latin typeface="Calibri"/>
                <a:cs typeface="Calibri"/>
              </a:rPr>
              <a:t> </a:t>
            </a:r>
            <a:r>
              <a:rPr sz="1600" spc="125" dirty="0">
                <a:solidFill>
                  <a:srgbClr val="3A3838"/>
                </a:solidFill>
                <a:latin typeface="Century Gothic"/>
                <a:cs typeface="Century Gothic"/>
              </a:rPr>
              <a:t>is</a:t>
            </a:r>
            <a:r>
              <a:rPr sz="1600" spc="10" dirty="0">
                <a:solidFill>
                  <a:srgbClr val="3A3838"/>
                </a:solidFill>
                <a:latin typeface="Century Gothic"/>
                <a:cs typeface="Century Gothic"/>
              </a:rPr>
              <a:t> </a:t>
            </a:r>
            <a:r>
              <a:rPr sz="1600" dirty="0">
                <a:solidFill>
                  <a:srgbClr val="3A3838"/>
                </a:solidFill>
                <a:latin typeface="Century Gothic"/>
                <a:cs typeface="Century Gothic"/>
              </a:rPr>
              <a:t>the</a:t>
            </a:r>
            <a:r>
              <a:rPr sz="1600" spc="20" dirty="0">
                <a:solidFill>
                  <a:srgbClr val="3A3838"/>
                </a:solidFill>
                <a:latin typeface="Century Gothic"/>
                <a:cs typeface="Century Gothic"/>
              </a:rPr>
              <a:t> </a:t>
            </a:r>
            <a:r>
              <a:rPr sz="1600" spc="-10" dirty="0">
                <a:solidFill>
                  <a:srgbClr val="3A3838"/>
                </a:solidFill>
                <a:latin typeface="Century Gothic"/>
                <a:cs typeface="Century Gothic"/>
              </a:rPr>
              <a:t>awareness </a:t>
            </a:r>
            <a:r>
              <a:rPr sz="1600" dirty="0">
                <a:solidFill>
                  <a:srgbClr val="3A3838"/>
                </a:solidFill>
                <a:latin typeface="Century Gothic"/>
                <a:cs typeface="Century Gothic"/>
              </a:rPr>
              <a:t>and</a:t>
            </a:r>
            <a:r>
              <a:rPr sz="1600" spc="-20" dirty="0">
                <a:solidFill>
                  <a:srgbClr val="3A3838"/>
                </a:solidFill>
                <a:latin typeface="Century Gothic"/>
                <a:cs typeface="Century Gothic"/>
              </a:rPr>
              <a:t> </a:t>
            </a:r>
            <a:r>
              <a:rPr sz="1600" spc="45" dirty="0">
                <a:solidFill>
                  <a:srgbClr val="3A3838"/>
                </a:solidFill>
                <a:latin typeface="Century Gothic"/>
                <a:cs typeface="Century Gothic"/>
              </a:rPr>
              <a:t>understanding</a:t>
            </a:r>
            <a:r>
              <a:rPr sz="1600" spc="5" dirty="0">
                <a:solidFill>
                  <a:srgbClr val="3A3838"/>
                </a:solidFill>
                <a:latin typeface="Century Gothic"/>
                <a:cs typeface="Century Gothic"/>
              </a:rPr>
              <a:t> </a:t>
            </a:r>
            <a:r>
              <a:rPr sz="1600" dirty="0">
                <a:solidFill>
                  <a:srgbClr val="3A3838"/>
                </a:solidFill>
                <a:latin typeface="Century Gothic"/>
                <a:cs typeface="Century Gothic"/>
              </a:rPr>
              <a:t>of</a:t>
            </a:r>
            <a:r>
              <a:rPr sz="1600" spc="-45" dirty="0">
                <a:solidFill>
                  <a:srgbClr val="3A3838"/>
                </a:solidFill>
                <a:latin typeface="Century Gothic"/>
                <a:cs typeface="Century Gothic"/>
              </a:rPr>
              <a:t> </a:t>
            </a:r>
            <a:r>
              <a:rPr sz="1600" spc="-10" dirty="0">
                <a:solidFill>
                  <a:srgbClr val="3A3838"/>
                </a:solidFill>
                <a:latin typeface="Century Gothic"/>
                <a:cs typeface="Century Gothic"/>
              </a:rPr>
              <a:t>people</a:t>
            </a:r>
            <a:r>
              <a:rPr sz="1600" spc="-25" dirty="0">
                <a:solidFill>
                  <a:srgbClr val="3A3838"/>
                </a:solidFill>
                <a:latin typeface="Century Gothic"/>
                <a:cs typeface="Century Gothic"/>
              </a:rPr>
              <a:t> </a:t>
            </a:r>
            <a:r>
              <a:rPr sz="1600" spc="75" dirty="0">
                <a:solidFill>
                  <a:srgbClr val="3A3838"/>
                </a:solidFill>
                <a:latin typeface="Century Gothic"/>
                <a:cs typeface="Century Gothic"/>
              </a:rPr>
              <a:t>from</a:t>
            </a:r>
            <a:r>
              <a:rPr sz="1600" spc="-45" dirty="0">
                <a:solidFill>
                  <a:srgbClr val="3A3838"/>
                </a:solidFill>
                <a:latin typeface="Century Gothic"/>
                <a:cs typeface="Century Gothic"/>
              </a:rPr>
              <a:t> </a:t>
            </a:r>
            <a:r>
              <a:rPr sz="1600" spc="-25" dirty="0">
                <a:solidFill>
                  <a:srgbClr val="3A3838"/>
                </a:solidFill>
                <a:latin typeface="Century Gothic"/>
                <a:cs typeface="Century Gothic"/>
              </a:rPr>
              <a:t>one </a:t>
            </a:r>
            <a:r>
              <a:rPr sz="1600" dirty="0">
                <a:solidFill>
                  <a:srgbClr val="3A3838"/>
                </a:solidFill>
                <a:latin typeface="Century Gothic"/>
                <a:cs typeface="Century Gothic"/>
              </a:rPr>
              <a:t>or</a:t>
            </a:r>
            <a:r>
              <a:rPr sz="1600" spc="120" dirty="0">
                <a:solidFill>
                  <a:srgbClr val="3A3838"/>
                </a:solidFill>
                <a:latin typeface="Century Gothic"/>
                <a:cs typeface="Century Gothic"/>
              </a:rPr>
              <a:t> </a:t>
            </a:r>
            <a:r>
              <a:rPr sz="1600" dirty="0">
                <a:solidFill>
                  <a:srgbClr val="3A3838"/>
                </a:solidFill>
                <a:latin typeface="Century Gothic"/>
                <a:cs typeface="Century Gothic"/>
              </a:rPr>
              <a:t>more</a:t>
            </a:r>
            <a:r>
              <a:rPr sz="1600" spc="135" dirty="0">
                <a:solidFill>
                  <a:srgbClr val="3A3838"/>
                </a:solidFill>
                <a:latin typeface="Century Gothic"/>
                <a:cs typeface="Century Gothic"/>
              </a:rPr>
              <a:t> </a:t>
            </a:r>
            <a:r>
              <a:rPr sz="1600" dirty="0">
                <a:solidFill>
                  <a:srgbClr val="3A3838"/>
                </a:solidFill>
                <a:latin typeface="Century Gothic"/>
                <a:cs typeface="Century Gothic"/>
              </a:rPr>
              <a:t>different</a:t>
            </a:r>
            <a:r>
              <a:rPr sz="1600" spc="130" dirty="0">
                <a:solidFill>
                  <a:srgbClr val="3A3838"/>
                </a:solidFill>
                <a:latin typeface="Century Gothic"/>
                <a:cs typeface="Century Gothic"/>
              </a:rPr>
              <a:t> </a:t>
            </a:r>
            <a:r>
              <a:rPr sz="1600" dirty="0">
                <a:solidFill>
                  <a:srgbClr val="3A3838"/>
                </a:solidFill>
                <a:latin typeface="Century Gothic"/>
                <a:cs typeface="Century Gothic"/>
              </a:rPr>
              <a:t>cultures,</a:t>
            </a:r>
            <a:r>
              <a:rPr sz="1600" spc="120" dirty="0">
                <a:solidFill>
                  <a:srgbClr val="3A3838"/>
                </a:solidFill>
                <a:latin typeface="Century Gothic"/>
                <a:cs typeface="Century Gothic"/>
              </a:rPr>
              <a:t> </a:t>
            </a:r>
            <a:r>
              <a:rPr sz="1600" dirty="0">
                <a:solidFill>
                  <a:srgbClr val="3A3838"/>
                </a:solidFill>
                <a:latin typeface="Century Gothic"/>
                <a:cs typeface="Century Gothic"/>
              </a:rPr>
              <a:t>as</a:t>
            </a:r>
            <a:r>
              <a:rPr sz="1600" spc="140" dirty="0">
                <a:solidFill>
                  <a:srgbClr val="3A3838"/>
                </a:solidFill>
                <a:latin typeface="Century Gothic"/>
                <a:cs typeface="Century Gothic"/>
              </a:rPr>
              <a:t> </a:t>
            </a:r>
            <a:r>
              <a:rPr sz="1600" spc="50" dirty="0">
                <a:solidFill>
                  <a:srgbClr val="3A3838"/>
                </a:solidFill>
                <a:latin typeface="Century Gothic"/>
                <a:cs typeface="Century Gothic"/>
              </a:rPr>
              <a:t>well</a:t>
            </a:r>
            <a:r>
              <a:rPr sz="1600" spc="130" dirty="0">
                <a:solidFill>
                  <a:srgbClr val="3A3838"/>
                </a:solidFill>
                <a:latin typeface="Century Gothic"/>
                <a:cs typeface="Century Gothic"/>
              </a:rPr>
              <a:t> </a:t>
            </a:r>
            <a:r>
              <a:rPr sz="1600" dirty="0">
                <a:solidFill>
                  <a:srgbClr val="3A3838"/>
                </a:solidFill>
                <a:latin typeface="Century Gothic"/>
                <a:cs typeface="Century Gothic"/>
              </a:rPr>
              <a:t>as</a:t>
            </a:r>
            <a:r>
              <a:rPr sz="1600" spc="145" dirty="0">
                <a:solidFill>
                  <a:srgbClr val="3A3838"/>
                </a:solidFill>
                <a:latin typeface="Century Gothic"/>
                <a:cs typeface="Century Gothic"/>
              </a:rPr>
              <a:t> </a:t>
            </a:r>
            <a:r>
              <a:rPr sz="1600" spc="-25" dirty="0">
                <a:solidFill>
                  <a:srgbClr val="3A3838"/>
                </a:solidFill>
                <a:latin typeface="Century Gothic"/>
                <a:cs typeface="Century Gothic"/>
              </a:rPr>
              <a:t>the </a:t>
            </a:r>
            <a:r>
              <a:rPr sz="1600" dirty="0">
                <a:solidFill>
                  <a:srgbClr val="3A3838"/>
                </a:solidFill>
                <a:latin typeface="Century Gothic"/>
                <a:cs typeface="Century Gothic"/>
              </a:rPr>
              <a:t>ability</a:t>
            </a:r>
            <a:r>
              <a:rPr sz="1600" spc="55" dirty="0">
                <a:solidFill>
                  <a:srgbClr val="3A3838"/>
                </a:solidFill>
                <a:latin typeface="Century Gothic"/>
                <a:cs typeface="Century Gothic"/>
              </a:rPr>
              <a:t> </a:t>
            </a:r>
            <a:r>
              <a:rPr sz="1600" dirty="0">
                <a:solidFill>
                  <a:srgbClr val="3A3838"/>
                </a:solidFill>
                <a:latin typeface="Century Gothic"/>
                <a:cs typeface="Century Gothic"/>
              </a:rPr>
              <a:t>to</a:t>
            </a:r>
            <a:r>
              <a:rPr sz="1600" spc="65" dirty="0">
                <a:solidFill>
                  <a:srgbClr val="3A3838"/>
                </a:solidFill>
                <a:latin typeface="Century Gothic"/>
                <a:cs typeface="Century Gothic"/>
              </a:rPr>
              <a:t> </a:t>
            </a:r>
            <a:r>
              <a:rPr sz="1600" dirty="0">
                <a:solidFill>
                  <a:srgbClr val="3A3838"/>
                </a:solidFill>
                <a:latin typeface="Century Gothic"/>
                <a:cs typeface="Century Gothic"/>
              </a:rPr>
              <a:t>effectively</a:t>
            </a:r>
            <a:r>
              <a:rPr sz="1600" spc="60" dirty="0">
                <a:solidFill>
                  <a:srgbClr val="3A3838"/>
                </a:solidFill>
                <a:latin typeface="Century Gothic"/>
                <a:cs typeface="Century Gothic"/>
              </a:rPr>
              <a:t> </a:t>
            </a:r>
            <a:r>
              <a:rPr sz="1600" dirty="0">
                <a:solidFill>
                  <a:srgbClr val="3A3838"/>
                </a:solidFill>
                <a:latin typeface="Century Gothic"/>
                <a:cs typeface="Century Gothic"/>
              </a:rPr>
              <a:t>interact</a:t>
            </a:r>
            <a:r>
              <a:rPr sz="1600" spc="90" dirty="0">
                <a:solidFill>
                  <a:srgbClr val="3A3838"/>
                </a:solidFill>
                <a:latin typeface="Century Gothic"/>
                <a:cs typeface="Century Gothic"/>
              </a:rPr>
              <a:t> with</a:t>
            </a:r>
            <a:r>
              <a:rPr sz="1600" spc="75" dirty="0">
                <a:solidFill>
                  <a:srgbClr val="3A3838"/>
                </a:solidFill>
                <a:latin typeface="Century Gothic"/>
                <a:cs typeface="Century Gothic"/>
              </a:rPr>
              <a:t> </a:t>
            </a:r>
            <a:r>
              <a:rPr sz="1600" spc="60" dirty="0">
                <a:solidFill>
                  <a:srgbClr val="3A3838"/>
                </a:solidFill>
                <a:latin typeface="Century Gothic"/>
                <a:cs typeface="Century Gothic"/>
              </a:rPr>
              <a:t>them</a:t>
            </a:r>
            <a:endParaRPr sz="1600">
              <a:latin typeface="Century Gothic"/>
              <a:cs typeface="Century Gothic"/>
            </a:endParaRPr>
          </a:p>
        </p:txBody>
      </p:sp>
      <p:sp>
        <p:nvSpPr>
          <p:cNvPr id="7" name="object 7"/>
          <p:cNvSpPr/>
          <p:nvPr/>
        </p:nvSpPr>
        <p:spPr>
          <a:xfrm>
            <a:off x="6725411" y="2001011"/>
            <a:ext cx="5114925" cy="3910965"/>
          </a:xfrm>
          <a:custGeom>
            <a:avLst/>
            <a:gdLst/>
            <a:ahLst/>
            <a:cxnLst/>
            <a:rect l="l" t="t" r="r" b="b"/>
            <a:pathLst>
              <a:path w="5114925" h="3910965">
                <a:moveTo>
                  <a:pt x="4462780" y="0"/>
                </a:moveTo>
                <a:lnTo>
                  <a:pt x="651764" y="0"/>
                </a:lnTo>
                <a:lnTo>
                  <a:pt x="603127" y="1787"/>
                </a:lnTo>
                <a:lnTo>
                  <a:pt x="555460" y="7067"/>
                </a:lnTo>
                <a:lnTo>
                  <a:pt x="508889" y="15713"/>
                </a:lnTo>
                <a:lnTo>
                  <a:pt x="463541" y="27598"/>
                </a:lnTo>
                <a:lnTo>
                  <a:pt x="419540" y="42597"/>
                </a:lnTo>
                <a:lnTo>
                  <a:pt x="377014" y="60583"/>
                </a:lnTo>
                <a:lnTo>
                  <a:pt x="336089" y="81430"/>
                </a:lnTo>
                <a:lnTo>
                  <a:pt x="296889" y="105013"/>
                </a:lnTo>
                <a:lnTo>
                  <a:pt x="259543" y="131205"/>
                </a:lnTo>
                <a:lnTo>
                  <a:pt x="224175" y="159880"/>
                </a:lnTo>
                <a:lnTo>
                  <a:pt x="190912" y="190912"/>
                </a:lnTo>
                <a:lnTo>
                  <a:pt x="159880" y="224175"/>
                </a:lnTo>
                <a:lnTo>
                  <a:pt x="131205" y="259543"/>
                </a:lnTo>
                <a:lnTo>
                  <a:pt x="105013" y="296889"/>
                </a:lnTo>
                <a:lnTo>
                  <a:pt x="81430" y="336089"/>
                </a:lnTo>
                <a:lnTo>
                  <a:pt x="60583" y="377014"/>
                </a:lnTo>
                <a:lnTo>
                  <a:pt x="42597" y="419540"/>
                </a:lnTo>
                <a:lnTo>
                  <a:pt x="27598" y="463541"/>
                </a:lnTo>
                <a:lnTo>
                  <a:pt x="15713" y="508889"/>
                </a:lnTo>
                <a:lnTo>
                  <a:pt x="7067" y="555460"/>
                </a:lnTo>
                <a:lnTo>
                  <a:pt x="1787" y="603127"/>
                </a:lnTo>
                <a:lnTo>
                  <a:pt x="0" y="651763"/>
                </a:lnTo>
                <a:lnTo>
                  <a:pt x="0" y="3258820"/>
                </a:lnTo>
                <a:lnTo>
                  <a:pt x="1787" y="3307461"/>
                </a:lnTo>
                <a:lnTo>
                  <a:pt x="7067" y="3355132"/>
                </a:lnTo>
                <a:lnTo>
                  <a:pt x="15713" y="3401705"/>
                </a:lnTo>
                <a:lnTo>
                  <a:pt x="27598" y="3447056"/>
                </a:lnTo>
                <a:lnTo>
                  <a:pt x="42597" y="3491058"/>
                </a:lnTo>
                <a:lnTo>
                  <a:pt x="60583" y="3533585"/>
                </a:lnTo>
                <a:lnTo>
                  <a:pt x="81430" y="3574511"/>
                </a:lnTo>
                <a:lnTo>
                  <a:pt x="105013" y="3613710"/>
                </a:lnTo>
                <a:lnTo>
                  <a:pt x="131205" y="3651056"/>
                </a:lnTo>
                <a:lnTo>
                  <a:pt x="159880" y="3686423"/>
                </a:lnTo>
                <a:lnTo>
                  <a:pt x="190912" y="3719685"/>
                </a:lnTo>
                <a:lnTo>
                  <a:pt x="224175" y="3750716"/>
                </a:lnTo>
                <a:lnTo>
                  <a:pt x="259543" y="3779389"/>
                </a:lnTo>
                <a:lnTo>
                  <a:pt x="296889" y="3805579"/>
                </a:lnTo>
                <a:lnTo>
                  <a:pt x="336089" y="3829161"/>
                </a:lnTo>
                <a:lnTo>
                  <a:pt x="377014" y="3850006"/>
                </a:lnTo>
                <a:lnTo>
                  <a:pt x="419540" y="3867991"/>
                </a:lnTo>
                <a:lnTo>
                  <a:pt x="463541" y="3882988"/>
                </a:lnTo>
                <a:lnTo>
                  <a:pt x="508889" y="3894872"/>
                </a:lnTo>
                <a:lnTo>
                  <a:pt x="555460" y="3903517"/>
                </a:lnTo>
                <a:lnTo>
                  <a:pt x="603127" y="3908796"/>
                </a:lnTo>
                <a:lnTo>
                  <a:pt x="651764" y="3910584"/>
                </a:lnTo>
                <a:lnTo>
                  <a:pt x="4462780" y="3910584"/>
                </a:lnTo>
                <a:lnTo>
                  <a:pt x="4511416" y="3908796"/>
                </a:lnTo>
                <a:lnTo>
                  <a:pt x="4559083" y="3903517"/>
                </a:lnTo>
                <a:lnTo>
                  <a:pt x="4605654" y="3894872"/>
                </a:lnTo>
                <a:lnTo>
                  <a:pt x="4651002" y="3882988"/>
                </a:lnTo>
                <a:lnTo>
                  <a:pt x="4695003" y="3867991"/>
                </a:lnTo>
                <a:lnTo>
                  <a:pt x="4737529" y="3850006"/>
                </a:lnTo>
                <a:lnTo>
                  <a:pt x="4778454" y="3829161"/>
                </a:lnTo>
                <a:lnTo>
                  <a:pt x="4817654" y="3805579"/>
                </a:lnTo>
                <a:lnTo>
                  <a:pt x="4855000" y="3779389"/>
                </a:lnTo>
                <a:lnTo>
                  <a:pt x="4890368" y="3750716"/>
                </a:lnTo>
                <a:lnTo>
                  <a:pt x="4923631" y="3719685"/>
                </a:lnTo>
                <a:lnTo>
                  <a:pt x="4954663" y="3686423"/>
                </a:lnTo>
                <a:lnTo>
                  <a:pt x="4983338" y="3651056"/>
                </a:lnTo>
                <a:lnTo>
                  <a:pt x="5009530" y="3613710"/>
                </a:lnTo>
                <a:lnTo>
                  <a:pt x="5033113" y="3574511"/>
                </a:lnTo>
                <a:lnTo>
                  <a:pt x="5053960" y="3533585"/>
                </a:lnTo>
                <a:lnTo>
                  <a:pt x="5071946" y="3491058"/>
                </a:lnTo>
                <a:lnTo>
                  <a:pt x="5086945" y="3447056"/>
                </a:lnTo>
                <a:lnTo>
                  <a:pt x="5098830" y="3401705"/>
                </a:lnTo>
                <a:lnTo>
                  <a:pt x="5107476" y="3355132"/>
                </a:lnTo>
                <a:lnTo>
                  <a:pt x="5112756" y="3307461"/>
                </a:lnTo>
                <a:lnTo>
                  <a:pt x="5114544" y="3258820"/>
                </a:lnTo>
                <a:lnTo>
                  <a:pt x="5114544" y="651763"/>
                </a:lnTo>
                <a:lnTo>
                  <a:pt x="5112756" y="603127"/>
                </a:lnTo>
                <a:lnTo>
                  <a:pt x="5107476" y="555460"/>
                </a:lnTo>
                <a:lnTo>
                  <a:pt x="5098830" y="508889"/>
                </a:lnTo>
                <a:lnTo>
                  <a:pt x="5086945" y="463541"/>
                </a:lnTo>
                <a:lnTo>
                  <a:pt x="5071946" y="419540"/>
                </a:lnTo>
                <a:lnTo>
                  <a:pt x="5053960" y="377014"/>
                </a:lnTo>
                <a:lnTo>
                  <a:pt x="5033113" y="336089"/>
                </a:lnTo>
                <a:lnTo>
                  <a:pt x="5009530" y="296889"/>
                </a:lnTo>
                <a:lnTo>
                  <a:pt x="4983338" y="259543"/>
                </a:lnTo>
                <a:lnTo>
                  <a:pt x="4954663" y="224175"/>
                </a:lnTo>
                <a:lnTo>
                  <a:pt x="4923631" y="190912"/>
                </a:lnTo>
                <a:lnTo>
                  <a:pt x="4890368" y="159880"/>
                </a:lnTo>
                <a:lnTo>
                  <a:pt x="4855000" y="131205"/>
                </a:lnTo>
                <a:lnTo>
                  <a:pt x="4817654" y="105013"/>
                </a:lnTo>
                <a:lnTo>
                  <a:pt x="4778454" y="81430"/>
                </a:lnTo>
                <a:lnTo>
                  <a:pt x="4737529" y="60583"/>
                </a:lnTo>
                <a:lnTo>
                  <a:pt x="4695003" y="42597"/>
                </a:lnTo>
                <a:lnTo>
                  <a:pt x="4651002" y="27598"/>
                </a:lnTo>
                <a:lnTo>
                  <a:pt x="4605654" y="15713"/>
                </a:lnTo>
                <a:lnTo>
                  <a:pt x="4559083" y="7067"/>
                </a:lnTo>
                <a:lnTo>
                  <a:pt x="4511416" y="1787"/>
                </a:lnTo>
                <a:lnTo>
                  <a:pt x="4462780" y="0"/>
                </a:lnTo>
                <a:close/>
              </a:path>
            </a:pathLst>
          </a:custGeom>
          <a:solidFill>
            <a:srgbClr val="DAE2F3"/>
          </a:solidFill>
        </p:spPr>
        <p:txBody>
          <a:bodyPr wrap="square" lIns="0" tIns="0" rIns="0" bIns="0" rtlCol="0"/>
          <a:lstStyle/>
          <a:p>
            <a:endParaRPr/>
          </a:p>
        </p:txBody>
      </p:sp>
      <p:sp>
        <p:nvSpPr>
          <p:cNvPr id="8" name="object 8"/>
          <p:cNvSpPr txBox="1"/>
          <p:nvPr/>
        </p:nvSpPr>
        <p:spPr>
          <a:xfrm>
            <a:off x="7104380" y="2316861"/>
            <a:ext cx="4148454" cy="3227070"/>
          </a:xfrm>
          <a:prstGeom prst="rect">
            <a:avLst/>
          </a:prstGeom>
        </p:spPr>
        <p:txBody>
          <a:bodyPr vert="horz" wrap="square" lIns="0" tIns="12700" rIns="0" bIns="0" rtlCol="0">
            <a:spAutoFit/>
          </a:bodyPr>
          <a:lstStyle/>
          <a:p>
            <a:pPr marL="12700" marR="5080">
              <a:lnSpc>
                <a:spcPct val="100000"/>
              </a:lnSpc>
              <a:spcBef>
                <a:spcPts val="100"/>
              </a:spcBef>
            </a:pPr>
            <a:r>
              <a:rPr sz="1750" b="1" spc="190" dirty="0">
                <a:solidFill>
                  <a:srgbClr val="3A3838"/>
                </a:solidFill>
                <a:latin typeface="Calibri"/>
                <a:cs typeface="Calibri"/>
              </a:rPr>
              <a:t>Diversity</a:t>
            </a:r>
            <a:r>
              <a:rPr sz="1750" b="1" spc="45" dirty="0">
                <a:solidFill>
                  <a:srgbClr val="3A3838"/>
                </a:solidFill>
                <a:latin typeface="Calibri"/>
                <a:cs typeface="Calibri"/>
              </a:rPr>
              <a:t> </a:t>
            </a:r>
            <a:r>
              <a:rPr sz="1750" spc="85" dirty="0">
                <a:solidFill>
                  <a:srgbClr val="3A3838"/>
                </a:solidFill>
                <a:latin typeface="Century Gothic"/>
                <a:cs typeface="Century Gothic"/>
              </a:rPr>
              <a:t>consists</a:t>
            </a:r>
            <a:r>
              <a:rPr sz="1750" spc="-30" dirty="0">
                <a:solidFill>
                  <a:srgbClr val="3A3838"/>
                </a:solidFill>
                <a:latin typeface="Century Gothic"/>
                <a:cs typeface="Century Gothic"/>
              </a:rPr>
              <a:t> </a:t>
            </a:r>
            <a:r>
              <a:rPr sz="1750" dirty="0">
                <a:solidFill>
                  <a:srgbClr val="3A3838"/>
                </a:solidFill>
                <a:latin typeface="Century Gothic"/>
                <a:cs typeface="Century Gothic"/>
              </a:rPr>
              <a:t>of</a:t>
            </a:r>
            <a:r>
              <a:rPr sz="1750" spc="-35" dirty="0">
                <a:solidFill>
                  <a:srgbClr val="3A3838"/>
                </a:solidFill>
                <a:latin typeface="Century Gothic"/>
                <a:cs typeface="Century Gothic"/>
              </a:rPr>
              <a:t> </a:t>
            </a:r>
            <a:r>
              <a:rPr sz="1750" spc="55" dirty="0">
                <a:solidFill>
                  <a:srgbClr val="3A3838"/>
                </a:solidFill>
                <a:latin typeface="Century Gothic"/>
                <a:cs typeface="Century Gothic"/>
              </a:rPr>
              <a:t>the</a:t>
            </a:r>
            <a:r>
              <a:rPr sz="1750" spc="-25" dirty="0">
                <a:solidFill>
                  <a:srgbClr val="3A3838"/>
                </a:solidFill>
                <a:latin typeface="Century Gothic"/>
                <a:cs typeface="Century Gothic"/>
              </a:rPr>
              <a:t> </a:t>
            </a:r>
            <a:r>
              <a:rPr sz="1750" spc="-10" dirty="0">
                <a:solidFill>
                  <a:srgbClr val="3A3838"/>
                </a:solidFill>
                <a:latin typeface="Century Gothic"/>
                <a:cs typeface="Century Gothic"/>
              </a:rPr>
              <a:t>differences </a:t>
            </a:r>
            <a:r>
              <a:rPr sz="1750" dirty="0">
                <a:solidFill>
                  <a:srgbClr val="3A3838"/>
                </a:solidFill>
                <a:latin typeface="Century Gothic"/>
                <a:cs typeface="Century Gothic"/>
              </a:rPr>
              <a:t>we</a:t>
            </a:r>
            <a:r>
              <a:rPr sz="1750" spc="-5" dirty="0">
                <a:solidFill>
                  <a:srgbClr val="3A3838"/>
                </a:solidFill>
                <a:latin typeface="Century Gothic"/>
                <a:cs typeface="Century Gothic"/>
              </a:rPr>
              <a:t> </a:t>
            </a:r>
            <a:r>
              <a:rPr sz="1750" dirty="0">
                <a:solidFill>
                  <a:srgbClr val="3A3838"/>
                </a:solidFill>
                <a:latin typeface="Century Gothic"/>
                <a:cs typeface="Century Gothic"/>
              </a:rPr>
              <a:t>recognize</a:t>
            </a:r>
            <a:r>
              <a:rPr sz="1750" spc="15" dirty="0">
                <a:solidFill>
                  <a:srgbClr val="3A3838"/>
                </a:solidFill>
                <a:latin typeface="Century Gothic"/>
                <a:cs typeface="Century Gothic"/>
              </a:rPr>
              <a:t> </a:t>
            </a:r>
            <a:r>
              <a:rPr sz="1750" spc="120" dirty="0">
                <a:solidFill>
                  <a:srgbClr val="3A3838"/>
                </a:solidFill>
                <a:latin typeface="Century Gothic"/>
                <a:cs typeface="Century Gothic"/>
              </a:rPr>
              <a:t>in</a:t>
            </a:r>
            <a:r>
              <a:rPr sz="1750" dirty="0">
                <a:solidFill>
                  <a:srgbClr val="3A3838"/>
                </a:solidFill>
                <a:latin typeface="Century Gothic"/>
                <a:cs typeface="Century Gothic"/>
              </a:rPr>
              <a:t> </a:t>
            </a:r>
            <a:r>
              <a:rPr sz="1750" spc="-65" dirty="0">
                <a:solidFill>
                  <a:srgbClr val="3A3838"/>
                </a:solidFill>
                <a:latin typeface="Century Gothic"/>
                <a:cs typeface="Century Gothic"/>
              </a:rPr>
              <a:t>each</a:t>
            </a:r>
            <a:r>
              <a:rPr sz="1750" spc="20" dirty="0">
                <a:solidFill>
                  <a:srgbClr val="3A3838"/>
                </a:solidFill>
                <a:latin typeface="Century Gothic"/>
                <a:cs typeface="Century Gothic"/>
              </a:rPr>
              <a:t> </a:t>
            </a:r>
            <a:r>
              <a:rPr sz="1750" spc="50" dirty="0">
                <a:solidFill>
                  <a:srgbClr val="3A3838"/>
                </a:solidFill>
                <a:latin typeface="Century Gothic"/>
                <a:cs typeface="Century Gothic"/>
              </a:rPr>
              <a:t>other</a:t>
            </a:r>
            <a:r>
              <a:rPr sz="1750" spc="-5" dirty="0">
                <a:solidFill>
                  <a:srgbClr val="3A3838"/>
                </a:solidFill>
                <a:latin typeface="Century Gothic"/>
                <a:cs typeface="Century Gothic"/>
              </a:rPr>
              <a:t> </a:t>
            </a:r>
            <a:r>
              <a:rPr sz="1750" spc="55" dirty="0">
                <a:solidFill>
                  <a:srgbClr val="3A3838"/>
                </a:solidFill>
                <a:latin typeface="Century Gothic"/>
                <a:cs typeface="Century Gothic"/>
              </a:rPr>
              <a:t>such</a:t>
            </a:r>
            <a:r>
              <a:rPr sz="1750" spc="10" dirty="0">
                <a:solidFill>
                  <a:srgbClr val="3A3838"/>
                </a:solidFill>
                <a:latin typeface="Century Gothic"/>
                <a:cs typeface="Century Gothic"/>
              </a:rPr>
              <a:t> </a:t>
            </a:r>
            <a:r>
              <a:rPr sz="1750" spc="-25" dirty="0">
                <a:solidFill>
                  <a:srgbClr val="3A3838"/>
                </a:solidFill>
                <a:latin typeface="Century Gothic"/>
                <a:cs typeface="Century Gothic"/>
              </a:rPr>
              <a:t>as </a:t>
            </a:r>
            <a:r>
              <a:rPr sz="1750" b="1" spc="200" dirty="0">
                <a:solidFill>
                  <a:srgbClr val="3A3838"/>
                </a:solidFill>
                <a:latin typeface="Calibri"/>
                <a:cs typeface="Calibri"/>
              </a:rPr>
              <a:t>gender</a:t>
            </a:r>
            <a:r>
              <a:rPr sz="1750" spc="200" dirty="0">
                <a:solidFill>
                  <a:srgbClr val="3A3838"/>
                </a:solidFill>
                <a:latin typeface="Century Gothic"/>
                <a:cs typeface="Century Gothic"/>
              </a:rPr>
              <a:t>,</a:t>
            </a:r>
            <a:r>
              <a:rPr sz="1750" spc="-20" dirty="0">
                <a:solidFill>
                  <a:srgbClr val="3A3838"/>
                </a:solidFill>
                <a:latin typeface="Century Gothic"/>
                <a:cs typeface="Century Gothic"/>
              </a:rPr>
              <a:t> </a:t>
            </a:r>
            <a:r>
              <a:rPr sz="1750" b="1" spc="160" dirty="0">
                <a:solidFill>
                  <a:srgbClr val="3A3838"/>
                </a:solidFill>
                <a:latin typeface="Calibri"/>
                <a:cs typeface="Calibri"/>
              </a:rPr>
              <a:t>culture</a:t>
            </a:r>
            <a:r>
              <a:rPr sz="1750" spc="160" dirty="0">
                <a:solidFill>
                  <a:srgbClr val="3A3838"/>
                </a:solidFill>
                <a:latin typeface="Century Gothic"/>
                <a:cs typeface="Century Gothic"/>
              </a:rPr>
              <a:t>,</a:t>
            </a:r>
            <a:r>
              <a:rPr sz="1750" spc="-20" dirty="0">
                <a:solidFill>
                  <a:srgbClr val="3A3838"/>
                </a:solidFill>
                <a:latin typeface="Century Gothic"/>
                <a:cs typeface="Century Gothic"/>
              </a:rPr>
              <a:t> </a:t>
            </a:r>
            <a:r>
              <a:rPr sz="1750" b="1" spc="145" dirty="0">
                <a:solidFill>
                  <a:srgbClr val="3A3838"/>
                </a:solidFill>
                <a:latin typeface="Calibri"/>
                <a:cs typeface="Calibri"/>
              </a:rPr>
              <a:t>race</a:t>
            </a:r>
            <a:r>
              <a:rPr sz="1750" spc="145" dirty="0">
                <a:solidFill>
                  <a:srgbClr val="3A3838"/>
                </a:solidFill>
                <a:latin typeface="Century Gothic"/>
                <a:cs typeface="Century Gothic"/>
              </a:rPr>
              <a:t>,</a:t>
            </a:r>
            <a:r>
              <a:rPr sz="1750" spc="-15" dirty="0">
                <a:solidFill>
                  <a:srgbClr val="3A3838"/>
                </a:solidFill>
                <a:latin typeface="Century Gothic"/>
                <a:cs typeface="Century Gothic"/>
              </a:rPr>
              <a:t> </a:t>
            </a:r>
            <a:r>
              <a:rPr sz="1750" b="1" spc="160" dirty="0">
                <a:solidFill>
                  <a:srgbClr val="3A3838"/>
                </a:solidFill>
                <a:latin typeface="Calibri"/>
                <a:cs typeface="Calibri"/>
              </a:rPr>
              <a:t>ethnicity</a:t>
            </a:r>
            <a:r>
              <a:rPr sz="1750" spc="160" dirty="0">
                <a:solidFill>
                  <a:srgbClr val="3A3838"/>
                </a:solidFill>
                <a:latin typeface="Century Gothic"/>
                <a:cs typeface="Century Gothic"/>
              </a:rPr>
              <a:t>,</a:t>
            </a:r>
            <a:r>
              <a:rPr sz="1750" spc="-20" dirty="0">
                <a:solidFill>
                  <a:srgbClr val="3A3838"/>
                </a:solidFill>
                <a:latin typeface="Century Gothic"/>
                <a:cs typeface="Century Gothic"/>
              </a:rPr>
              <a:t> </a:t>
            </a:r>
            <a:r>
              <a:rPr sz="1750" b="1" spc="160" dirty="0">
                <a:solidFill>
                  <a:srgbClr val="3A3838"/>
                </a:solidFill>
                <a:latin typeface="Calibri"/>
                <a:cs typeface="Calibri"/>
              </a:rPr>
              <a:t>age</a:t>
            </a:r>
            <a:r>
              <a:rPr sz="1750" spc="160" dirty="0">
                <a:solidFill>
                  <a:srgbClr val="3A3838"/>
                </a:solidFill>
                <a:latin typeface="Century Gothic"/>
                <a:cs typeface="Century Gothic"/>
              </a:rPr>
              <a:t>, </a:t>
            </a:r>
            <a:r>
              <a:rPr sz="1750" b="1" spc="155" dirty="0">
                <a:solidFill>
                  <a:srgbClr val="3A3838"/>
                </a:solidFill>
                <a:latin typeface="Calibri"/>
                <a:cs typeface="Calibri"/>
              </a:rPr>
              <a:t>religion</a:t>
            </a:r>
            <a:r>
              <a:rPr sz="1750" spc="155" dirty="0">
                <a:solidFill>
                  <a:srgbClr val="3A3838"/>
                </a:solidFill>
                <a:latin typeface="Century Gothic"/>
                <a:cs typeface="Century Gothic"/>
              </a:rPr>
              <a:t>,</a:t>
            </a:r>
            <a:r>
              <a:rPr sz="1750" spc="-20" dirty="0">
                <a:solidFill>
                  <a:srgbClr val="3A3838"/>
                </a:solidFill>
                <a:latin typeface="Century Gothic"/>
                <a:cs typeface="Century Gothic"/>
              </a:rPr>
              <a:t> </a:t>
            </a:r>
            <a:r>
              <a:rPr sz="1750" b="1" spc="210" dirty="0">
                <a:solidFill>
                  <a:srgbClr val="3A3838"/>
                </a:solidFill>
                <a:latin typeface="Calibri"/>
                <a:cs typeface="Calibri"/>
              </a:rPr>
              <a:t>sexual</a:t>
            </a:r>
            <a:r>
              <a:rPr sz="1750" b="1" spc="60" dirty="0">
                <a:solidFill>
                  <a:srgbClr val="3A3838"/>
                </a:solidFill>
                <a:latin typeface="Calibri"/>
                <a:cs typeface="Calibri"/>
              </a:rPr>
              <a:t> </a:t>
            </a:r>
            <a:r>
              <a:rPr sz="1750" b="1" spc="155" dirty="0">
                <a:solidFill>
                  <a:srgbClr val="3A3838"/>
                </a:solidFill>
                <a:latin typeface="Calibri"/>
                <a:cs typeface="Calibri"/>
              </a:rPr>
              <a:t>orientation</a:t>
            </a:r>
            <a:r>
              <a:rPr sz="1750" spc="155" dirty="0">
                <a:solidFill>
                  <a:srgbClr val="3A3838"/>
                </a:solidFill>
                <a:latin typeface="Century Gothic"/>
                <a:cs typeface="Century Gothic"/>
              </a:rPr>
              <a:t>,</a:t>
            </a:r>
            <a:r>
              <a:rPr sz="1750" spc="-35" dirty="0">
                <a:solidFill>
                  <a:srgbClr val="3A3838"/>
                </a:solidFill>
                <a:latin typeface="Century Gothic"/>
                <a:cs typeface="Century Gothic"/>
              </a:rPr>
              <a:t> </a:t>
            </a:r>
            <a:r>
              <a:rPr sz="1750" spc="-25" dirty="0">
                <a:solidFill>
                  <a:srgbClr val="3A3838"/>
                </a:solidFill>
                <a:latin typeface="Century Gothic"/>
                <a:cs typeface="Century Gothic"/>
              </a:rPr>
              <a:t>and </a:t>
            </a:r>
            <a:r>
              <a:rPr sz="1750" b="1" spc="210" dirty="0">
                <a:solidFill>
                  <a:srgbClr val="3A3838"/>
                </a:solidFill>
                <a:latin typeface="Calibri"/>
                <a:cs typeface="Calibri"/>
              </a:rPr>
              <a:t>physical</a:t>
            </a:r>
            <a:r>
              <a:rPr sz="1750" b="1" spc="40" dirty="0">
                <a:solidFill>
                  <a:srgbClr val="3A3838"/>
                </a:solidFill>
                <a:latin typeface="Calibri"/>
                <a:cs typeface="Calibri"/>
              </a:rPr>
              <a:t> </a:t>
            </a:r>
            <a:r>
              <a:rPr sz="1750" dirty="0">
                <a:solidFill>
                  <a:srgbClr val="3A3838"/>
                </a:solidFill>
                <a:latin typeface="Century Gothic"/>
                <a:cs typeface="Century Gothic"/>
              </a:rPr>
              <a:t>and</a:t>
            </a:r>
            <a:r>
              <a:rPr sz="1750" spc="-35" dirty="0">
                <a:solidFill>
                  <a:srgbClr val="3A3838"/>
                </a:solidFill>
                <a:latin typeface="Century Gothic"/>
                <a:cs typeface="Century Gothic"/>
              </a:rPr>
              <a:t> </a:t>
            </a:r>
            <a:r>
              <a:rPr sz="1750" b="1" spc="225" dirty="0">
                <a:solidFill>
                  <a:srgbClr val="3A3838"/>
                </a:solidFill>
                <a:latin typeface="Calibri"/>
                <a:cs typeface="Calibri"/>
              </a:rPr>
              <a:t>mental</a:t>
            </a:r>
            <a:r>
              <a:rPr sz="1750" b="1" spc="30" dirty="0">
                <a:solidFill>
                  <a:srgbClr val="3A3838"/>
                </a:solidFill>
                <a:latin typeface="Calibri"/>
                <a:cs typeface="Calibri"/>
              </a:rPr>
              <a:t> </a:t>
            </a:r>
            <a:r>
              <a:rPr sz="1750" b="1" spc="125" dirty="0">
                <a:solidFill>
                  <a:srgbClr val="3A3838"/>
                </a:solidFill>
                <a:latin typeface="Calibri"/>
                <a:cs typeface="Calibri"/>
              </a:rPr>
              <a:t>abilities</a:t>
            </a:r>
            <a:r>
              <a:rPr sz="1750" spc="125" dirty="0">
                <a:solidFill>
                  <a:srgbClr val="3A3838"/>
                </a:solidFill>
                <a:latin typeface="Century Gothic"/>
                <a:cs typeface="Century Gothic"/>
              </a:rPr>
              <a:t>.</a:t>
            </a:r>
            <a:endParaRPr sz="1750">
              <a:latin typeface="Century Gothic"/>
              <a:cs typeface="Century Gothic"/>
            </a:endParaRPr>
          </a:p>
          <a:p>
            <a:pPr marL="12700" marR="179070">
              <a:lnSpc>
                <a:spcPct val="100000"/>
              </a:lnSpc>
              <a:spcBef>
                <a:spcPts val="5"/>
              </a:spcBef>
            </a:pPr>
            <a:r>
              <a:rPr sz="1750" spc="85" dirty="0">
                <a:solidFill>
                  <a:srgbClr val="3A3838"/>
                </a:solidFill>
                <a:latin typeface="Century Gothic"/>
                <a:cs typeface="Century Gothic"/>
              </a:rPr>
              <a:t>Diversity</a:t>
            </a:r>
            <a:r>
              <a:rPr sz="1750" spc="110" dirty="0">
                <a:solidFill>
                  <a:srgbClr val="3A3838"/>
                </a:solidFill>
                <a:latin typeface="Century Gothic"/>
                <a:cs typeface="Century Gothic"/>
              </a:rPr>
              <a:t> </a:t>
            </a:r>
            <a:r>
              <a:rPr sz="1750" dirty="0">
                <a:solidFill>
                  <a:srgbClr val="3A3838"/>
                </a:solidFill>
                <a:latin typeface="Century Gothic"/>
                <a:cs typeface="Century Gothic"/>
              </a:rPr>
              <a:t>also</a:t>
            </a:r>
            <a:r>
              <a:rPr sz="1750" spc="105" dirty="0">
                <a:solidFill>
                  <a:srgbClr val="3A3838"/>
                </a:solidFill>
                <a:latin typeface="Century Gothic"/>
                <a:cs typeface="Century Gothic"/>
              </a:rPr>
              <a:t> </a:t>
            </a:r>
            <a:r>
              <a:rPr sz="1750" dirty="0">
                <a:solidFill>
                  <a:srgbClr val="3A3838"/>
                </a:solidFill>
                <a:latin typeface="Century Gothic"/>
                <a:cs typeface="Century Gothic"/>
              </a:rPr>
              <a:t>includes</a:t>
            </a:r>
            <a:r>
              <a:rPr sz="1750" spc="100" dirty="0">
                <a:solidFill>
                  <a:srgbClr val="3A3838"/>
                </a:solidFill>
                <a:latin typeface="Century Gothic"/>
                <a:cs typeface="Century Gothic"/>
              </a:rPr>
              <a:t> </a:t>
            </a:r>
            <a:r>
              <a:rPr sz="1750" spc="50" dirty="0">
                <a:solidFill>
                  <a:srgbClr val="3A3838"/>
                </a:solidFill>
                <a:latin typeface="Century Gothic"/>
                <a:cs typeface="Century Gothic"/>
              </a:rPr>
              <a:t>other</a:t>
            </a:r>
            <a:r>
              <a:rPr sz="1750" spc="100" dirty="0">
                <a:solidFill>
                  <a:srgbClr val="3A3838"/>
                </a:solidFill>
                <a:latin typeface="Century Gothic"/>
                <a:cs typeface="Century Gothic"/>
              </a:rPr>
              <a:t> </a:t>
            </a:r>
            <a:r>
              <a:rPr sz="1750" spc="-10" dirty="0">
                <a:solidFill>
                  <a:srgbClr val="3A3838"/>
                </a:solidFill>
                <a:latin typeface="Century Gothic"/>
                <a:cs typeface="Century Gothic"/>
              </a:rPr>
              <a:t>factors </a:t>
            </a:r>
            <a:r>
              <a:rPr sz="1750" spc="60" dirty="0">
                <a:solidFill>
                  <a:srgbClr val="3A3838"/>
                </a:solidFill>
                <a:latin typeface="Century Gothic"/>
                <a:cs typeface="Century Gothic"/>
              </a:rPr>
              <a:t>such</a:t>
            </a:r>
            <a:r>
              <a:rPr sz="1750" spc="-10" dirty="0">
                <a:solidFill>
                  <a:srgbClr val="3A3838"/>
                </a:solidFill>
                <a:latin typeface="Century Gothic"/>
                <a:cs typeface="Century Gothic"/>
              </a:rPr>
              <a:t> </a:t>
            </a:r>
            <a:r>
              <a:rPr sz="1750" dirty="0">
                <a:solidFill>
                  <a:srgbClr val="3A3838"/>
                </a:solidFill>
                <a:latin typeface="Century Gothic"/>
                <a:cs typeface="Century Gothic"/>
              </a:rPr>
              <a:t>as</a:t>
            </a:r>
            <a:r>
              <a:rPr sz="1750" spc="-20" dirty="0">
                <a:solidFill>
                  <a:srgbClr val="3A3838"/>
                </a:solidFill>
                <a:latin typeface="Century Gothic"/>
                <a:cs typeface="Century Gothic"/>
              </a:rPr>
              <a:t> </a:t>
            </a:r>
            <a:r>
              <a:rPr sz="1750" b="1" spc="245" dirty="0">
                <a:solidFill>
                  <a:srgbClr val="3A3838"/>
                </a:solidFill>
                <a:latin typeface="Calibri"/>
                <a:cs typeface="Calibri"/>
              </a:rPr>
              <a:t>economic</a:t>
            </a:r>
            <a:r>
              <a:rPr sz="1750" b="1" spc="85" dirty="0">
                <a:solidFill>
                  <a:srgbClr val="3A3838"/>
                </a:solidFill>
                <a:latin typeface="Calibri"/>
                <a:cs typeface="Calibri"/>
              </a:rPr>
              <a:t> </a:t>
            </a:r>
            <a:r>
              <a:rPr sz="1750" b="1" spc="155" dirty="0">
                <a:solidFill>
                  <a:srgbClr val="3A3838"/>
                </a:solidFill>
                <a:latin typeface="Calibri"/>
                <a:cs typeface="Calibri"/>
              </a:rPr>
              <a:t>status</a:t>
            </a:r>
            <a:r>
              <a:rPr sz="1750" spc="155" dirty="0">
                <a:solidFill>
                  <a:srgbClr val="3A3838"/>
                </a:solidFill>
                <a:latin typeface="Century Gothic"/>
                <a:cs typeface="Century Gothic"/>
              </a:rPr>
              <a:t>,</a:t>
            </a:r>
            <a:r>
              <a:rPr sz="1750" spc="-40" dirty="0">
                <a:solidFill>
                  <a:srgbClr val="3A3838"/>
                </a:solidFill>
                <a:latin typeface="Century Gothic"/>
                <a:cs typeface="Century Gothic"/>
              </a:rPr>
              <a:t> </a:t>
            </a:r>
            <a:r>
              <a:rPr sz="1750" b="1" spc="195" dirty="0">
                <a:solidFill>
                  <a:srgbClr val="3A3838"/>
                </a:solidFill>
                <a:latin typeface="Calibri"/>
                <a:cs typeface="Calibri"/>
              </a:rPr>
              <a:t>point</a:t>
            </a:r>
            <a:r>
              <a:rPr sz="1750" b="1" spc="65" dirty="0">
                <a:solidFill>
                  <a:srgbClr val="3A3838"/>
                </a:solidFill>
                <a:latin typeface="Calibri"/>
                <a:cs typeface="Calibri"/>
              </a:rPr>
              <a:t> </a:t>
            </a:r>
            <a:r>
              <a:rPr sz="1750" b="1" spc="135" dirty="0">
                <a:solidFill>
                  <a:srgbClr val="3A3838"/>
                </a:solidFill>
                <a:latin typeface="Calibri"/>
                <a:cs typeface="Calibri"/>
              </a:rPr>
              <a:t>of </a:t>
            </a:r>
            <a:r>
              <a:rPr sz="1750" b="1" spc="150" dirty="0">
                <a:solidFill>
                  <a:srgbClr val="3A3838"/>
                </a:solidFill>
                <a:latin typeface="Calibri"/>
                <a:cs typeface="Calibri"/>
              </a:rPr>
              <a:t>view</a:t>
            </a:r>
            <a:r>
              <a:rPr sz="1750" spc="150" dirty="0">
                <a:solidFill>
                  <a:srgbClr val="3A3838"/>
                </a:solidFill>
                <a:latin typeface="Century Gothic"/>
                <a:cs typeface="Century Gothic"/>
              </a:rPr>
              <a:t>,</a:t>
            </a:r>
            <a:r>
              <a:rPr sz="1750" spc="5" dirty="0">
                <a:solidFill>
                  <a:srgbClr val="3A3838"/>
                </a:solidFill>
                <a:latin typeface="Century Gothic"/>
                <a:cs typeface="Century Gothic"/>
              </a:rPr>
              <a:t> </a:t>
            </a:r>
            <a:r>
              <a:rPr sz="1750" b="1" spc="204" dirty="0">
                <a:solidFill>
                  <a:srgbClr val="3A3838"/>
                </a:solidFill>
                <a:latin typeface="Calibri"/>
                <a:cs typeface="Calibri"/>
              </a:rPr>
              <a:t>educational</a:t>
            </a:r>
            <a:r>
              <a:rPr sz="1750" b="1" spc="85" dirty="0">
                <a:solidFill>
                  <a:srgbClr val="3A3838"/>
                </a:solidFill>
                <a:latin typeface="Calibri"/>
                <a:cs typeface="Calibri"/>
              </a:rPr>
              <a:t> </a:t>
            </a:r>
            <a:r>
              <a:rPr sz="1750" b="1" spc="210" dirty="0">
                <a:solidFill>
                  <a:srgbClr val="3A3838"/>
                </a:solidFill>
                <a:latin typeface="Calibri"/>
                <a:cs typeface="Calibri"/>
              </a:rPr>
              <a:t>background</a:t>
            </a:r>
            <a:r>
              <a:rPr sz="1750" spc="210" dirty="0">
                <a:solidFill>
                  <a:srgbClr val="3A3838"/>
                </a:solidFill>
                <a:latin typeface="Century Gothic"/>
                <a:cs typeface="Century Gothic"/>
              </a:rPr>
              <a:t>, </a:t>
            </a:r>
            <a:r>
              <a:rPr sz="1750" b="1" spc="250" dirty="0">
                <a:solidFill>
                  <a:srgbClr val="3A3838"/>
                </a:solidFill>
                <a:latin typeface="Calibri"/>
                <a:cs typeface="Calibri"/>
              </a:rPr>
              <a:t>employment</a:t>
            </a:r>
            <a:r>
              <a:rPr sz="1750" b="1" spc="50" dirty="0">
                <a:solidFill>
                  <a:srgbClr val="3A3838"/>
                </a:solidFill>
                <a:latin typeface="Calibri"/>
                <a:cs typeface="Calibri"/>
              </a:rPr>
              <a:t> </a:t>
            </a:r>
            <a:r>
              <a:rPr sz="1750" b="1" spc="180" dirty="0">
                <a:solidFill>
                  <a:srgbClr val="3A3838"/>
                </a:solidFill>
                <a:latin typeface="Calibri"/>
                <a:cs typeface="Calibri"/>
              </a:rPr>
              <a:t>history</a:t>
            </a:r>
            <a:r>
              <a:rPr sz="1750" b="1" spc="40" dirty="0">
                <a:solidFill>
                  <a:srgbClr val="3A3838"/>
                </a:solidFill>
                <a:latin typeface="Calibri"/>
                <a:cs typeface="Calibri"/>
              </a:rPr>
              <a:t> </a:t>
            </a:r>
            <a:r>
              <a:rPr sz="1750" dirty="0">
                <a:solidFill>
                  <a:srgbClr val="3A3838"/>
                </a:solidFill>
                <a:latin typeface="Century Gothic"/>
                <a:cs typeface="Century Gothic"/>
              </a:rPr>
              <a:t>and</a:t>
            </a:r>
            <a:r>
              <a:rPr sz="1750" spc="-30" dirty="0">
                <a:solidFill>
                  <a:srgbClr val="3A3838"/>
                </a:solidFill>
                <a:latin typeface="Century Gothic"/>
                <a:cs typeface="Century Gothic"/>
              </a:rPr>
              <a:t> </a:t>
            </a:r>
            <a:r>
              <a:rPr sz="1750" b="1" spc="160" dirty="0">
                <a:solidFill>
                  <a:srgbClr val="3A3838"/>
                </a:solidFill>
                <a:latin typeface="Calibri"/>
                <a:cs typeface="Calibri"/>
              </a:rPr>
              <a:t>political </a:t>
            </a:r>
            <a:r>
              <a:rPr sz="1750" b="1" spc="145" dirty="0">
                <a:solidFill>
                  <a:srgbClr val="3A3838"/>
                </a:solidFill>
                <a:latin typeface="Calibri"/>
                <a:cs typeface="Calibri"/>
              </a:rPr>
              <a:t>beliefs</a:t>
            </a:r>
            <a:r>
              <a:rPr sz="1750" spc="145" dirty="0">
                <a:solidFill>
                  <a:srgbClr val="3A3838"/>
                </a:solidFill>
                <a:latin typeface="Century Gothic"/>
                <a:cs typeface="Century Gothic"/>
              </a:rPr>
              <a:t>.</a:t>
            </a:r>
            <a:r>
              <a:rPr sz="1750" spc="-55" dirty="0">
                <a:solidFill>
                  <a:srgbClr val="3A3838"/>
                </a:solidFill>
                <a:latin typeface="Century Gothic"/>
                <a:cs typeface="Century Gothic"/>
              </a:rPr>
              <a:t> </a:t>
            </a:r>
            <a:r>
              <a:rPr sz="1750" spc="65" dirty="0">
                <a:solidFill>
                  <a:srgbClr val="3A3838"/>
                </a:solidFill>
                <a:latin typeface="Century Gothic"/>
                <a:cs typeface="Century Gothic"/>
              </a:rPr>
              <a:t>As</a:t>
            </a:r>
            <a:r>
              <a:rPr sz="1750" spc="-35" dirty="0">
                <a:solidFill>
                  <a:srgbClr val="3A3838"/>
                </a:solidFill>
                <a:latin typeface="Century Gothic"/>
                <a:cs typeface="Century Gothic"/>
              </a:rPr>
              <a:t> </a:t>
            </a:r>
            <a:r>
              <a:rPr sz="1750" spc="80" dirty="0">
                <a:solidFill>
                  <a:srgbClr val="3A3838"/>
                </a:solidFill>
                <a:latin typeface="Century Gothic"/>
                <a:cs typeface="Century Gothic"/>
              </a:rPr>
              <a:t>our</a:t>
            </a:r>
            <a:r>
              <a:rPr sz="1750" spc="-35" dirty="0">
                <a:solidFill>
                  <a:srgbClr val="3A3838"/>
                </a:solidFill>
                <a:latin typeface="Century Gothic"/>
                <a:cs typeface="Century Gothic"/>
              </a:rPr>
              <a:t> </a:t>
            </a:r>
            <a:r>
              <a:rPr sz="1750" dirty="0">
                <a:solidFill>
                  <a:srgbClr val="3A3838"/>
                </a:solidFill>
                <a:latin typeface="Century Gothic"/>
                <a:cs typeface="Century Gothic"/>
              </a:rPr>
              <a:t>economy</a:t>
            </a:r>
            <a:r>
              <a:rPr sz="1750" spc="-25" dirty="0">
                <a:solidFill>
                  <a:srgbClr val="3A3838"/>
                </a:solidFill>
                <a:latin typeface="Century Gothic"/>
                <a:cs typeface="Century Gothic"/>
              </a:rPr>
              <a:t> </a:t>
            </a:r>
            <a:r>
              <a:rPr sz="1750" spc="-10" dirty="0">
                <a:solidFill>
                  <a:srgbClr val="3A3838"/>
                </a:solidFill>
                <a:latin typeface="Century Gothic"/>
                <a:cs typeface="Century Gothic"/>
              </a:rPr>
              <a:t>becomes </a:t>
            </a:r>
            <a:r>
              <a:rPr sz="1750" dirty="0">
                <a:solidFill>
                  <a:srgbClr val="3A3838"/>
                </a:solidFill>
                <a:latin typeface="Century Gothic"/>
                <a:cs typeface="Century Gothic"/>
              </a:rPr>
              <a:t>increasingly</a:t>
            </a:r>
            <a:r>
              <a:rPr sz="1750" spc="175" dirty="0">
                <a:solidFill>
                  <a:srgbClr val="3A3838"/>
                </a:solidFill>
                <a:latin typeface="Century Gothic"/>
                <a:cs typeface="Century Gothic"/>
              </a:rPr>
              <a:t> </a:t>
            </a:r>
            <a:r>
              <a:rPr sz="1750" spc="-10" dirty="0">
                <a:solidFill>
                  <a:srgbClr val="3A3838"/>
                </a:solidFill>
                <a:latin typeface="Century Gothic"/>
                <a:cs typeface="Century Gothic"/>
              </a:rPr>
              <a:t>global,</a:t>
            </a:r>
            <a:r>
              <a:rPr sz="1750" spc="160" dirty="0">
                <a:solidFill>
                  <a:srgbClr val="3A3838"/>
                </a:solidFill>
                <a:latin typeface="Century Gothic"/>
                <a:cs typeface="Century Gothic"/>
              </a:rPr>
              <a:t> </a:t>
            </a:r>
            <a:r>
              <a:rPr sz="1750" spc="75" dirty="0">
                <a:solidFill>
                  <a:srgbClr val="3A3838"/>
                </a:solidFill>
                <a:latin typeface="Century Gothic"/>
                <a:cs typeface="Century Gothic"/>
              </a:rPr>
              <a:t>our</a:t>
            </a:r>
            <a:r>
              <a:rPr sz="1750" spc="120" dirty="0">
                <a:solidFill>
                  <a:srgbClr val="3A3838"/>
                </a:solidFill>
                <a:latin typeface="Century Gothic"/>
                <a:cs typeface="Century Gothic"/>
              </a:rPr>
              <a:t> </a:t>
            </a:r>
            <a:r>
              <a:rPr sz="1750" spc="65" dirty="0">
                <a:solidFill>
                  <a:srgbClr val="3A3838"/>
                </a:solidFill>
                <a:latin typeface="Century Gothic"/>
                <a:cs typeface="Century Gothic"/>
              </a:rPr>
              <a:t>community </a:t>
            </a:r>
            <a:r>
              <a:rPr sz="1750" spc="80" dirty="0">
                <a:solidFill>
                  <a:srgbClr val="3A3838"/>
                </a:solidFill>
                <a:latin typeface="Century Gothic"/>
                <a:cs typeface="Century Gothic"/>
              </a:rPr>
              <a:t>grows</a:t>
            </a:r>
            <a:r>
              <a:rPr sz="1750" spc="-60" dirty="0">
                <a:solidFill>
                  <a:srgbClr val="3A3838"/>
                </a:solidFill>
                <a:latin typeface="Century Gothic"/>
                <a:cs typeface="Century Gothic"/>
              </a:rPr>
              <a:t> </a:t>
            </a:r>
            <a:r>
              <a:rPr sz="1750" dirty="0">
                <a:solidFill>
                  <a:srgbClr val="3A3838"/>
                </a:solidFill>
                <a:latin typeface="Century Gothic"/>
                <a:cs typeface="Century Gothic"/>
              </a:rPr>
              <a:t>ever</a:t>
            </a:r>
            <a:r>
              <a:rPr sz="1750" spc="-15" dirty="0">
                <a:solidFill>
                  <a:srgbClr val="3A3838"/>
                </a:solidFill>
                <a:latin typeface="Century Gothic"/>
                <a:cs typeface="Century Gothic"/>
              </a:rPr>
              <a:t> </a:t>
            </a:r>
            <a:r>
              <a:rPr sz="1750" spc="65" dirty="0">
                <a:solidFill>
                  <a:srgbClr val="3A3838"/>
                </a:solidFill>
                <a:latin typeface="Century Gothic"/>
                <a:cs typeface="Century Gothic"/>
              </a:rPr>
              <a:t>more</a:t>
            </a:r>
            <a:r>
              <a:rPr sz="1750" spc="-35" dirty="0">
                <a:solidFill>
                  <a:srgbClr val="3A3838"/>
                </a:solidFill>
                <a:latin typeface="Century Gothic"/>
                <a:cs typeface="Century Gothic"/>
              </a:rPr>
              <a:t> </a:t>
            </a:r>
            <a:r>
              <a:rPr sz="1750" spc="-10" dirty="0">
                <a:solidFill>
                  <a:srgbClr val="3A3838"/>
                </a:solidFill>
                <a:latin typeface="Century Gothic"/>
                <a:cs typeface="Century Gothic"/>
              </a:rPr>
              <a:t>diverse!</a:t>
            </a:r>
            <a:endParaRPr sz="1750">
              <a:latin typeface="Century Gothic"/>
              <a:cs typeface="Century Gothic"/>
            </a:endParaRPr>
          </a:p>
        </p:txBody>
      </p:sp>
      <p:pic>
        <p:nvPicPr>
          <p:cNvPr id="9" name="object 9"/>
          <p:cNvPicPr/>
          <p:nvPr/>
        </p:nvPicPr>
        <p:blipFill>
          <a:blip r:embed="rId2" cstate="print"/>
          <a:stretch>
            <a:fillRect/>
          </a:stretch>
        </p:blipFill>
        <p:spPr>
          <a:xfrm>
            <a:off x="0" y="743712"/>
            <a:ext cx="6519672" cy="4809744"/>
          </a:xfrm>
          <a:prstGeom prst="rect">
            <a:avLst/>
          </a:prstGeom>
        </p:spPr>
      </p:pic>
      <p:sp>
        <p:nvSpPr>
          <p:cNvPr id="10" name="object 10"/>
          <p:cNvSpPr txBox="1"/>
          <p:nvPr/>
        </p:nvSpPr>
        <p:spPr>
          <a:xfrm>
            <a:off x="9681464" y="6332931"/>
            <a:ext cx="2250440" cy="304165"/>
          </a:xfrm>
          <a:prstGeom prst="rect">
            <a:avLst/>
          </a:prstGeom>
        </p:spPr>
        <p:txBody>
          <a:bodyPr vert="horz" wrap="square" lIns="0" tIns="5080" rIns="0" bIns="0" rtlCol="0">
            <a:spAutoFit/>
          </a:bodyPr>
          <a:lstStyle/>
          <a:p>
            <a:pPr marL="12700">
              <a:lnSpc>
                <a:spcPct val="100000"/>
              </a:lnSpc>
              <a:spcBef>
                <a:spcPts val="40"/>
              </a:spcBef>
            </a:pPr>
            <a:r>
              <a:rPr sz="1800" spc="50" dirty="0">
                <a:solidFill>
                  <a:srgbClr val="F1F1F1"/>
                </a:solidFill>
                <a:latin typeface="Century Gothic"/>
                <a:cs typeface="Century Gothic"/>
              </a:rPr>
              <a:t>Cultural</a:t>
            </a:r>
            <a:r>
              <a:rPr sz="1800" spc="-5" dirty="0">
                <a:solidFill>
                  <a:srgbClr val="F1F1F1"/>
                </a:solidFill>
                <a:latin typeface="Century Gothic"/>
                <a:cs typeface="Century Gothic"/>
              </a:rPr>
              <a:t> </a:t>
            </a:r>
            <a:r>
              <a:rPr sz="1800" spc="-10" dirty="0">
                <a:solidFill>
                  <a:srgbClr val="F1F1F1"/>
                </a:solidFill>
                <a:latin typeface="Century Gothic"/>
                <a:cs typeface="Century Gothic"/>
              </a:rPr>
              <a:t>Awareness</a:t>
            </a:r>
            <a:endParaRPr sz="1800">
              <a:latin typeface="Century Gothic"/>
              <a:cs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5" name="object 5"/>
          <p:cNvSpPr/>
          <p:nvPr/>
        </p:nvSpPr>
        <p:spPr>
          <a:xfrm>
            <a:off x="266700" y="187452"/>
            <a:ext cx="11658600" cy="1260475"/>
          </a:xfrm>
          <a:custGeom>
            <a:avLst/>
            <a:gdLst/>
            <a:ahLst/>
            <a:cxnLst/>
            <a:rect l="l" t="t" r="r" b="b"/>
            <a:pathLst>
              <a:path w="11658600" h="1260475">
                <a:moveTo>
                  <a:pt x="11448542" y="0"/>
                </a:moveTo>
                <a:lnTo>
                  <a:pt x="210058" y="0"/>
                </a:lnTo>
                <a:lnTo>
                  <a:pt x="161892" y="5550"/>
                </a:lnTo>
                <a:lnTo>
                  <a:pt x="117678" y="21361"/>
                </a:lnTo>
                <a:lnTo>
                  <a:pt x="78676" y="46166"/>
                </a:lnTo>
                <a:lnTo>
                  <a:pt x="46146" y="78702"/>
                </a:lnTo>
                <a:lnTo>
                  <a:pt x="21350" y="117706"/>
                </a:lnTo>
                <a:lnTo>
                  <a:pt x="5547" y="161912"/>
                </a:lnTo>
                <a:lnTo>
                  <a:pt x="0" y="210058"/>
                </a:lnTo>
                <a:lnTo>
                  <a:pt x="0" y="1050289"/>
                </a:lnTo>
                <a:lnTo>
                  <a:pt x="5547" y="1098435"/>
                </a:lnTo>
                <a:lnTo>
                  <a:pt x="21350" y="1142641"/>
                </a:lnTo>
                <a:lnTo>
                  <a:pt x="46146" y="1181645"/>
                </a:lnTo>
                <a:lnTo>
                  <a:pt x="78676" y="1214181"/>
                </a:lnTo>
                <a:lnTo>
                  <a:pt x="117678" y="1238986"/>
                </a:lnTo>
                <a:lnTo>
                  <a:pt x="161892" y="1254797"/>
                </a:lnTo>
                <a:lnTo>
                  <a:pt x="210058" y="1260348"/>
                </a:lnTo>
                <a:lnTo>
                  <a:pt x="11448542" y="1260348"/>
                </a:lnTo>
                <a:lnTo>
                  <a:pt x="11496687" y="1254797"/>
                </a:lnTo>
                <a:lnTo>
                  <a:pt x="11540893" y="1238986"/>
                </a:lnTo>
                <a:lnTo>
                  <a:pt x="11579897" y="1214181"/>
                </a:lnTo>
                <a:lnTo>
                  <a:pt x="11612433" y="1181645"/>
                </a:lnTo>
                <a:lnTo>
                  <a:pt x="11637238" y="1142641"/>
                </a:lnTo>
                <a:lnTo>
                  <a:pt x="11653049" y="1098435"/>
                </a:lnTo>
                <a:lnTo>
                  <a:pt x="11658600" y="1050289"/>
                </a:lnTo>
                <a:lnTo>
                  <a:pt x="11658600" y="210058"/>
                </a:lnTo>
                <a:lnTo>
                  <a:pt x="11653049" y="161912"/>
                </a:lnTo>
                <a:lnTo>
                  <a:pt x="11637238" y="117706"/>
                </a:lnTo>
                <a:lnTo>
                  <a:pt x="11612433" y="78702"/>
                </a:lnTo>
                <a:lnTo>
                  <a:pt x="11579897" y="46166"/>
                </a:lnTo>
                <a:lnTo>
                  <a:pt x="11540893" y="21361"/>
                </a:lnTo>
                <a:lnTo>
                  <a:pt x="11496687" y="5550"/>
                </a:lnTo>
                <a:lnTo>
                  <a:pt x="11448542" y="0"/>
                </a:lnTo>
                <a:close/>
              </a:path>
            </a:pathLst>
          </a:custGeom>
          <a:solidFill>
            <a:srgbClr val="E1EFD9"/>
          </a:solidFill>
        </p:spPr>
        <p:txBody>
          <a:bodyPr wrap="square" lIns="0" tIns="0" rIns="0" bIns="0" rtlCol="0"/>
          <a:lstStyle/>
          <a:p>
            <a:endParaRPr/>
          </a:p>
        </p:txBody>
      </p:sp>
      <p:sp>
        <p:nvSpPr>
          <p:cNvPr id="6" name="object 6"/>
          <p:cNvSpPr txBox="1">
            <a:spLocks noGrp="1"/>
          </p:cNvSpPr>
          <p:nvPr>
            <p:ph type="title"/>
          </p:nvPr>
        </p:nvSpPr>
        <p:spPr>
          <a:xfrm>
            <a:off x="851712" y="381127"/>
            <a:ext cx="10693400" cy="848360"/>
          </a:xfrm>
          <a:prstGeom prst="rect">
            <a:avLst/>
          </a:prstGeom>
        </p:spPr>
        <p:txBody>
          <a:bodyPr vert="horz" wrap="square" lIns="0" tIns="12700" rIns="0" bIns="0" rtlCol="0">
            <a:spAutoFit/>
          </a:bodyPr>
          <a:lstStyle/>
          <a:p>
            <a:pPr marL="12065" marR="5080" indent="4445" algn="ctr">
              <a:lnSpc>
                <a:spcPct val="100000"/>
              </a:lnSpc>
              <a:spcBef>
                <a:spcPts val="100"/>
              </a:spcBef>
            </a:pPr>
            <a:r>
              <a:rPr sz="1800" b="0" i="1" dirty="0">
                <a:solidFill>
                  <a:srgbClr val="3A3838"/>
                </a:solidFill>
                <a:latin typeface="Century Gothic"/>
                <a:cs typeface="Century Gothic"/>
              </a:rPr>
              <a:t>Racial,</a:t>
            </a:r>
            <a:r>
              <a:rPr sz="1800" b="0" i="1" spc="65" dirty="0">
                <a:solidFill>
                  <a:srgbClr val="3A3838"/>
                </a:solidFill>
                <a:latin typeface="Century Gothic"/>
                <a:cs typeface="Century Gothic"/>
              </a:rPr>
              <a:t> </a:t>
            </a:r>
            <a:r>
              <a:rPr sz="1800" b="0" i="1" spc="50" dirty="0">
                <a:solidFill>
                  <a:srgbClr val="3A3838"/>
                </a:solidFill>
                <a:latin typeface="Century Gothic"/>
                <a:cs typeface="Century Gothic"/>
              </a:rPr>
              <a:t>cultural,</a:t>
            </a:r>
            <a:r>
              <a:rPr sz="1800" b="0" i="1" spc="70" dirty="0">
                <a:solidFill>
                  <a:srgbClr val="3A3838"/>
                </a:solidFill>
                <a:latin typeface="Century Gothic"/>
                <a:cs typeface="Century Gothic"/>
              </a:rPr>
              <a:t> </a:t>
            </a:r>
            <a:r>
              <a:rPr sz="1800" b="0" i="1" dirty="0">
                <a:solidFill>
                  <a:srgbClr val="3A3838"/>
                </a:solidFill>
                <a:latin typeface="Century Gothic"/>
                <a:cs typeface="Century Gothic"/>
              </a:rPr>
              <a:t>and</a:t>
            </a:r>
            <a:r>
              <a:rPr sz="1800" b="0" i="1" spc="25" dirty="0">
                <a:solidFill>
                  <a:srgbClr val="3A3838"/>
                </a:solidFill>
                <a:latin typeface="Century Gothic"/>
                <a:cs typeface="Century Gothic"/>
              </a:rPr>
              <a:t> </a:t>
            </a:r>
            <a:r>
              <a:rPr sz="1800" b="0" i="1" spc="80" dirty="0">
                <a:solidFill>
                  <a:srgbClr val="3A3838"/>
                </a:solidFill>
                <a:latin typeface="Century Gothic"/>
                <a:cs typeface="Century Gothic"/>
              </a:rPr>
              <a:t>linguistic</a:t>
            </a:r>
            <a:r>
              <a:rPr sz="1800" b="0" i="1" spc="55" dirty="0">
                <a:solidFill>
                  <a:srgbClr val="3A3838"/>
                </a:solidFill>
                <a:latin typeface="Century Gothic"/>
                <a:cs typeface="Century Gothic"/>
              </a:rPr>
              <a:t> </a:t>
            </a:r>
            <a:r>
              <a:rPr sz="1800" b="0" i="1" dirty="0">
                <a:solidFill>
                  <a:srgbClr val="3A3838"/>
                </a:solidFill>
                <a:latin typeface="Century Gothic"/>
                <a:cs typeface="Century Gothic"/>
              </a:rPr>
              <a:t>prejudices</a:t>
            </a:r>
            <a:r>
              <a:rPr sz="1800" b="0" i="1" spc="40" dirty="0">
                <a:solidFill>
                  <a:srgbClr val="3A3838"/>
                </a:solidFill>
                <a:latin typeface="Century Gothic"/>
                <a:cs typeface="Century Gothic"/>
              </a:rPr>
              <a:t> </a:t>
            </a:r>
            <a:r>
              <a:rPr sz="1800" b="0" i="1" dirty="0">
                <a:solidFill>
                  <a:srgbClr val="3A3838"/>
                </a:solidFill>
                <a:latin typeface="Century Gothic"/>
                <a:cs typeface="Century Gothic"/>
              </a:rPr>
              <a:t>can</a:t>
            </a:r>
            <a:r>
              <a:rPr sz="1800" b="0" i="1" spc="45" dirty="0">
                <a:solidFill>
                  <a:srgbClr val="3A3838"/>
                </a:solidFill>
                <a:latin typeface="Century Gothic"/>
                <a:cs typeface="Century Gothic"/>
              </a:rPr>
              <a:t> </a:t>
            </a:r>
            <a:r>
              <a:rPr sz="1800" b="0" i="1" spc="60" dirty="0">
                <a:solidFill>
                  <a:srgbClr val="3A3838"/>
                </a:solidFill>
                <a:latin typeface="Century Gothic"/>
                <a:cs typeface="Century Gothic"/>
              </a:rPr>
              <a:t>inflict</a:t>
            </a:r>
            <a:r>
              <a:rPr sz="1800" b="0" i="1" spc="20" dirty="0">
                <a:solidFill>
                  <a:srgbClr val="3A3838"/>
                </a:solidFill>
                <a:latin typeface="Century Gothic"/>
                <a:cs typeface="Century Gothic"/>
              </a:rPr>
              <a:t> </a:t>
            </a:r>
            <a:r>
              <a:rPr sz="1800" i="1" spc="229" dirty="0">
                <a:solidFill>
                  <a:srgbClr val="3A3838"/>
                </a:solidFill>
                <a:latin typeface="Calibri"/>
                <a:cs typeface="Calibri"/>
              </a:rPr>
              <a:t>deeply</a:t>
            </a:r>
            <a:r>
              <a:rPr sz="1800" i="1" spc="105" dirty="0">
                <a:solidFill>
                  <a:srgbClr val="3A3838"/>
                </a:solidFill>
                <a:latin typeface="Calibri"/>
                <a:cs typeface="Calibri"/>
              </a:rPr>
              <a:t> </a:t>
            </a:r>
            <a:r>
              <a:rPr sz="1800" i="1" spc="190" dirty="0">
                <a:solidFill>
                  <a:srgbClr val="3A3838"/>
                </a:solidFill>
                <a:latin typeface="Calibri"/>
                <a:cs typeface="Calibri"/>
              </a:rPr>
              <a:t>hurtful</a:t>
            </a:r>
            <a:r>
              <a:rPr sz="1800" i="1" spc="150" dirty="0">
                <a:solidFill>
                  <a:srgbClr val="3A3838"/>
                </a:solidFill>
                <a:latin typeface="Calibri"/>
                <a:cs typeface="Calibri"/>
              </a:rPr>
              <a:t> </a:t>
            </a:r>
            <a:r>
              <a:rPr sz="1800" i="1" spc="160" dirty="0">
                <a:solidFill>
                  <a:srgbClr val="3A3838"/>
                </a:solidFill>
                <a:latin typeface="Calibri"/>
                <a:cs typeface="Calibri"/>
              </a:rPr>
              <a:t>insults</a:t>
            </a:r>
            <a:r>
              <a:rPr sz="1800" b="0" i="1" spc="160" dirty="0">
                <a:solidFill>
                  <a:srgbClr val="3A3838"/>
                </a:solidFill>
                <a:latin typeface="Century Gothic"/>
                <a:cs typeface="Century Gothic"/>
              </a:rPr>
              <a:t>.</a:t>
            </a:r>
            <a:r>
              <a:rPr sz="1800" b="0" i="1" spc="35" dirty="0">
                <a:solidFill>
                  <a:srgbClr val="3A3838"/>
                </a:solidFill>
                <a:latin typeface="Century Gothic"/>
                <a:cs typeface="Century Gothic"/>
              </a:rPr>
              <a:t> </a:t>
            </a:r>
            <a:r>
              <a:rPr sz="1800" b="0" i="1" spc="95" dirty="0">
                <a:solidFill>
                  <a:srgbClr val="3A3838"/>
                </a:solidFill>
                <a:latin typeface="Century Gothic"/>
                <a:cs typeface="Century Gothic"/>
              </a:rPr>
              <a:t>When</a:t>
            </a:r>
            <a:r>
              <a:rPr sz="1800" b="0" i="1" dirty="0">
                <a:solidFill>
                  <a:srgbClr val="3A3838"/>
                </a:solidFill>
                <a:latin typeface="Century Gothic"/>
                <a:cs typeface="Century Gothic"/>
              </a:rPr>
              <a:t> </a:t>
            </a:r>
            <a:r>
              <a:rPr sz="1800" b="0" i="1" spc="-25" dirty="0">
                <a:solidFill>
                  <a:srgbClr val="3A3838"/>
                </a:solidFill>
                <a:latin typeface="Century Gothic"/>
                <a:cs typeface="Century Gothic"/>
              </a:rPr>
              <a:t>you </a:t>
            </a:r>
            <a:r>
              <a:rPr sz="1800" b="0" i="1" dirty="0">
                <a:solidFill>
                  <a:srgbClr val="3A3838"/>
                </a:solidFill>
                <a:latin typeface="Century Gothic"/>
                <a:cs typeface="Century Gothic"/>
              </a:rPr>
              <a:t>disparage</a:t>
            </a:r>
            <a:r>
              <a:rPr sz="1800" b="0" i="1" spc="90" dirty="0">
                <a:solidFill>
                  <a:srgbClr val="3A3838"/>
                </a:solidFill>
                <a:latin typeface="Century Gothic"/>
                <a:cs typeface="Century Gothic"/>
              </a:rPr>
              <a:t> </a:t>
            </a:r>
            <a:r>
              <a:rPr sz="1800" b="0" i="1" dirty="0">
                <a:solidFill>
                  <a:srgbClr val="3A3838"/>
                </a:solidFill>
                <a:latin typeface="Century Gothic"/>
                <a:cs typeface="Century Gothic"/>
              </a:rPr>
              <a:t>someone</a:t>
            </a:r>
            <a:r>
              <a:rPr sz="1800" b="0" i="1" spc="30" dirty="0">
                <a:solidFill>
                  <a:srgbClr val="3A3838"/>
                </a:solidFill>
                <a:latin typeface="Century Gothic"/>
                <a:cs typeface="Century Gothic"/>
              </a:rPr>
              <a:t> </a:t>
            </a:r>
            <a:r>
              <a:rPr sz="1800" b="0" i="1" spc="114" dirty="0">
                <a:solidFill>
                  <a:srgbClr val="3A3838"/>
                </a:solidFill>
                <a:latin typeface="Century Gothic"/>
                <a:cs typeface="Century Gothic"/>
              </a:rPr>
              <a:t>in</a:t>
            </a:r>
            <a:r>
              <a:rPr sz="1800" b="0" i="1" spc="75" dirty="0">
                <a:solidFill>
                  <a:srgbClr val="3A3838"/>
                </a:solidFill>
                <a:latin typeface="Century Gothic"/>
                <a:cs typeface="Century Gothic"/>
              </a:rPr>
              <a:t> </a:t>
            </a:r>
            <a:r>
              <a:rPr sz="1800" b="0" i="1" dirty="0">
                <a:solidFill>
                  <a:srgbClr val="3A3838"/>
                </a:solidFill>
                <a:latin typeface="Century Gothic"/>
                <a:cs typeface="Century Gothic"/>
              </a:rPr>
              <a:t>any</a:t>
            </a:r>
            <a:r>
              <a:rPr sz="1800" b="0" i="1" spc="55" dirty="0">
                <a:solidFill>
                  <a:srgbClr val="3A3838"/>
                </a:solidFill>
                <a:latin typeface="Century Gothic"/>
                <a:cs typeface="Century Gothic"/>
              </a:rPr>
              <a:t> </a:t>
            </a:r>
            <a:r>
              <a:rPr sz="1800" b="0" i="1" dirty="0">
                <a:solidFill>
                  <a:srgbClr val="3A3838"/>
                </a:solidFill>
                <a:latin typeface="Century Gothic"/>
                <a:cs typeface="Century Gothic"/>
              </a:rPr>
              <a:t>of</a:t>
            </a:r>
            <a:r>
              <a:rPr sz="1800" b="0" i="1" spc="60" dirty="0">
                <a:solidFill>
                  <a:srgbClr val="3A3838"/>
                </a:solidFill>
                <a:latin typeface="Century Gothic"/>
                <a:cs typeface="Century Gothic"/>
              </a:rPr>
              <a:t> </a:t>
            </a:r>
            <a:r>
              <a:rPr sz="1800" b="0" i="1" dirty="0">
                <a:solidFill>
                  <a:srgbClr val="3A3838"/>
                </a:solidFill>
                <a:latin typeface="Century Gothic"/>
                <a:cs typeface="Century Gothic"/>
              </a:rPr>
              <a:t>these</a:t>
            </a:r>
            <a:r>
              <a:rPr sz="1800" b="0" i="1" spc="30" dirty="0">
                <a:solidFill>
                  <a:srgbClr val="3A3838"/>
                </a:solidFill>
                <a:latin typeface="Century Gothic"/>
                <a:cs typeface="Century Gothic"/>
              </a:rPr>
              <a:t> </a:t>
            </a:r>
            <a:r>
              <a:rPr sz="1800" b="0" i="1" dirty="0">
                <a:solidFill>
                  <a:srgbClr val="3A3838"/>
                </a:solidFill>
                <a:latin typeface="Century Gothic"/>
                <a:cs typeface="Century Gothic"/>
              </a:rPr>
              <a:t>ways,</a:t>
            </a:r>
            <a:r>
              <a:rPr sz="1800" b="0" i="1" spc="85" dirty="0">
                <a:solidFill>
                  <a:srgbClr val="3A3838"/>
                </a:solidFill>
                <a:latin typeface="Century Gothic"/>
                <a:cs typeface="Century Gothic"/>
              </a:rPr>
              <a:t> </a:t>
            </a:r>
            <a:r>
              <a:rPr sz="1800" b="0" i="1" spc="-10" dirty="0">
                <a:solidFill>
                  <a:srgbClr val="3A3838"/>
                </a:solidFill>
                <a:latin typeface="Century Gothic"/>
                <a:cs typeface="Century Gothic"/>
              </a:rPr>
              <a:t>you’re</a:t>
            </a:r>
            <a:r>
              <a:rPr sz="1800" b="0" i="1" spc="60" dirty="0">
                <a:solidFill>
                  <a:srgbClr val="3A3838"/>
                </a:solidFill>
                <a:latin typeface="Century Gothic"/>
                <a:cs typeface="Century Gothic"/>
              </a:rPr>
              <a:t> </a:t>
            </a:r>
            <a:r>
              <a:rPr sz="1800" b="0" i="1" spc="105" dirty="0">
                <a:solidFill>
                  <a:srgbClr val="3A3838"/>
                </a:solidFill>
                <a:latin typeface="Century Gothic"/>
                <a:cs typeface="Century Gothic"/>
              </a:rPr>
              <a:t>insulting</a:t>
            </a:r>
            <a:r>
              <a:rPr sz="1800" b="0" i="1" spc="75" dirty="0">
                <a:solidFill>
                  <a:srgbClr val="3A3838"/>
                </a:solidFill>
                <a:latin typeface="Century Gothic"/>
                <a:cs typeface="Century Gothic"/>
              </a:rPr>
              <a:t> </a:t>
            </a:r>
            <a:r>
              <a:rPr sz="1800" b="0" i="1" spc="60" dirty="0">
                <a:solidFill>
                  <a:srgbClr val="3A3838"/>
                </a:solidFill>
                <a:latin typeface="Century Gothic"/>
                <a:cs typeface="Century Gothic"/>
              </a:rPr>
              <a:t>not</a:t>
            </a:r>
            <a:r>
              <a:rPr sz="1800" b="0" i="1" spc="30" dirty="0">
                <a:solidFill>
                  <a:srgbClr val="3A3838"/>
                </a:solidFill>
                <a:latin typeface="Century Gothic"/>
                <a:cs typeface="Century Gothic"/>
              </a:rPr>
              <a:t> </a:t>
            </a:r>
            <a:r>
              <a:rPr sz="1800" b="0" i="1" dirty="0">
                <a:solidFill>
                  <a:srgbClr val="3A3838"/>
                </a:solidFill>
                <a:latin typeface="Century Gothic"/>
                <a:cs typeface="Century Gothic"/>
              </a:rPr>
              <a:t>only</a:t>
            </a:r>
            <a:r>
              <a:rPr sz="1800" b="0" i="1" spc="60" dirty="0">
                <a:solidFill>
                  <a:srgbClr val="3A3838"/>
                </a:solidFill>
                <a:latin typeface="Century Gothic"/>
                <a:cs typeface="Century Gothic"/>
              </a:rPr>
              <a:t> </a:t>
            </a:r>
            <a:r>
              <a:rPr sz="1800" b="0" i="1" dirty="0">
                <a:solidFill>
                  <a:srgbClr val="3A3838"/>
                </a:solidFill>
                <a:latin typeface="Century Gothic"/>
                <a:cs typeface="Century Gothic"/>
              </a:rPr>
              <a:t>the</a:t>
            </a:r>
            <a:r>
              <a:rPr sz="1800" b="0" i="1" spc="35" dirty="0">
                <a:solidFill>
                  <a:srgbClr val="3A3838"/>
                </a:solidFill>
                <a:latin typeface="Century Gothic"/>
                <a:cs typeface="Century Gothic"/>
              </a:rPr>
              <a:t> </a:t>
            </a:r>
            <a:r>
              <a:rPr sz="1800" b="0" i="1" spc="55" dirty="0">
                <a:solidFill>
                  <a:srgbClr val="3A3838"/>
                </a:solidFill>
                <a:latin typeface="Century Gothic"/>
                <a:cs typeface="Century Gothic"/>
              </a:rPr>
              <a:t>individual</a:t>
            </a:r>
            <a:r>
              <a:rPr sz="1800" b="0" i="1" spc="95" dirty="0">
                <a:solidFill>
                  <a:srgbClr val="3A3838"/>
                </a:solidFill>
                <a:latin typeface="Century Gothic"/>
                <a:cs typeface="Century Gothic"/>
              </a:rPr>
              <a:t> </a:t>
            </a:r>
            <a:r>
              <a:rPr sz="1800" b="0" i="1" spc="65" dirty="0">
                <a:solidFill>
                  <a:srgbClr val="3A3838"/>
                </a:solidFill>
                <a:latin typeface="Century Gothic"/>
                <a:cs typeface="Century Gothic"/>
              </a:rPr>
              <a:t>but </a:t>
            </a:r>
            <a:r>
              <a:rPr sz="1800" b="0" i="1" spc="50" dirty="0">
                <a:solidFill>
                  <a:srgbClr val="3A3838"/>
                </a:solidFill>
                <a:latin typeface="Century Gothic"/>
                <a:cs typeface="Century Gothic"/>
              </a:rPr>
              <a:t>also</a:t>
            </a:r>
            <a:r>
              <a:rPr sz="1800" b="0" i="1" spc="70" dirty="0">
                <a:solidFill>
                  <a:srgbClr val="3A3838"/>
                </a:solidFill>
                <a:latin typeface="Century Gothic"/>
                <a:cs typeface="Century Gothic"/>
              </a:rPr>
              <a:t> </a:t>
            </a:r>
            <a:r>
              <a:rPr sz="1800" b="0" i="1" spc="-25" dirty="0">
                <a:solidFill>
                  <a:srgbClr val="3A3838"/>
                </a:solidFill>
                <a:latin typeface="Century Gothic"/>
                <a:cs typeface="Century Gothic"/>
              </a:rPr>
              <a:t>the </a:t>
            </a:r>
            <a:r>
              <a:rPr sz="1800" b="0" i="1" dirty="0">
                <a:solidFill>
                  <a:srgbClr val="3A3838"/>
                </a:solidFill>
                <a:latin typeface="Century Gothic"/>
                <a:cs typeface="Century Gothic"/>
              </a:rPr>
              <a:t>person’s</a:t>
            </a:r>
            <a:r>
              <a:rPr sz="1800" b="0" i="1" spc="35" dirty="0">
                <a:solidFill>
                  <a:srgbClr val="3A3838"/>
                </a:solidFill>
                <a:latin typeface="Century Gothic"/>
                <a:cs typeface="Century Gothic"/>
              </a:rPr>
              <a:t> </a:t>
            </a:r>
            <a:r>
              <a:rPr sz="1800" i="1" spc="160" dirty="0">
                <a:solidFill>
                  <a:srgbClr val="3A3838"/>
                </a:solidFill>
                <a:latin typeface="Calibri"/>
                <a:cs typeface="Calibri"/>
              </a:rPr>
              <a:t>family</a:t>
            </a:r>
            <a:r>
              <a:rPr sz="1800" b="0" i="1" spc="160" dirty="0">
                <a:solidFill>
                  <a:srgbClr val="3A3838"/>
                </a:solidFill>
                <a:latin typeface="Century Gothic"/>
                <a:cs typeface="Century Gothic"/>
              </a:rPr>
              <a:t>,</a:t>
            </a:r>
            <a:r>
              <a:rPr sz="1800" b="0" i="1" spc="35" dirty="0">
                <a:solidFill>
                  <a:srgbClr val="3A3838"/>
                </a:solidFill>
                <a:latin typeface="Century Gothic"/>
                <a:cs typeface="Century Gothic"/>
              </a:rPr>
              <a:t> </a:t>
            </a:r>
            <a:r>
              <a:rPr sz="1800" i="1" spc="160" dirty="0">
                <a:solidFill>
                  <a:srgbClr val="3A3838"/>
                </a:solidFill>
                <a:latin typeface="Calibri"/>
                <a:cs typeface="Calibri"/>
              </a:rPr>
              <a:t>friends</a:t>
            </a:r>
            <a:r>
              <a:rPr sz="1800" b="0" i="1" spc="160" dirty="0">
                <a:solidFill>
                  <a:srgbClr val="3A3838"/>
                </a:solidFill>
                <a:latin typeface="Century Gothic"/>
                <a:cs typeface="Century Gothic"/>
              </a:rPr>
              <a:t>,</a:t>
            </a:r>
            <a:r>
              <a:rPr sz="1800" b="0" i="1" spc="45" dirty="0">
                <a:solidFill>
                  <a:srgbClr val="3A3838"/>
                </a:solidFill>
                <a:latin typeface="Century Gothic"/>
                <a:cs typeface="Century Gothic"/>
              </a:rPr>
              <a:t> </a:t>
            </a:r>
            <a:r>
              <a:rPr sz="1800" i="1" spc="200" dirty="0">
                <a:solidFill>
                  <a:srgbClr val="3A3838"/>
                </a:solidFill>
                <a:latin typeface="Calibri"/>
                <a:cs typeface="Calibri"/>
              </a:rPr>
              <a:t>ancestors</a:t>
            </a:r>
            <a:r>
              <a:rPr sz="1800" b="0" i="1" spc="200" dirty="0">
                <a:solidFill>
                  <a:srgbClr val="3A3838"/>
                </a:solidFill>
                <a:latin typeface="Century Gothic"/>
                <a:cs typeface="Century Gothic"/>
              </a:rPr>
              <a:t>,</a:t>
            </a:r>
            <a:r>
              <a:rPr sz="1800" b="0" i="1" spc="15" dirty="0">
                <a:solidFill>
                  <a:srgbClr val="3A3838"/>
                </a:solidFill>
                <a:latin typeface="Century Gothic"/>
                <a:cs typeface="Century Gothic"/>
              </a:rPr>
              <a:t> </a:t>
            </a:r>
            <a:r>
              <a:rPr sz="1800" b="0" i="1" dirty="0">
                <a:solidFill>
                  <a:srgbClr val="3A3838"/>
                </a:solidFill>
                <a:latin typeface="Century Gothic"/>
                <a:cs typeface="Century Gothic"/>
              </a:rPr>
              <a:t>and</a:t>
            </a:r>
            <a:r>
              <a:rPr sz="1800" b="0" i="1" spc="50" dirty="0">
                <a:solidFill>
                  <a:srgbClr val="3A3838"/>
                </a:solidFill>
                <a:latin typeface="Century Gothic"/>
                <a:cs typeface="Century Gothic"/>
              </a:rPr>
              <a:t> </a:t>
            </a:r>
            <a:r>
              <a:rPr sz="1800" i="1" spc="204" dirty="0">
                <a:solidFill>
                  <a:srgbClr val="3A3838"/>
                </a:solidFill>
                <a:latin typeface="Calibri"/>
                <a:cs typeface="Calibri"/>
              </a:rPr>
              <a:t>heritage</a:t>
            </a:r>
            <a:endParaRPr sz="1800">
              <a:latin typeface="Calibri"/>
              <a:cs typeface="Calibri"/>
            </a:endParaRPr>
          </a:p>
        </p:txBody>
      </p:sp>
      <p:pic>
        <p:nvPicPr>
          <p:cNvPr id="7" name="object 7"/>
          <p:cNvPicPr/>
          <p:nvPr/>
        </p:nvPicPr>
        <p:blipFill>
          <a:blip r:embed="rId2" cstate="print"/>
          <a:stretch>
            <a:fillRect/>
          </a:stretch>
        </p:blipFill>
        <p:spPr>
          <a:xfrm>
            <a:off x="0" y="1562100"/>
            <a:ext cx="12191979" cy="1837944"/>
          </a:xfrm>
          <a:prstGeom prst="rect">
            <a:avLst/>
          </a:prstGeom>
        </p:spPr>
      </p:pic>
      <p:sp>
        <p:nvSpPr>
          <p:cNvPr id="8" name="object 8"/>
          <p:cNvSpPr txBox="1"/>
          <p:nvPr/>
        </p:nvSpPr>
        <p:spPr>
          <a:xfrm>
            <a:off x="0" y="3572255"/>
            <a:ext cx="2628900" cy="342900"/>
          </a:xfrm>
          <a:prstGeom prst="rect">
            <a:avLst/>
          </a:prstGeom>
          <a:solidFill>
            <a:srgbClr val="8496AF"/>
          </a:solidFill>
        </p:spPr>
        <p:txBody>
          <a:bodyPr vert="horz" wrap="square" lIns="0" tIns="22225" rIns="0" bIns="0" rtlCol="0">
            <a:spAutoFit/>
          </a:bodyPr>
          <a:lstStyle/>
          <a:p>
            <a:pPr marL="567055">
              <a:lnSpc>
                <a:spcPct val="100000"/>
              </a:lnSpc>
              <a:spcBef>
                <a:spcPts val="175"/>
              </a:spcBef>
            </a:pPr>
            <a:r>
              <a:rPr sz="1800" spc="120" dirty="0">
                <a:solidFill>
                  <a:srgbClr val="FFFFFF"/>
                </a:solidFill>
                <a:latin typeface="Century Gothic"/>
                <a:cs typeface="Century Gothic"/>
              </a:rPr>
              <a:t>REMEMBER..</a:t>
            </a:r>
            <a:endParaRPr sz="1800">
              <a:latin typeface="Century Gothic"/>
              <a:cs typeface="Century Gothic"/>
            </a:endParaRPr>
          </a:p>
        </p:txBody>
      </p:sp>
      <p:sp>
        <p:nvSpPr>
          <p:cNvPr id="9" name="object 9"/>
          <p:cNvSpPr/>
          <p:nvPr/>
        </p:nvSpPr>
        <p:spPr>
          <a:xfrm>
            <a:off x="2752344" y="3572255"/>
            <a:ext cx="9439910" cy="2432685"/>
          </a:xfrm>
          <a:custGeom>
            <a:avLst/>
            <a:gdLst/>
            <a:ahLst/>
            <a:cxnLst/>
            <a:rect l="l" t="t" r="r" b="b"/>
            <a:pathLst>
              <a:path w="9439910" h="2432685">
                <a:moveTo>
                  <a:pt x="9439656" y="0"/>
                </a:moveTo>
                <a:lnTo>
                  <a:pt x="0" y="0"/>
                </a:lnTo>
                <a:lnTo>
                  <a:pt x="0" y="2432304"/>
                </a:lnTo>
                <a:lnTo>
                  <a:pt x="9439656" y="2432304"/>
                </a:lnTo>
                <a:lnTo>
                  <a:pt x="9439656" y="0"/>
                </a:lnTo>
                <a:close/>
              </a:path>
            </a:pathLst>
          </a:custGeom>
          <a:solidFill>
            <a:srgbClr val="8496AF"/>
          </a:solidFill>
        </p:spPr>
        <p:txBody>
          <a:bodyPr wrap="square" lIns="0" tIns="0" rIns="0" bIns="0" rtlCol="0"/>
          <a:lstStyle/>
          <a:p>
            <a:endParaRPr/>
          </a:p>
        </p:txBody>
      </p:sp>
      <p:sp>
        <p:nvSpPr>
          <p:cNvPr id="10" name="object 10"/>
          <p:cNvSpPr txBox="1"/>
          <p:nvPr/>
        </p:nvSpPr>
        <p:spPr>
          <a:xfrm>
            <a:off x="2993898" y="3657980"/>
            <a:ext cx="8840470" cy="2220595"/>
          </a:xfrm>
          <a:prstGeom prst="rect">
            <a:avLst/>
          </a:prstGeom>
        </p:spPr>
        <p:txBody>
          <a:bodyPr vert="horz" wrap="square" lIns="0" tIns="12700" rIns="0" bIns="0" rtlCol="0">
            <a:spAutoFit/>
          </a:bodyPr>
          <a:lstStyle/>
          <a:p>
            <a:pPr marL="299085" marR="1132840" indent="-287020">
              <a:lnSpc>
                <a:spcPct val="100000"/>
              </a:lnSpc>
              <a:spcBef>
                <a:spcPts val="100"/>
              </a:spcBef>
              <a:buFont typeface="Arial"/>
              <a:buChar char="•"/>
              <a:tabLst>
                <a:tab pos="299085" algn="l"/>
              </a:tabLst>
            </a:pPr>
            <a:r>
              <a:rPr sz="1800" spc="60" dirty="0">
                <a:solidFill>
                  <a:srgbClr val="FFFFFF"/>
                </a:solidFill>
                <a:latin typeface="Century Gothic"/>
                <a:cs typeface="Century Gothic"/>
              </a:rPr>
              <a:t>Different</a:t>
            </a:r>
            <a:r>
              <a:rPr sz="1800" spc="10" dirty="0">
                <a:solidFill>
                  <a:srgbClr val="FFFFFF"/>
                </a:solidFill>
                <a:latin typeface="Century Gothic"/>
                <a:cs typeface="Century Gothic"/>
              </a:rPr>
              <a:t> </a:t>
            </a:r>
            <a:r>
              <a:rPr sz="1800" spc="-10" dirty="0">
                <a:solidFill>
                  <a:srgbClr val="FFFFFF"/>
                </a:solidFill>
                <a:latin typeface="Century Gothic"/>
                <a:cs typeface="Century Gothic"/>
              </a:rPr>
              <a:t>people</a:t>
            </a:r>
            <a:r>
              <a:rPr sz="1800" spc="40" dirty="0">
                <a:solidFill>
                  <a:srgbClr val="FFFFFF"/>
                </a:solidFill>
                <a:latin typeface="Century Gothic"/>
                <a:cs typeface="Century Gothic"/>
              </a:rPr>
              <a:t> </a:t>
            </a:r>
            <a:r>
              <a:rPr sz="1800" spc="55" dirty="0">
                <a:solidFill>
                  <a:srgbClr val="FFFFFF"/>
                </a:solidFill>
                <a:latin typeface="Century Gothic"/>
                <a:cs typeface="Century Gothic"/>
              </a:rPr>
              <a:t>require</a:t>
            </a:r>
            <a:r>
              <a:rPr sz="1800" spc="35" dirty="0">
                <a:solidFill>
                  <a:srgbClr val="FFFFFF"/>
                </a:solidFill>
                <a:latin typeface="Century Gothic"/>
                <a:cs typeface="Century Gothic"/>
              </a:rPr>
              <a:t> </a:t>
            </a:r>
            <a:r>
              <a:rPr sz="1800" dirty="0">
                <a:solidFill>
                  <a:srgbClr val="FFFFFF"/>
                </a:solidFill>
                <a:latin typeface="Century Gothic"/>
                <a:cs typeface="Century Gothic"/>
              </a:rPr>
              <a:t>different</a:t>
            </a:r>
            <a:r>
              <a:rPr sz="1800" spc="30" dirty="0">
                <a:solidFill>
                  <a:srgbClr val="FFFFFF"/>
                </a:solidFill>
                <a:latin typeface="Century Gothic"/>
                <a:cs typeface="Century Gothic"/>
              </a:rPr>
              <a:t> </a:t>
            </a:r>
            <a:r>
              <a:rPr sz="1800" spc="-20" dirty="0">
                <a:solidFill>
                  <a:srgbClr val="FFFFFF"/>
                </a:solidFill>
                <a:latin typeface="Century Gothic"/>
                <a:cs typeface="Century Gothic"/>
              </a:rPr>
              <a:t>approaches</a:t>
            </a:r>
            <a:r>
              <a:rPr sz="1800" spc="15" dirty="0">
                <a:solidFill>
                  <a:srgbClr val="FFFFFF"/>
                </a:solidFill>
                <a:latin typeface="Century Gothic"/>
                <a:cs typeface="Century Gothic"/>
              </a:rPr>
              <a:t> </a:t>
            </a:r>
            <a:r>
              <a:rPr sz="1800" dirty="0">
                <a:solidFill>
                  <a:srgbClr val="FFFFFF"/>
                </a:solidFill>
                <a:latin typeface="Century Gothic"/>
                <a:cs typeface="Century Gothic"/>
              </a:rPr>
              <a:t>to</a:t>
            </a:r>
            <a:r>
              <a:rPr sz="1800" spc="10" dirty="0">
                <a:solidFill>
                  <a:srgbClr val="FFFFFF"/>
                </a:solidFill>
                <a:latin typeface="Century Gothic"/>
                <a:cs typeface="Century Gothic"/>
              </a:rPr>
              <a:t> </a:t>
            </a:r>
            <a:r>
              <a:rPr sz="1800" spc="-40" dirty="0">
                <a:solidFill>
                  <a:srgbClr val="FFFFFF"/>
                </a:solidFill>
                <a:latin typeface="Century Gothic"/>
                <a:cs typeface="Century Gothic"/>
              </a:rPr>
              <a:t>achieve</a:t>
            </a:r>
            <a:r>
              <a:rPr sz="1800" spc="30" dirty="0">
                <a:solidFill>
                  <a:srgbClr val="FFFFFF"/>
                </a:solidFill>
                <a:latin typeface="Century Gothic"/>
                <a:cs typeface="Century Gothic"/>
              </a:rPr>
              <a:t> </a:t>
            </a:r>
            <a:r>
              <a:rPr sz="1800" spc="-10" dirty="0">
                <a:solidFill>
                  <a:srgbClr val="FFFFFF"/>
                </a:solidFill>
                <a:latin typeface="Century Gothic"/>
                <a:cs typeface="Century Gothic"/>
              </a:rPr>
              <a:t>positive </a:t>
            </a:r>
            <a:r>
              <a:rPr sz="1800" dirty="0">
                <a:solidFill>
                  <a:srgbClr val="FFFFFF"/>
                </a:solidFill>
                <a:latin typeface="Century Gothic"/>
                <a:cs typeface="Century Gothic"/>
              </a:rPr>
              <a:t>outcomes</a:t>
            </a:r>
            <a:r>
              <a:rPr sz="1800" spc="55" dirty="0">
                <a:solidFill>
                  <a:srgbClr val="FFFFFF"/>
                </a:solidFill>
                <a:latin typeface="Century Gothic"/>
                <a:cs typeface="Century Gothic"/>
              </a:rPr>
              <a:t> </a:t>
            </a:r>
            <a:r>
              <a:rPr sz="1800" dirty="0">
                <a:solidFill>
                  <a:srgbClr val="FFFFFF"/>
                </a:solidFill>
                <a:latin typeface="Century Gothic"/>
                <a:cs typeface="Century Gothic"/>
              </a:rPr>
              <a:t>due</a:t>
            </a:r>
            <a:r>
              <a:rPr sz="1800" spc="65" dirty="0">
                <a:solidFill>
                  <a:srgbClr val="FFFFFF"/>
                </a:solidFill>
                <a:latin typeface="Century Gothic"/>
                <a:cs typeface="Century Gothic"/>
              </a:rPr>
              <a:t> </a:t>
            </a:r>
            <a:r>
              <a:rPr sz="1800" dirty="0">
                <a:solidFill>
                  <a:srgbClr val="FFFFFF"/>
                </a:solidFill>
                <a:latin typeface="Century Gothic"/>
                <a:cs typeface="Century Gothic"/>
              </a:rPr>
              <a:t>to</a:t>
            </a:r>
            <a:r>
              <a:rPr sz="1800" spc="55" dirty="0">
                <a:solidFill>
                  <a:srgbClr val="FFFFFF"/>
                </a:solidFill>
                <a:latin typeface="Century Gothic"/>
                <a:cs typeface="Century Gothic"/>
              </a:rPr>
              <a:t> </a:t>
            </a:r>
            <a:r>
              <a:rPr sz="1800" spc="85" dirty="0">
                <a:solidFill>
                  <a:srgbClr val="FFFFFF"/>
                </a:solidFill>
                <a:latin typeface="Century Gothic"/>
                <a:cs typeface="Century Gothic"/>
              </a:rPr>
              <a:t>their</a:t>
            </a:r>
            <a:r>
              <a:rPr sz="1800" spc="55" dirty="0">
                <a:solidFill>
                  <a:srgbClr val="FFFFFF"/>
                </a:solidFill>
                <a:latin typeface="Century Gothic"/>
                <a:cs typeface="Century Gothic"/>
              </a:rPr>
              <a:t> </a:t>
            </a:r>
            <a:r>
              <a:rPr sz="1800" spc="60" dirty="0">
                <a:solidFill>
                  <a:srgbClr val="FFFFFF"/>
                </a:solidFill>
                <a:latin typeface="Century Gothic"/>
                <a:cs typeface="Century Gothic"/>
              </a:rPr>
              <a:t>unique</a:t>
            </a:r>
            <a:r>
              <a:rPr sz="1800" spc="65" dirty="0">
                <a:solidFill>
                  <a:srgbClr val="FFFFFF"/>
                </a:solidFill>
                <a:latin typeface="Century Gothic"/>
                <a:cs typeface="Century Gothic"/>
              </a:rPr>
              <a:t> </a:t>
            </a:r>
            <a:r>
              <a:rPr sz="1800" dirty="0">
                <a:solidFill>
                  <a:srgbClr val="FFFFFF"/>
                </a:solidFill>
                <a:latin typeface="Century Gothic"/>
                <a:cs typeface="Century Gothic"/>
              </a:rPr>
              <a:t>health</a:t>
            </a:r>
            <a:r>
              <a:rPr sz="1800" spc="30" dirty="0">
                <a:solidFill>
                  <a:srgbClr val="FFFFFF"/>
                </a:solidFill>
                <a:latin typeface="Century Gothic"/>
                <a:cs typeface="Century Gothic"/>
              </a:rPr>
              <a:t> </a:t>
            </a:r>
            <a:r>
              <a:rPr sz="1800" spc="-10" dirty="0">
                <a:solidFill>
                  <a:srgbClr val="FFFFFF"/>
                </a:solidFill>
                <a:latin typeface="Century Gothic"/>
                <a:cs typeface="Century Gothic"/>
              </a:rPr>
              <a:t>and</a:t>
            </a:r>
            <a:r>
              <a:rPr sz="1800" spc="45" dirty="0">
                <a:solidFill>
                  <a:srgbClr val="FFFFFF"/>
                </a:solidFill>
                <a:latin typeface="Century Gothic"/>
                <a:cs typeface="Century Gothic"/>
              </a:rPr>
              <a:t> </a:t>
            </a:r>
            <a:r>
              <a:rPr sz="1800" dirty="0">
                <a:solidFill>
                  <a:srgbClr val="FFFFFF"/>
                </a:solidFill>
                <a:latin typeface="Century Gothic"/>
                <a:cs typeface="Century Gothic"/>
              </a:rPr>
              <a:t>home</a:t>
            </a:r>
            <a:r>
              <a:rPr sz="1800" spc="50" dirty="0">
                <a:solidFill>
                  <a:srgbClr val="FFFFFF"/>
                </a:solidFill>
                <a:latin typeface="Century Gothic"/>
                <a:cs typeface="Century Gothic"/>
              </a:rPr>
              <a:t> </a:t>
            </a:r>
            <a:r>
              <a:rPr sz="1800" spc="-10" dirty="0">
                <a:solidFill>
                  <a:srgbClr val="FFFFFF"/>
                </a:solidFill>
                <a:latin typeface="Century Gothic"/>
                <a:cs typeface="Century Gothic"/>
              </a:rPr>
              <a:t>challenges</a:t>
            </a:r>
            <a:endParaRPr sz="1800">
              <a:latin typeface="Century Gothic"/>
              <a:cs typeface="Century Gothic"/>
            </a:endParaRPr>
          </a:p>
          <a:p>
            <a:pPr marL="299085" marR="5080" indent="-287020">
              <a:lnSpc>
                <a:spcPct val="100000"/>
              </a:lnSpc>
              <a:buFont typeface="Arial"/>
              <a:buChar char="•"/>
              <a:tabLst>
                <a:tab pos="299085" algn="l"/>
              </a:tabLst>
            </a:pPr>
            <a:r>
              <a:rPr sz="1800" spc="90" dirty="0">
                <a:solidFill>
                  <a:srgbClr val="FFFFFF"/>
                </a:solidFill>
                <a:latin typeface="Century Gothic"/>
                <a:cs typeface="Century Gothic"/>
              </a:rPr>
              <a:t>The</a:t>
            </a:r>
            <a:r>
              <a:rPr sz="1800" spc="40" dirty="0">
                <a:solidFill>
                  <a:srgbClr val="FFFFFF"/>
                </a:solidFill>
                <a:latin typeface="Century Gothic"/>
                <a:cs typeface="Century Gothic"/>
              </a:rPr>
              <a:t> </a:t>
            </a:r>
            <a:r>
              <a:rPr sz="1800" spc="55" dirty="0">
                <a:solidFill>
                  <a:srgbClr val="FFFFFF"/>
                </a:solidFill>
                <a:latin typeface="Century Gothic"/>
                <a:cs typeface="Century Gothic"/>
              </a:rPr>
              <a:t>transportation</a:t>
            </a:r>
            <a:r>
              <a:rPr sz="1800" spc="25" dirty="0">
                <a:solidFill>
                  <a:srgbClr val="FFFFFF"/>
                </a:solidFill>
                <a:latin typeface="Century Gothic"/>
                <a:cs typeface="Century Gothic"/>
              </a:rPr>
              <a:t> </a:t>
            </a:r>
            <a:r>
              <a:rPr sz="1800" dirty="0">
                <a:solidFill>
                  <a:srgbClr val="FFFFFF"/>
                </a:solidFill>
                <a:latin typeface="Century Gothic"/>
                <a:cs typeface="Century Gothic"/>
              </a:rPr>
              <a:t>you</a:t>
            </a:r>
            <a:r>
              <a:rPr sz="1800" spc="5" dirty="0">
                <a:solidFill>
                  <a:srgbClr val="FFFFFF"/>
                </a:solidFill>
                <a:latin typeface="Century Gothic"/>
                <a:cs typeface="Century Gothic"/>
              </a:rPr>
              <a:t> </a:t>
            </a:r>
            <a:r>
              <a:rPr sz="1800" dirty="0">
                <a:solidFill>
                  <a:srgbClr val="FFFFFF"/>
                </a:solidFill>
                <a:latin typeface="Century Gothic"/>
                <a:cs typeface="Century Gothic"/>
              </a:rPr>
              <a:t>provide</a:t>
            </a:r>
            <a:r>
              <a:rPr sz="1800" spc="60" dirty="0">
                <a:solidFill>
                  <a:srgbClr val="FFFFFF"/>
                </a:solidFill>
                <a:latin typeface="Century Gothic"/>
                <a:cs typeface="Century Gothic"/>
              </a:rPr>
              <a:t> </a:t>
            </a:r>
            <a:r>
              <a:rPr sz="1800" dirty="0">
                <a:solidFill>
                  <a:srgbClr val="FFFFFF"/>
                </a:solidFill>
                <a:latin typeface="Century Gothic"/>
                <a:cs typeface="Century Gothic"/>
              </a:rPr>
              <a:t>to</a:t>
            </a:r>
            <a:r>
              <a:rPr sz="1800" spc="15" dirty="0">
                <a:solidFill>
                  <a:srgbClr val="FFFFFF"/>
                </a:solidFill>
                <a:latin typeface="Century Gothic"/>
                <a:cs typeface="Century Gothic"/>
              </a:rPr>
              <a:t> </a:t>
            </a:r>
            <a:r>
              <a:rPr sz="1800" spc="60" dirty="0">
                <a:solidFill>
                  <a:srgbClr val="FFFFFF"/>
                </a:solidFill>
                <a:latin typeface="Century Gothic"/>
                <a:cs typeface="Century Gothic"/>
              </a:rPr>
              <a:t>Members</a:t>
            </a:r>
            <a:r>
              <a:rPr sz="1800" spc="55" dirty="0">
                <a:solidFill>
                  <a:srgbClr val="FFFFFF"/>
                </a:solidFill>
                <a:latin typeface="Century Gothic"/>
                <a:cs typeface="Century Gothic"/>
              </a:rPr>
              <a:t> </a:t>
            </a:r>
            <a:r>
              <a:rPr sz="1800" spc="95" dirty="0">
                <a:solidFill>
                  <a:srgbClr val="FFFFFF"/>
                </a:solidFill>
                <a:latin typeface="Century Gothic"/>
                <a:cs typeface="Century Gothic"/>
              </a:rPr>
              <a:t>from</a:t>
            </a:r>
            <a:r>
              <a:rPr sz="1800" spc="35" dirty="0">
                <a:solidFill>
                  <a:srgbClr val="FFFFFF"/>
                </a:solidFill>
                <a:latin typeface="Century Gothic"/>
                <a:cs typeface="Century Gothic"/>
              </a:rPr>
              <a:t> </a:t>
            </a:r>
            <a:r>
              <a:rPr sz="1800" dirty="0">
                <a:solidFill>
                  <a:srgbClr val="FFFFFF"/>
                </a:solidFill>
                <a:latin typeface="Century Gothic"/>
                <a:cs typeface="Century Gothic"/>
              </a:rPr>
              <a:t>diverse</a:t>
            </a:r>
            <a:r>
              <a:rPr sz="1800" spc="45" dirty="0">
                <a:solidFill>
                  <a:srgbClr val="FFFFFF"/>
                </a:solidFill>
                <a:latin typeface="Century Gothic"/>
                <a:cs typeface="Century Gothic"/>
              </a:rPr>
              <a:t> </a:t>
            </a:r>
            <a:r>
              <a:rPr sz="1800" spc="40" dirty="0">
                <a:solidFill>
                  <a:srgbClr val="FFFFFF"/>
                </a:solidFill>
                <a:latin typeface="Century Gothic"/>
                <a:cs typeface="Century Gothic"/>
              </a:rPr>
              <a:t>cultural </a:t>
            </a:r>
            <a:r>
              <a:rPr sz="1800" dirty="0">
                <a:solidFill>
                  <a:srgbClr val="FFFFFF"/>
                </a:solidFill>
                <a:latin typeface="Century Gothic"/>
                <a:cs typeface="Century Gothic"/>
              </a:rPr>
              <a:t>backgrounds</a:t>
            </a:r>
            <a:r>
              <a:rPr sz="1800" spc="35" dirty="0">
                <a:solidFill>
                  <a:srgbClr val="FFFFFF"/>
                </a:solidFill>
                <a:latin typeface="Century Gothic"/>
                <a:cs typeface="Century Gothic"/>
              </a:rPr>
              <a:t> </a:t>
            </a:r>
            <a:r>
              <a:rPr sz="1800" spc="60" dirty="0">
                <a:solidFill>
                  <a:srgbClr val="FFFFFF"/>
                </a:solidFill>
                <a:latin typeface="Century Gothic"/>
                <a:cs typeface="Century Gothic"/>
              </a:rPr>
              <a:t>helps</a:t>
            </a:r>
            <a:r>
              <a:rPr sz="1800" spc="20" dirty="0">
                <a:solidFill>
                  <a:srgbClr val="FFFFFF"/>
                </a:solidFill>
                <a:latin typeface="Century Gothic"/>
                <a:cs typeface="Century Gothic"/>
              </a:rPr>
              <a:t> </a:t>
            </a:r>
            <a:r>
              <a:rPr sz="1800" spc="65" dirty="0">
                <a:solidFill>
                  <a:srgbClr val="FFFFFF"/>
                </a:solidFill>
                <a:latin typeface="Century Gothic"/>
                <a:cs typeface="Century Gothic"/>
              </a:rPr>
              <a:t>ensure</a:t>
            </a:r>
            <a:r>
              <a:rPr sz="1800" spc="35" dirty="0">
                <a:solidFill>
                  <a:srgbClr val="FFFFFF"/>
                </a:solidFill>
                <a:latin typeface="Century Gothic"/>
                <a:cs typeface="Century Gothic"/>
              </a:rPr>
              <a:t> </a:t>
            </a:r>
            <a:r>
              <a:rPr sz="1800" dirty="0">
                <a:solidFill>
                  <a:srgbClr val="FFFFFF"/>
                </a:solidFill>
                <a:latin typeface="Century Gothic"/>
                <a:cs typeface="Century Gothic"/>
              </a:rPr>
              <a:t>they</a:t>
            </a:r>
            <a:r>
              <a:rPr sz="1800" spc="15" dirty="0">
                <a:solidFill>
                  <a:srgbClr val="FFFFFF"/>
                </a:solidFill>
                <a:latin typeface="Century Gothic"/>
                <a:cs typeface="Century Gothic"/>
              </a:rPr>
              <a:t> </a:t>
            </a:r>
            <a:r>
              <a:rPr sz="1800" spc="-45" dirty="0">
                <a:solidFill>
                  <a:srgbClr val="FFFFFF"/>
                </a:solidFill>
                <a:latin typeface="Century Gothic"/>
                <a:cs typeface="Century Gothic"/>
              </a:rPr>
              <a:t>have</a:t>
            </a:r>
            <a:r>
              <a:rPr sz="1800" spc="20" dirty="0">
                <a:solidFill>
                  <a:srgbClr val="FFFFFF"/>
                </a:solidFill>
                <a:latin typeface="Century Gothic"/>
                <a:cs typeface="Century Gothic"/>
              </a:rPr>
              <a:t> </a:t>
            </a:r>
            <a:r>
              <a:rPr sz="1800" spc="55" dirty="0">
                <a:solidFill>
                  <a:srgbClr val="FFFFFF"/>
                </a:solidFill>
                <a:latin typeface="Century Gothic"/>
                <a:cs typeface="Century Gothic"/>
              </a:rPr>
              <a:t>meaningful</a:t>
            </a:r>
            <a:r>
              <a:rPr sz="1800" spc="15" dirty="0">
                <a:solidFill>
                  <a:srgbClr val="FFFFFF"/>
                </a:solidFill>
                <a:latin typeface="Century Gothic"/>
                <a:cs typeface="Century Gothic"/>
              </a:rPr>
              <a:t> </a:t>
            </a:r>
            <a:r>
              <a:rPr sz="1800" spc="-30" dirty="0">
                <a:solidFill>
                  <a:srgbClr val="FFFFFF"/>
                </a:solidFill>
                <a:latin typeface="Century Gothic"/>
                <a:cs typeface="Century Gothic"/>
              </a:rPr>
              <a:t>access</a:t>
            </a:r>
            <a:r>
              <a:rPr sz="1800" spc="40" dirty="0">
                <a:solidFill>
                  <a:srgbClr val="FFFFFF"/>
                </a:solidFill>
                <a:latin typeface="Century Gothic"/>
                <a:cs typeface="Century Gothic"/>
              </a:rPr>
              <a:t> </a:t>
            </a:r>
            <a:r>
              <a:rPr sz="1800" dirty="0">
                <a:solidFill>
                  <a:srgbClr val="FFFFFF"/>
                </a:solidFill>
                <a:latin typeface="Century Gothic"/>
                <a:cs typeface="Century Gothic"/>
              </a:rPr>
              <a:t>to</a:t>
            </a:r>
            <a:r>
              <a:rPr sz="1800" spc="20" dirty="0">
                <a:solidFill>
                  <a:srgbClr val="FFFFFF"/>
                </a:solidFill>
                <a:latin typeface="Century Gothic"/>
                <a:cs typeface="Century Gothic"/>
              </a:rPr>
              <a:t> </a:t>
            </a:r>
            <a:r>
              <a:rPr sz="1800" dirty="0">
                <a:solidFill>
                  <a:srgbClr val="FFFFFF"/>
                </a:solidFill>
                <a:latin typeface="Century Gothic"/>
                <a:cs typeface="Century Gothic"/>
              </a:rPr>
              <a:t>healthcare</a:t>
            </a:r>
            <a:r>
              <a:rPr sz="1800" spc="5" dirty="0">
                <a:solidFill>
                  <a:srgbClr val="FFFFFF"/>
                </a:solidFill>
                <a:latin typeface="Century Gothic"/>
                <a:cs typeface="Century Gothic"/>
              </a:rPr>
              <a:t> </a:t>
            </a:r>
            <a:r>
              <a:rPr sz="1800" spc="-25" dirty="0">
                <a:solidFill>
                  <a:srgbClr val="FFFFFF"/>
                </a:solidFill>
                <a:latin typeface="Century Gothic"/>
                <a:cs typeface="Century Gothic"/>
              </a:rPr>
              <a:t>and </a:t>
            </a:r>
            <a:r>
              <a:rPr sz="1800" dirty="0">
                <a:solidFill>
                  <a:srgbClr val="FFFFFF"/>
                </a:solidFill>
                <a:latin typeface="Century Gothic"/>
                <a:cs typeface="Century Gothic"/>
              </a:rPr>
              <a:t>social</a:t>
            </a:r>
            <a:r>
              <a:rPr sz="1800" spc="5" dirty="0">
                <a:solidFill>
                  <a:srgbClr val="FFFFFF"/>
                </a:solidFill>
                <a:latin typeface="Century Gothic"/>
                <a:cs typeface="Century Gothic"/>
              </a:rPr>
              <a:t> </a:t>
            </a:r>
            <a:r>
              <a:rPr sz="1800" spc="-10" dirty="0">
                <a:solidFill>
                  <a:srgbClr val="FFFFFF"/>
                </a:solidFill>
                <a:latin typeface="Century Gothic"/>
                <a:cs typeface="Century Gothic"/>
              </a:rPr>
              <a:t>services</a:t>
            </a:r>
            <a:endParaRPr sz="1800">
              <a:latin typeface="Century Gothic"/>
              <a:cs typeface="Century Gothic"/>
            </a:endParaRPr>
          </a:p>
          <a:p>
            <a:pPr marL="299085" marR="273685" indent="-287020">
              <a:lnSpc>
                <a:spcPct val="100000"/>
              </a:lnSpc>
              <a:buFont typeface="Arial"/>
              <a:buChar char="•"/>
              <a:tabLst>
                <a:tab pos="299085" algn="l"/>
              </a:tabLst>
            </a:pPr>
            <a:r>
              <a:rPr sz="1800" spc="75" dirty="0">
                <a:solidFill>
                  <a:srgbClr val="FFFFFF"/>
                </a:solidFill>
                <a:latin typeface="Century Gothic"/>
                <a:cs typeface="Century Gothic"/>
              </a:rPr>
              <a:t>Your</a:t>
            </a:r>
            <a:r>
              <a:rPr sz="1800" dirty="0">
                <a:solidFill>
                  <a:srgbClr val="FFFFFF"/>
                </a:solidFill>
                <a:latin typeface="Century Gothic"/>
                <a:cs typeface="Century Gothic"/>
              </a:rPr>
              <a:t> awareness</a:t>
            </a:r>
            <a:r>
              <a:rPr sz="1800" spc="-30" dirty="0">
                <a:solidFill>
                  <a:srgbClr val="FFFFFF"/>
                </a:solidFill>
                <a:latin typeface="Century Gothic"/>
                <a:cs typeface="Century Gothic"/>
              </a:rPr>
              <a:t> </a:t>
            </a:r>
            <a:r>
              <a:rPr sz="1800" spc="-10" dirty="0">
                <a:solidFill>
                  <a:srgbClr val="FFFFFF"/>
                </a:solidFill>
                <a:latin typeface="Century Gothic"/>
                <a:cs typeface="Century Gothic"/>
              </a:rPr>
              <a:t>and</a:t>
            </a:r>
            <a:r>
              <a:rPr sz="1800" spc="-5" dirty="0">
                <a:solidFill>
                  <a:srgbClr val="FFFFFF"/>
                </a:solidFill>
                <a:latin typeface="Century Gothic"/>
                <a:cs typeface="Century Gothic"/>
              </a:rPr>
              <a:t> </a:t>
            </a:r>
            <a:r>
              <a:rPr sz="1800" spc="55" dirty="0">
                <a:solidFill>
                  <a:srgbClr val="FFFFFF"/>
                </a:solidFill>
                <a:latin typeface="Century Gothic"/>
                <a:cs typeface="Century Gothic"/>
              </a:rPr>
              <a:t>understanding</a:t>
            </a:r>
            <a:r>
              <a:rPr sz="1800" spc="-25" dirty="0">
                <a:solidFill>
                  <a:srgbClr val="FFFFFF"/>
                </a:solidFill>
                <a:latin typeface="Century Gothic"/>
                <a:cs typeface="Century Gothic"/>
              </a:rPr>
              <a:t> </a:t>
            </a:r>
            <a:r>
              <a:rPr sz="1800" dirty="0">
                <a:solidFill>
                  <a:srgbClr val="FFFFFF"/>
                </a:solidFill>
                <a:latin typeface="Century Gothic"/>
                <a:cs typeface="Century Gothic"/>
              </a:rPr>
              <a:t>of</a:t>
            </a:r>
            <a:r>
              <a:rPr sz="1800" spc="5" dirty="0">
                <a:solidFill>
                  <a:srgbClr val="FFFFFF"/>
                </a:solidFill>
                <a:latin typeface="Century Gothic"/>
                <a:cs typeface="Century Gothic"/>
              </a:rPr>
              <a:t> </a:t>
            </a:r>
            <a:r>
              <a:rPr sz="1800" spc="50" dirty="0">
                <a:solidFill>
                  <a:srgbClr val="FFFFFF"/>
                </a:solidFill>
                <a:latin typeface="Century Gothic"/>
                <a:cs typeface="Century Gothic"/>
              </a:rPr>
              <a:t>cultural</a:t>
            </a:r>
            <a:r>
              <a:rPr sz="1800" spc="20" dirty="0">
                <a:solidFill>
                  <a:srgbClr val="FFFFFF"/>
                </a:solidFill>
                <a:latin typeface="Century Gothic"/>
                <a:cs typeface="Century Gothic"/>
              </a:rPr>
              <a:t> </a:t>
            </a:r>
            <a:r>
              <a:rPr sz="1800" spc="65" dirty="0">
                <a:solidFill>
                  <a:srgbClr val="FFFFFF"/>
                </a:solidFill>
                <a:latin typeface="Century Gothic"/>
                <a:cs typeface="Century Gothic"/>
              </a:rPr>
              <a:t>diversity</a:t>
            </a:r>
            <a:r>
              <a:rPr sz="1800" spc="10" dirty="0">
                <a:solidFill>
                  <a:srgbClr val="FFFFFF"/>
                </a:solidFill>
                <a:latin typeface="Century Gothic"/>
                <a:cs typeface="Century Gothic"/>
              </a:rPr>
              <a:t> </a:t>
            </a:r>
            <a:r>
              <a:rPr sz="1800" spc="60" dirty="0">
                <a:solidFill>
                  <a:srgbClr val="FFFFFF"/>
                </a:solidFill>
                <a:latin typeface="Century Gothic"/>
                <a:cs typeface="Century Gothic"/>
              </a:rPr>
              <a:t>helps</a:t>
            </a:r>
            <a:r>
              <a:rPr sz="1800" spc="5" dirty="0">
                <a:solidFill>
                  <a:srgbClr val="FFFFFF"/>
                </a:solidFill>
                <a:latin typeface="Century Gothic"/>
                <a:cs typeface="Century Gothic"/>
              </a:rPr>
              <a:t> </a:t>
            </a:r>
            <a:r>
              <a:rPr sz="1800" dirty="0">
                <a:solidFill>
                  <a:srgbClr val="FFFFFF"/>
                </a:solidFill>
                <a:latin typeface="Century Gothic"/>
                <a:cs typeface="Century Gothic"/>
              </a:rPr>
              <a:t>you</a:t>
            </a:r>
            <a:r>
              <a:rPr sz="1800" spc="5" dirty="0">
                <a:solidFill>
                  <a:srgbClr val="FFFFFF"/>
                </a:solidFill>
                <a:latin typeface="Century Gothic"/>
                <a:cs typeface="Century Gothic"/>
              </a:rPr>
              <a:t> </a:t>
            </a:r>
            <a:r>
              <a:rPr sz="1800" spc="-10" dirty="0">
                <a:solidFill>
                  <a:srgbClr val="FFFFFF"/>
                </a:solidFill>
                <a:latin typeface="Century Gothic"/>
                <a:cs typeface="Century Gothic"/>
              </a:rPr>
              <a:t>better </a:t>
            </a:r>
            <a:r>
              <a:rPr sz="1800" dirty="0">
                <a:solidFill>
                  <a:srgbClr val="FFFFFF"/>
                </a:solidFill>
                <a:latin typeface="Century Gothic"/>
                <a:cs typeface="Century Gothic"/>
              </a:rPr>
              <a:t>provide</a:t>
            </a:r>
            <a:r>
              <a:rPr sz="1800" spc="30" dirty="0">
                <a:solidFill>
                  <a:srgbClr val="FFFFFF"/>
                </a:solidFill>
                <a:latin typeface="Century Gothic"/>
                <a:cs typeface="Century Gothic"/>
              </a:rPr>
              <a:t> </a:t>
            </a:r>
            <a:r>
              <a:rPr sz="1800" spc="130" dirty="0">
                <a:solidFill>
                  <a:srgbClr val="FFFFFF"/>
                </a:solidFill>
                <a:latin typeface="Century Gothic"/>
                <a:cs typeface="Century Gothic"/>
              </a:rPr>
              <a:t>this</a:t>
            </a:r>
            <a:r>
              <a:rPr sz="1800" dirty="0">
                <a:solidFill>
                  <a:srgbClr val="FFFFFF"/>
                </a:solidFill>
                <a:latin typeface="Century Gothic"/>
                <a:cs typeface="Century Gothic"/>
              </a:rPr>
              <a:t> </a:t>
            </a:r>
            <a:r>
              <a:rPr sz="1800" spc="55" dirty="0">
                <a:solidFill>
                  <a:srgbClr val="FFFFFF"/>
                </a:solidFill>
                <a:latin typeface="Century Gothic"/>
                <a:cs typeface="Century Gothic"/>
              </a:rPr>
              <a:t>meaningful</a:t>
            </a:r>
            <a:r>
              <a:rPr sz="1800" spc="15" dirty="0">
                <a:solidFill>
                  <a:srgbClr val="FFFFFF"/>
                </a:solidFill>
                <a:latin typeface="Century Gothic"/>
                <a:cs typeface="Century Gothic"/>
              </a:rPr>
              <a:t> </a:t>
            </a:r>
            <a:r>
              <a:rPr sz="1800" spc="-30" dirty="0">
                <a:solidFill>
                  <a:srgbClr val="FFFFFF"/>
                </a:solidFill>
                <a:latin typeface="Century Gothic"/>
                <a:cs typeface="Century Gothic"/>
              </a:rPr>
              <a:t>access</a:t>
            </a:r>
            <a:r>
              <a:rPr sz="1800" spc="10" dirty="0">
                <a:solidFill>
                  <a:srgbClr val="FFFFFF"/>
                </a:solidFill>
                <a:latin typeface="Century Gothic"/>
                <a:cs typeface="Century Gothic"/>
              </a:rPr>
              <a:t> </a:t>
            </a:r>
            <a:r>
              <a:rPr sz="1800" dirty="0">
                <a:solidFill>
                  <a:srgbClr val="FFFFFF"/>
                </a:solidFill>
                <a:latin typeface="Century Gothic"/>
                <a:cs typeface="Century Gothic"/>
              </a:rPr>
              <a:t>to</a:t>
            </a:r>
            <a:r>
              <a:rPr sz="1800" spc="10" dirty="0">
                <a:solidFill>
                  <a:srgbClr val="FFFFFF"/>
                </a:solidFill>
                <a:latin typeface="Century Gothic"/>
                <a:cs typeface="Century Gothic"/>
              </a:rPr>
              <a:t> </a:t>
            </a:r>
            <a:r>
              <a:rPr sz="1800" spc="85" dirty="0">
                <a:solidFill>
                  <a:srgbClr val="FFFFFF"/>
                </a:solidFill>
                <a:latin typeface="Century Gothic"/>
                <a:cs typeface="Century Gothic"/>
              </a:rPr>
              <a:t>sometimes</a:t>
            </a:r>
            <a:r>
              <a:rPr sz="1800" spc="15" dirty="0">
                <a:solidFill>
                  <a:srgbClr val="FFFFFF"/>
                </a:solidFill>
                <a:latin typeface="Century Gothic"/>
                <a:cs typeface="Century Gothic"/>
              </a:rPr>
              <a:t> </a:t>
            </a:r>
            <a:r>
              <a:rPr sz="1800" dirty="0">
                <a:solidFill>
                  <a:srgbClr val="FFFFFF"/>
                </a:solidFill>
                <a:latin typeface="Century Gothic"/>
                <a:cs typeface="Century Gothic"/>
              </a:rPr>
              <a:t>vulnerable</a:t>
            </a:r>
            <a:r>
              <a:rPr sz="1800" spc="15" dirty="0">
                <a:solidFill>
                  <a:srgbClr val="FFFFFF"/>
                </a:solidFill>
                <a:latin typeface="Century Gothic"/>
                <a:cs typeface="Century Gothic"/>
              </a:rPr>
              <a:t> </a:t>
            </a:r>
            <a:r>
              <a:rPr sz="1800" dirty="0">
                <a:solidFill>
                  <a:srgbClr val="FFFFFF"/>
                </a:solidFill>
                <a:latin typeface="Century Gothic"/>
                <a:cs typeface="Century Gothic"/>
              </a:rPr>
              <a:t>and</a:t>
            </a:r>
            <a:r>
              <a:rPr sz="1800" spc="15" dirty="0">
                <a:solidFill>
                  <a:srgbClr val="FFFFFF"/>
                </a:solidFill>
                <a:latin typeface="Century Gothic"/>
                <a:cs typeface="Century Gothic"/>
              </a:rPr>
              <a:t> </a:t>
            </a:r>
            <a:r>
              <a:rPr sz="1800" spc="-10" dirty="0">
                <a:solidFill>
                  <a:srgbClr val="FFFFFF"/>
                </a:solidFill>
                <a:latin typeface="Century Gothic"/>
                <a:cs typeface="Century Gothic"/>
              </a:rPr>
              <a:t>fragile </a:t>
            </a:r>
            <a:r>
              <a:rPr sz="1800" spc="50" dirty="0">
                <a:solidFill>
                  <a:srgbClr val="FFFFFF"/>
                </a:solidFill>
                <a:latin typeface="Century Gothic"/>
                <a:cs typeface="Century Gothic"/>
              </a:rPr>
              <a:t>Members</a:t>
            </a:r>
            <a:endParaRPr sz="1800">
              <a:latin typeface="Century Gothic"/>
              <a:cs typeface="Century Gothic"/>
            </a:endParaRPr>
          </a:p>
        </p:txBody>
      </p:sp>
      <p:sp>
        <p:nvSpPr>
          <p:cNvPr id="11" name="object 11"/>
          <p:cNvSpPr/>
          <p:nvPr/>
        </p:nvSpPr>
        <p:spPr>
          <a:xfrm>
            <a:off x="1981748" y="4359189"/>
            <a:ext cx="326390" cy="325755"/>
          </a:xfrm>
          <a:custGeom>
            <a:avLst/>
            <a:gdLst/>
            <a:ahLst/>
            <a:cxnLst/>
            <a:rect l="l" t="t" r="r" b="b"/>
            <a:pathLst>
              <a:path w="326389" h="325754">
                <a:moveTo>
                  <a:pt x="162915" y="0"/>
                </a:moveTo>
                <a:lnTo>
                  <a:pt x="119601" y="5817"/>
                </a:lnTo>
                <a:lnTo>
                  <a:pt x="80683" y="22232"/>
                </a:lnTo>
                <a:lnTo>
                  <a:pt x="47712" y="47694"/>
                </a:lnTo>
                <a:lnTo>
                  <a:pt x="22240" y="80649"/>
                </a:lnTo>
                <a:lnTo>
                  <a:pt x="5818" y="119544"/>
                </a:lnTo>
                <a:lnTo>
                  <a:pt x="0" y="162826"/>
                </a:lnTo>
                <a:lnTo>
                  <a:pt x="5818" y="206116"/>
                </a:lnTo>
                <a:lnTo>
                  <a:pt x="22240" y="245013"/>
                </a:lnTo>
                <a:lnTo>
                  <a:pt x="47712" y="277966"/>
                </a:lnTo>
                <a:lnTo>
                  <a:pt x="80683" y="303424"/>
                </a:lnTo>
                <a:lnTo>
                  <a:pt x="119601" y="319836"/>
                </a:lnTo>
                <a:lnTo>
                  <a:pt x="162915" y="325652"/>
                </a:lnTo>
                <a:lnTo>
                  <a:pt x="206218" y="319836"/>
                </a:lnTo>
                <a:lnTo>
                  <a:pt x="245126" y="303424"/>
                </a:lnTo>
                <a:lnTo>
                  <a:pt x="278088" y="277966"/>
                </a:lnTo>
                <a:lnTo>
                  <a:pt x="303552" y="245013"/>
                </a:lnTo>
                <a:lnTo>
                  <a:pt x="319969" y="206116"/>
                </a:lnTo>
                <a:lnTo>
                  <a:pt x="325786" y="162826"/>
                </a:lnTo>
                <a:lnTo>
                  <a:pt x="319969" y="119544"/>
                </a:lnTo>
                <a:lnTo>
                  <a:pt x="303552" y="80649"/>
                </a:lnTo>
                <a:lnTo>
                  <a:pt x="278088" y="47694"/>
                </a:lnTo>
                <a:lnTo>
                  <a:pt x="245126" y="22232"/>
                </a:lnTo>
                <a:lnTo>
                  <a:pt x="206218" y="5817"/>
                </a:lnTo>
                <a:lnTo>
                  <a:pt x="162915" y="0"/>
                </a:lnTo>
                <a:close/>
              </a:path>
            </a:pathLst>
          </a:custGeom>
          <a:solidFill>
            <a:srgbClr val="D0CECE"/>
          </a:solidFill>
        </p:spPr>
        <p:txBody>
          <a:bodyPr wrap="square" lIns="0" tIns="0" rIns="0" bIns="0" rtlCol="0"/>
          <a:lstStyle/>
          <a:p>
            <a:endParaRPr/>
          </a:p>
        </p:txBody>
      </p:sp>
      <p:sp>
        <p:nvSpPr>
          <p:cNvPr id="12" name="object 12"/>
          <p:cNvSpPr/>
          <p:nvPr/>
        </p:nvSpPr>
        <p:spPr>
          <a:xfrm>
            <a:off x="180586" y="4739159"/>
            <a:ext cx="2305050" cy="949960"/>
          </a:xfrm>
          <a:custGeom>
            <a:avLst/>
            <a:gdLst/>
            <a:ahLst/>
            <a:cxnLst/>
            <a:rect l="l" t="t" r="r" b="b"/>
            <a:pathLst>
              <a:path w="2305050" h="949960">
                <a:moveTo>
                  <a:pt x="2271185" y="347320"/>
                </a:moveTo>
                <a:lnTo>
                  <a:pt x="720487" y="347320"/>
                </a:lnTo>
                <a:lnTo>
                  <a:pt x="720487" y="949777"/>
                </a:lnTo>
                <a:lnTo>
                  <a:pt x="856250" y="949777"/>
                </a:lnTo>
                <a:lnTo>
                  <a:pt x="856250" y="542711"/>
                </a:lnTo>
                <a:lnTo>
                  <a:pt x="1046318" y="542711"/>
                </a:lnTo>
                <a:lnTo>
                  <a:pt x="1046318" y="350033"/>
                </a:lnTo>
                <a:lnTo>
                  <a:pt x="2272080" y="350033"/>
                </a:lnTo>
                <a:lnTo>
                  <a:pt x="2271185" y="347320"/>
                </a:lnTo>
                <a:close/>
              </a:path>
              <a:path w="2305050" h="949960">
                <a:moveTo>
                  <a:pt x="1046318" y="542711"/>
                </a:moveTo>
                <a:lnTo>
                  <a:pt x="910555" y="542711"/>
                </a:lnTo>
                <a:lnTo>
                  <a:pt x="910555" y="949777"/>
                </a:lnTo>
                <a:lnTo>
                  <a:pt x="1046318" y="949777"/>
                </a:lnTo>
                <a:lnTo>
                  <a:pt x="1046318" y="542711"/>
                </a:lnTo>
                <a:close/>
              </a:path>
              <a:path w="2305050" h="949960">
                <a:moveTo>
                  <a:pt x="1399302" y="705537"/>
                </a:moveTo>
                <a:lnTo>
                  <a:pt x="1263539" y="705537"/>
                </a:lnTo>
                <a:lnTo>
                  <a:pt x="1263539" y="949777"/>
                </a:lnTo>
                <a:lnTo>
                  <a:pt x="1399302" y="949777"/>
                </a:lnTo>
                <a:lnTo>
                  <a:pt x="1399302" y="705537"/>
                </a:lnTo>
                <a:close/>
              </a:path>
              <a:path w="2305050" h="949960">
                <a:moveTo>
                  <a:pt x="1589371" y="705537"/>
                </a:moveTo>
                <a:lnTo>
                  <a:pt x="1453608" y="705537"/>
                </a:lnTo>
                <a:lnTo>
                  <a:pt x="1453608" y="949777"/>
                </a:lnTo>
                <a:lnTo>
                  <a:pt x="1589371" y="949777"/>
                </a:lnTo>
                <a:lnTo>
                  <a:pt x="1589371" y="705537"/>
                </a:lnTo>
                <a:close/>
              </a:path>
              <a:path w="2305050" h="949960">
                <a:moveTo>
                  <a:pt x="2132378" y="352747"/>
                </a:moveTo>
                <a:lnTo>
                  <a:pt x="1806592" y="352747"/>
                </a:lnTo>
                <a:lnTo>
                  <a:pt x="1806592" y="949777"/>
                </a:lnTo>
                <a:lnTo>
                  <a:pt x="1942355" y="949777"/>
                </a:lnTo>
                <a:lnTo>
                  <a:pt x="1942355" y="542711"/>
                </a:lnTo>
                <a:lnTo>
                  <a:pt x="2132378" y="542711"/>
                </a:lnTo>
                <a:lnTo>
                  <a:pt x="2132378" y="352747"/>
                </a:lnTo>
                <a:close/>
              </a:path>
              <a:path w="2305050" h="949960">
                <a:moveTo>
                  <a:pt x="2132378" y="542711"/>
                </a:moveTo>
                <a:lnTo>
                  <a:pt x="1996660" y="542711"/>
                </a:lnTo>
                <a:lnTo>
                  <a:pt x="1996660" y="949777"/>
                </a:lnTo>
                <a:lnTo>
                  <a:pt x="2132378" y="949777"/>
                </a:lnTo>
                <a:lnTo>
                  <a:pt x="2132378" y="542711"/>
                </a:lnTo>
                <a:close/>
              </a:path>
              <a:path w="2305050" h="949960">
                <a:moveTo>
                  <a:pt x="313197" y="702823"/>
                </a:moveTo>
                <a:lnTo>
                  <a:pt x="177434" y="702823"/>
                </a:lnTo>
                <a:lnTo>
                  <a:pt x="177434" y="947063"/>
                </a:lnTo>
                <a:lnTo>
                  <a:pt x="313197" y="947063"/>
                </a:lnTo>
                <a:lnTo>
                  <a:pt x="313197" y="702823"/>
                </a:lnTo>
                <a:close/>
              </a:path>
              <a:path w="2305050" h="949960">
                <a:moveTo>
                  <a:pt x="503266" y="702823"/>
                </a:moveTo>
                <a:lnTo>
                  <a:pt x="367502" y="702823"/>
                </a:lnTo>
                <a:lnTo>
                  <a:pt x="367502" y="947063"/>
                </a:lnTo>
                <a:lnTo>
                  <a:pt x="503266" y="947063"/>
                </a:lnTo>
                <a:lnTo>
                  <a:pt x="503266" y="702823"/>
                </a:lnTo>
                <a:close/>
              </a:path>
              <a:path w="2305050" h="949960">
                <a:moveTo>
                  <a:pt x="2132378" y="350033"/>
                </a:moveTo>
                <a:lnTo>
                  <a:pt x="1263539" y="350033"/>
                </a:lnTo>
                <a:lnTo>
                  <a:pt x="1263539" y="483008"/>
                </a:lnTo>
                <a:lnTo>
                  <a:pt x="1182081" y="705537"/>
                </a:lnTo>
                <a:lnTo>
                  <a:pt x="1670829" y="705537"/>
                </a:lnTo>
                <a:lnTo>
                  <a:pt x="1589371" y="488436"/>
                </a:lnTo>
                <a:lnTo>
                  <a:pt x="1589371" y="352747"/>
                </a:lnTo>
                <a:lnTo>
                  <a:pt x="2132378" y="352747"/>
                </a:lnTo>
                <a:lnTo>
                  <a:pt x="2132378" y="350033"/>
                </a:lnTo>
                <a:close/>
              </a:path>
              <a:path w="2305050" h="949960">
                <a:moveTo>
                  <a:pt x="503266" y="350033"/>
                </a:moveTo>
                <a:lnTo>
                  <a:pt x="177434" y="350033"/>
                </a:lnTo>
                <a:lnTo>
                  <a:pt x="177434" y="485722"/>
                </a:lnTo>
                <a:lnTo>
                  <a:pt x="95976" y="702823"/>
                </a:lnTo>
                <a:lnTo>
                  <a:pt x="584723" y="702823"/>
                </a:lnTo>
                <a:lnTo>
                  <a:pt x="503266" y="480294"/>
                </a:lnTo>
                <a:lnTo>
                  <a:pt x="503266" y="350033"/>
                </a:lnTo>
                <a:close/>
              </a:path>
              <a:path w="2305050" h="949960">
                <a:moveTo>
                  <a:pt x="1806592" y="352747"/>
                </a:moveTo>
                <a:lnTo>
                  <a:pt x="1589371" y="352747"/>
                </a:lnTo>
                <a:lnTo>
                  <a:pt x="1632815" y="485722"/>
                </a:lnTo>
                <a:lnTo>
                  <a:pt x="1642234" y="504379"/>
                </a:lnTo>
                <a:lnTo>
                  <a:pt x="1657252" y="518966"/>
                </a:lnTo>
                <a:lnTo>
                  <a:pt x="1676344" y="528464"/>
                </a:lnTo>
                <a:lnTo>
                  <a:pt x="1697981" y="531856"/>
                </a:lnTo>
                <a:lnTo>
                  <a:pt x="1718091" y="528464"/>
                </a:lnTo>
                <a:lnTo>
                  <a:pt x="1736674" y="518966"/>
                </a:lnTo>
                <a:lnTo>
                  <a:pt x="1752202" y="504379"/>
                </a:lnTo>
                <a:lnTo>
                  <a:pt x="1763148" y="485722"/>
                </a:lnTo>
                <a:lnTo>
                  <a:pt x="1806592" y="352747"/>
                </a:lnTo>
                <a:close/>
              </a:path>
              <a:path w="2305050" h="949960">
                <a:moveTo>
                  <a:pt x="346756" y="0"/>
                </a:moveTo>
                <a:lnTo>
                  <a:pt x="322743" y="0"/>
                </a:lnTo>
                <a:lnTo>
                  <a:pt x="310821" y="296"/>
                </a:lnTo>
                <a:lnTo>
                  <a:pt x="241497" y="14332"/>
                </a:lnTo>
                <a:lnTo>
                  <a:pt x="197798" y="32862"/>
                </a:lnTo>
                <a:lnTo>
                  <a:pt x="158173" y="58006"/>
                </a:lnTo>
                <a:lnTo>
                  <a:pt x="123129" y="89512"/>
                </a:lnTo>
                <a:lnTo>
                  <a:pt x="112268" y="103080"/>
                </a:lnTo>
                <a:lnTo>
                  <a:pt x="112268" y="111222"/>
                </a:lnTo>
                <a:lnTo>
                  <a:pt x="85115" y="189921"/>
                </a:lnTo>
                <a:lnTo>
                  <a:pt x="3648" y="436874"/>
                </a:lnTo>
                <a:lnTo>
                  <a:pt x="0" y="461892"/>
                </a:lnTo>
                <a:lnTo>
                  <a:pt x="5006" y="486400"/>
                </a:lnTo>
                <a:lnTo>
                  <a:pt x="38947" y="523715"/>
                </a:lnTo>
                <a:lnTo>
                  <a:pt x="62132" y="529142"/>
                </a:lnTo>
                <a:lnTo>
                  <a:pt x="68823" y="529142"/>
                </a:lnTo>
                <a:lnTo>
                  <a:pt x="107516" y="516252"/>
                </a:lnTo>
                <a:lnTo>
                  <a:pt x="133990" y="483008"/>
                </a:lnTo>
                <a:lnTo>
                  <a:pt x="177434" y="350033"/>
                </a:lnTo>
                <a:lnTo>
                  <a:pt x="503266" y="350033"/>
                </a:lnTo>
                <a:lnTo>
                  <a:pt x="503266" y="347320"/>
                </a:lnTo>
                <a:lnTo>
                  <a:pt x="2271185" y="347320"/>
                </a:lnTo>
                <a:lnTo>
                  <a:pt x="2238064" y="246910"/>
                </a:lnTo>
                <a:lnTo>
                  <a:pt x="609161" y="246910"/>
                </a:lnTo>
                <a:lnTo>
                  <a:pt x="587439" y="189921"/>
                </a:lnTo>
                <a:lnTo>
                  <a:pt x="560286" y="111222"/>
                </a:lnTo>
                <a:lnTo>
                  <a:pt x="557571" y="103080"/>
                </a:lnTo>
                <a:lnTo>
                  <a:pt x="554856" y="97653"/>
                </a:lnTo>
                <a:lnTo>
                  <a:pt x="514381" y="58006"/>
                </a:lnTo>
                <a:lnTo>
                  <a:pt x="474755" y="32862"/>
                </a:lnTo>
                <a:lnTo>
                  <a:pt x="431057" y="14332"/>
                </a:lnTo>
                <a:lnTo>
                  <a:pt x="383794" y="2671"/>
                </a:lnTo>
                <a:lnTo>
                  <a:pt x="358338" y="296"/>
                </a:lnTo>
                <a:lnTo>
                  <a:pt x="346756" y="0"/>
                </a:lnTo>
                <a:close/>
              </a:path>
              <a:path w="2305050" h="949960">
                <a:moveTo>
                  <a:pt x="1263539" y="350033"/>
                </a:moveTo>
                <a:lnTo>
                  <a:pt x="1046318" y="350033"/>
                </a:lnTo>
                <a:lnTo>
                  <a:pt x="1089762" y="483008"/>
                </a:lnTo>
                <a:lnTo>
                  <a:pt x="1100326" y="502810"/>
                </a:lnTo>
                <a:lnTo>
                  <a:pt x="1115218" y="517269"/>
                </a:lnTo>
                <a:lnTo>
                  <a:pt x="1133673" y="526132"/>
                </a:lnTo>
                <a:lnTo>
                  <a:pt x="1154929" y="529142"/>
                </a:lnTo>
                <a:lnTo>
                  <a:pt x="1175039" y="525750"/>
                </a:lnTo>
                <a:lnTo>
                  <a:pt x="1193621" y="516252"/>
                </a:lnTo>
                <a:lnTo>
                  <a:pt x="1209149" y="501665"/>
                </a:lnTo>
                <a:lnTo>
                  <a:pt x="1220095" y="483008"/>
                </a:lnTo>
                <a:lnTo>
                  <a:pt x="1263539" y="350033"/>
                </a:lnTo>
                <a:close/>
              </a:path>
              <a:path w="2305050" h="949960">
                <a:moveTo>
                  <a:pt x="2272080" y="350033"/>
                </a:moveTo>
                <a:lnTo>
                  <a:pt x="2132378" y="350033"/>
                </a:lnTo>
                <a:lnTo>
                  <a:pt x="2175822" y="483008"/>
                </a:lnTo>
                <a:lnTo>
                  <a:pt x="2185241" y="501665"/>
                </a:lnTo>
                <a:lnTo>
                  <a:pt x="2200260" y="516252"/>
                </a:lnTo>
                <a:lnTo>
                  <a:pt x="2219351" y="525750"/>
                </a:lnTo>
                <a:lnTo>
                  <a:pt x="2240989" y="529142"/>
                </a:lnTo>
                <a:lnTo>
                  <a:pt x="2248710" y="528676"/>
                </a:lnTo>
                <a:lnTo>
                  <a:pt x="2288506" y="507856"/>
                </a:lnTo>
                <a:lnTo>
                  <a:pt x="2304458" y="461892"/>
                </a:lnTo>
                <a:lnTo>
                  <a:pt x="2300724" y="436874"/>
                </a:lnTo>
                <a:lnTo>
                  <a:pt x="2272080" y="350033"/>
                </a:lnTo>
                <a:close/>
              </a:path>
              <a:path w="2305050" h="949960">
                <a:moveTo>
                  <a:pt x="720487" y="347320"/>
                </a:moveTo>
                <a:lnTo>
                  <a:pt x="503266" y="347320"/>
                </a:lnTo>
                <a:lnTo>
                  <a:pt x="546710" y="480294"/>
                </a:lnTo>
                <a:lnTo>
                  <a:pt x="556128" y="498952"/>
                </a:lnTo>
                <a:lnTo>
                  <a:pt x="571147" y="513538"/>
                </a:lnTo>
                <a:lnTo>
                  <a:pt x="590239" y="523036"/>
                </a:lnTo>
                <a:lnTo>
                  <a:pt x="611876" y="526428"/>
                </a:lnTo>
                <a:lnTo>
                  <a:pt x="631986" y="523036"/>
                </a:lnTo>
                <a:lnTo>
                  <a:pt x="650569" y="513538"/>
                </a:lnTo>
                <a:lnTo>
                  <a:pt x="666096" y="498952"/>
                </a:lnTo>
                <a:lnTo>
                  <a:pt x="677042" y="480294"/>
                </a:lnTo>
                <a:lnTo>
                  <a:pt x="720487" y="347320"/>
                </a:lnTo>
                <a:close/>
              </a:path>
              <a:path w="2305050" h="949960">
                <a:moveTo>
                  <a:pt x="890191" y="0"/>
                </a:moveTo>
                <a:lnTo>
                  <a:pt x="865796" y="0"/>
                </a:lnTo>
                <a:lnTo>
                  <a:pt x="853874" y="296"/>
                </a:lnTo>
                <a:lnTo>
                  <a:pt x="784550" y="14332"/>
                </a:lnTo>
                <a:lnTo>
                  <a:pt x="740851" y="32862"/>
                </a:lnTo>
                <a:lnTo>
                  <a:pt x="701225" y="58006"/>
                </a:lnTo>
                <a:lnTo>
                  <a:pt x="666181" y="89512"/>
                </a:lnTo>
                <a:lnTo>
                  <a:pt x="655320" y="103080"/>
                </a:lnTo>
                <a:lnTo>
                  <a:pt x="655320" y="111222"/>
                </a:lnTo>
                <a:lnTo>
                  <a:pt x="628168" y="189921"/>
                </a:lnTo>
                <a:lnTo>
                  <a:pt x="609161" y="246910"/>
                </a:lnTo>
                <a:lnTo>
                  <a:pt x="1152213" y="246910"/>
                </a:lnTo>
                <a:lnTo>
                  <a:pt x="1130491" y="189921"/>
                </a:lnTo>
                <a:lnTo>
                  <a:pt x="1103339" y="111222"/>
                </a:lnTo>
                <a:lnTo>
                  <a:pt x="1057434" y="58006"/>
                </a:lnTo>
                <a:lnTo>
                  <a:pt x="1017808" y="32862"/>
                </a:lnTo>
                <a:lnTo>
                  <a:pt x="974109" y="14332"/>
                </a:lnTo>
                <a:lnTo>
                  <a:pt x="926847" y="2671"/>
                </a:lnTo>
                <a:lnTo>
                  <a:pt x="902409" y="296"/>
                </a:lnTo>
                <a:lnTo>
                  <a:pt x="890191" y="0"/>
                </a:lnTo>
                <a:close/>
              </a:path>
              <a:path w="2305050" h="949960">
                <a:moveTo>
                  <a:pt x="1433243" y="0"/>
                </a:moveTo>
                <a:lnTo>
                  <a:pt x="1408848" y="0"/>
                </a:lnTo>
                <a:lnTo>
                  <a:pt x="1396926" y="296"/>
                </a:lnTo>
                <a:lnTo>
                  <a:pt x="1327602" y="14332"/>
                </a:lnTo>
                <a:lnTo>
                  <a:pt x="1283904" y="32862"/>
                </a:lnTo>
                <a:lnTo>
                  <a:pt x="1244278" y="58006"/>
                </a:lnTo>
                <a:lnTo>
                  <a:pt x="1209234" y="89512"/>
                </a:lnTo>
                <a:lnTo>
                  <a:pt x="1198373" y="103080"/>
                </a:lnTo>
                <a:lnTo>
                  <a:pt x="1198373" y="111222"/>
                </a:lnTo>
                <a:lnTo>
                  <a:pt x="1171220" y="189921"/>
                </a:lnTo>
                <a:lnTo>
                  <a:pt x="1152213" y="246910"/>
                </a:lnTo>
                <a:lnTo>
                  <a:pt x="1695266" y="246910"/>
                </a:lnTo>
                <a:lnTo>
                  <a:pt x="1673544" y="189921"/>
                </a:lnTo>
                <a:lnTo>
                  <a:pt x="1646391" y="111222"/>
                </a:lnTo>
                <a:lnTo>
                  <a:pt x="1600486" y="58006"/>
                </a:lnTo>
                <a:lnTo>
                  <a:pt x="1560860" y="32862"/>
                </a:lnTo>
                <a:lnTo>
                  <a:pt x="1517162" y="14332"/>
                </a:lnTo>
                <a:lnTo>
                  <a:pt x="1469899" y="2671"/>
                </a:lnTo>
                <a:lnTo>
                  <a:pt x="1445462" y="296"/>
                </a:lnTo>
                <a:lnTo>
                  <a:pt x="1433243" y="0"/>
                </a:lnTo>
                <a:close/>
              </a:path>
              <a:path w="2305050" h="949960">
                <a:moveTo>
                  <a:pt x="1976338" y="0"/>
                </a:moveTo>
                <a:lnTo>
                  <a:pt x="1951901" y="0"/>
                </a:lnTo>
                <a:lnTo>
                  <a:pt x="1939979" y="296"/>
                </a:lnTo>
                <a:lnTo>
                  <a:pt x="1870655" y="14332"/>
                </a:lnTo>
                <a:lnTo>
                  <a:pt x="1826956" y="32862"/>
                </a:lnTo>
                <a:lnTo>
                  <a:pt x="1787330" y="58006"/>
                </a:lnTo>
                <a:lnTo>
                  <a:pt x="1752287" y="89512"/>
                </a:lnTo>
                <a:lnTo>
                  <a:pt x="1741425" y="103080"/>
                </a:lnTo>
                <a:lnTo>
                  <a:pt x="1741425" y="111222"/>
                </a:lnTo>
                <a:lnTo>
                  <a:pt x="1714273" y="189921"/>
                </a:lnTo>
                <a:lnTo>
                  <a:pt x="1695266" y="246910"/>
                </a:lnTo>
                <a:lnTo>
                  <a:pt x="2238064" y="246910"/>
                </a:lnTo>
                <a:lnTo>
                  <a:pt x="2219267" y="189921"/>
                </a:lnTo>
                <a:lnTo>
                  <a:pt x="2192114" y="111222"/>
                </a:lnTo>
                <a:lnTo>
                  <a:pt x="2189399" y="103080"/>
                </a:lnTo>
                <a:lnTo>
                  <a:pt x="2146210" y="58006"/>
                </a:lnTo>
                <a:lnTo>
                  <a:pt x="2106589" y="32862"/>
                </a:lnTo>
                <a:lnTo>
                  <a:pt x="2062903" y="14332"/>
                </a:lnTo>
                <a:lnTo>
                  <a:pt x="2015667" y="2671"/>
                </a:lnTo>
                <a:lnTo>
                  <a:pt x="1988854" y="296"/>
                </a:lnTo>
                <a:lnTo>
                  <a:pt x="1976338" y="0"/>
                </a:lnTo>
                <a:close/>
              </a:path>
            </a:pathLst>
          </a:custGeom>
          <a:solidFill>
            <a:srgbClr val="D0CECE"/>
          </a:solidFill>
        </p:spPr>
        <p:txBody>
          <a:bodyPr wrap="square" lIns="0" tIns="0" rIns="0" bIns="0" rtlCol="0"/>
          <a:lstStyle/>
          <a:p>
            <a:endParaRPr/>
          </a:p>
        </p:txBody>
      </p:sp>
      <p:sp>
        <p:nvSpPr>
          <p:cNvPr id="13" name="object 13"/>
          <p:cNvSpPr/>
          <p:nvPr/>
        </p:nvSpPr>
        <p:spPr>
          <a:xfrm>
            <a:off x="352590" y="4359189"/>
            <a:ext cx="326390" cy="325755"/>
          </a:xfrm>
          <a:custGeom>
            <a:avLst/>
            <a:gdLst/>
            <a:ahLst/>
            <a:cxnLst/>
            <a:rect l="l" t="t" r="r" b="b"/>
            <a:pathLst>
              <a:path w="326390" h="325754">
                <a:moveTo>
                  <a:pt x="162915" y="0"/>
                </a:moveTo>
                <a:lnTo>
                  <a:pt x="119601" y="5817"/>
                </a:lnTo>
                <a:lnTo>
                  <a:pt x="80683" y="22232"/>
                </a:lnTo>
                <a:lnTo>
                  <a:pt x="47712" y="47694"/>
                </a:lnTo>
                <a:lnTo>
                  <a:pt x="22240" y="80649"/>
                </a:lnTo>
                <a:lnTo>
                  <a:pt x="5818" y="119544"/>
                </a:lnTo>
                <a:lnTo>
                  <a:pt x="0" y="162826"/>
                </a:lnTo>
                <a:lnTo>
                  <a:pt x="5818" y="206116"/>
                </a:lnTo>
                <a:lnTo>
                  <a:pt x="22240" y="245013"/>
                </a:lnTo>
                <a:lnTo>
                  <a:pt x="47712" y="277966"/>
                </a:lnTo>
                <a:lnTo>
                  <a:pt x="80683" y="303424"/>
                </a:lnTo>
                <a:lnTo>
                  <a:pt x="119601" y="319836"/>
                </a:lnTo>
                <a:lnTo>
                  <a:pt x="162915" y="325652"/>
                </a:lnTo>
                <a:lnTo>
                  <a:pt x="206221" y="319836"/>
                </a:lnTo>
                <a:lnTo>
                  <a:pt x="245137" y="303424"/>
                </a:lnTo>
                <a:lnTo>
                  <a:pt x="278110" y="277966"/>
                </a:lnTo>
                <a:lnTo>
                  <a:pt x="303586" y="245013"/>
                </a:lnTo>
                <a:lnTo>
                  <a:pt x="320011" y="206116"/>
                </a:lnTo>
                <a:lnTo>
                  <a:pt x="325831" y="162826"/>
                </a:lnTo>
                <a:lnTo>
                  <a:pt x="320011" y="119544"/>
                </a:lnTo>
                <a:lnTo>
                  <a:pt x="303586" y="80649"/>
                </a:lnTo>
                <a:lnTo>
                  <a:pt x="278110" y="47694"/>
                </a:lnTo>
                <a:lnTo>
                  <a:pt x="245137" y="22232"/>
                </a:lnTo>
                <a:lnTo>
                  <a:pt x="206221" y="5817"/>
                </a:lnTo>
                <a:lnTo>
                  <a:pt x="162915" y="0"/>
                </a:lnTo>
                <a:close/>
              </a:path>
            </a:pathLst>
          </a:custGeom>
          <a:solidFill>
            <a:srgbClr val="D0CECE"/>
          </a:solidFill>
        </p:spPr>
        <p:txBody>
          <a:bodyPr wrap="square" lIns="0" tIns="0" rIns="0" bIns="0" rtlCol="0"/>
          <a:lstStyle/>
          <a:p>
            <a:endParaRPr/>
          </a:p>
        </p:txBody>
      </p:sp>
      <p:sp>
        <p:nvSpPr>
          <p:cNvPr id="14" name="object 14"/>
          <p:cNvSpPr/>
          <p:nvPr/>
        </p:nvSpPr>
        <p:spPr>
          <a:xfrm>
            <a:off x="1438695" y="4359189"/>
            <a:ext cx="326390" cy="325755"/>
          </a:xfrm>
          <a:custGeom>
            <a:avLst/>
            <a:gdLst/>
            <a:ahLst/>
            <a:cxnLst/>
            <a:rect l="l" t="t" r="r" b="b"/>
            <a:pathLst>
              <a:path w="326389" h="325754">
                <a:moveTo>
                  <a:pt x="162915" y="0"/>
                </a:moveTo>
                <a:lnTo>
                  <a:pt x="119601" y="5817"/>
                </a:lnTo>
                <a:lnTo>
                  <a:pt x="80683" y="22232"/>
                </a:lnTo>
                <a:lnTo>
                  <a:pt x="47712" y="47694"/>
                </a:lnTo>
                <a:lnTo>
                  <a:pt x="22240" y="80649"/>
                </a:lnTo>
                <a:lnTo>
                  <a:pt x="5818" y="119544"/>
                </a:lnTo>
                <a:lnTo>
                  <a:pt x="0" y="162826"/>
                </a:lnTo>
                <a:lnTo>
                  <a:pt x="5818" y="206116"/>
                </a:lnTo>
                <a:lnTo>
                  <a:pt x="22240" y="245013"/>
                </a:lnTo>
                <a:lnTo>
                  <a:pt x="47712" y="277966"/>
                </a:lnTo>
                <a:lnTo>
                  <a:pt x="80683" y="303424"/>
                </a:lnTo>
                <a:lnTo>
                  <a:pt x="119601" y="319836"/>
                </a:lnTo>
                <a:lnTo>
                  <a:pt x="162915" y="325652"/>
                </a:lnTo>
                <a:lnTo>
                  <a:pt x="206221" y="319836"/>
                </a:lnTo>
                <a:lnTo>
                  <a:pt x="245137" y="303424"/>
                </a:lnTo>
                <a:lnTo>
                  <a:pt x="278110" y="277966"/>
                </a:lnTo>
                <a:lnTo>
                  <a:pt x="303586" y="245013"/>
                </a:lnTo>
                <a:lnTo>
                  <a:pt x="320011" y="206116"/>
                </a:lnTo>
                <a:lnTo>
                  <a:pt x="325831" y="162826"/>
                </a:lnTo>
                <a:lnTo>
                  <a:pt x="320011" y="119544"/>
                </a:lnTo>
                <a:lnTo>
                  <a:pt x="303586" y="80649"/>
                </a:lnTo>
                <a:lnTo>
                  <a:pt x="278110" y="47694"/>
                </a:lnTo>
                <a:lnTo>
                  <a:pt x="245137" y="22232"/>
                </a:lnTo>
                <a:lnTo>
                  <a:pt x="206221" y="5817"/>
                </a:lnTo>
                <a:lnTo>
                  <a:pt x="162915" y="0"/>
                </a:lnTo>
                <a:close/>
              </a:path>
            </a:pathLst>
          </a:custGeom>
          <a:solidFill>
            <a:srgbClr val="D0CECE"/>
          </a:solidFill>
        </p:spPr>
        <p:txBody>
          <a:bodyPr wrap="square" lIns="0" tIns="0" rIns="0" bIns="0" rtlCol="0"/>
          <a:lstStyle/>
          <a:p>
            <a:endParaRPr/>
          </a:p>
        </p:txBody>
      </p:sp>
      <p:sp>
        <p:nvSpPr>
          <p:cNvPr id="15" name="object 15"/>
          <p:cNvSpPr/>
          <p:nvPr/>
        </p:nvSpPr>
        <p:spPr>
          <a:xfrm>
            <a:off x="895642" y="4359189"/>
            <a:ext cx="326390" cy="325755"/>
          </a:xfrm>
          <a:custGeom>
            <a:avLst/>
            <a:gdLst/>
            <a:ahLst/>
            <a:cxnLst/>
            <a:rect l="l" t="t" r="r" b="b"/>
            <a:pathLst>
              <a:path w="326390" h="325754">
                <a:moveTo>
                  <a:pt x="162915" y="0"/>
                </a:moveTo>
                <a:lnTo>
                  <a:pt x="119601" y="5817"/>
                </a:lnTo>
                <a:lnTo>
                  <a:pt x="80683" y="22232"/>
                </a:lnTo>
                <a:lnTo>
                  <a:pt x="47712" y="47694"/>
                </a:lnTo>
                <a:lnTo>
                  <a:pt x="22240" y="80649"/>
                </a:lnTo>
                <a:lnTo>
                  <a:pt x="5818" y="119544"/>
                </a:lnTo>
                <a:lnTo>
                  <a:pt x="0" y="162826"/>
                </a:lnTo>
                <a:lnTo>
                  <a:pt x="5818" y="206116"/>
                </a:lnTo>
                <a:lnTo>
                  <a:pt x="22240" y="245013"/>
                </a:lnTo>
                <a:lnTo>
                  <a:pt x="47712" y="277966"/>
                </a:lnTo>
                <a:lnTo>
                  <a:pt x="80683" y="303424"/>
                </a:lnTo>
                <a:lnTo>
                  <a:pt x="119601" y="319836"/>
                </a:lnTo>
                <a:lnTo>
                  <a:pt x="162915" y="325652"/>
                </a:lnTo>
                <a:lnTo>
                  <a:pt x="206221" y="319836"/>
                </a:lnTo>
                <a:lnTo>
                  <a:pt x="245137" y="303424"/>
                </a:lnTo>
                <a:lnTo>
                  <a:pt x="278110" y="277966"/>
                </a:lnTo>
                <a:lnTo>
                  <a:pt x="303586" y="245013"/>
                </a:lnTo>
                <a:lnTo>
                  <a:pt x="320011" y="206116"/>
                </a:lnTo>
                <a:lnTo>
                  <a:pt x="325831" y="162826"/>
                </a:lnTo>
                <a:lnTo>
                  <a:pt x="320011" y="119544"/>
                </a:lnTo>
                <a:lnTo>
                  <a:pt x="303586" y="80649"/>
                </a:lnTo>
                <a:lnTo>
                  <a:pt x="278110" y="47694"/>
                </a:lnTo>
                <a:lnTo>
                  <a:pt x="245137" y="22232"/>
                </a:lnTo>
                <a:lnTo>
                  <a:pt x="206221" y="5817"/>
                </a:lnTo>
                <a:lnTo>
                  <a:pt x="162915" y="0"/>
                </a:lnTo>
                <a:close/>
              </a:path>
            </a:pathLst>
          </a:custGeom>
          <a:solidFill>
            <a:srgbClr val="D0CECE"/>
          </a:solidFill>
        </p:spPr>
        <p:txBody>
          <a:bodyPr wrap="square" lIns="0" tIns="0" rIns="0" bIns="0" rtlCol="0"/>
          <a:lstStyle/>
          <a:p>
            <a:endParaRPr/>
          </a:p>
        </p:txBody>
      </p:sp>
      <p:sp>
        <p:nvSpPr>
          <p:cNvPr id="16" name="object 16"/>
          <p:cNvSpPr txBox="1"/>
          <p:nvPr/>
        </p:nvSpPr>
        <p:spPr>
          <a:xfrm>
            <a:off x="9681464" y="6332931"/>
            <a:ext cx="2250440" cy="304165"/>
          </a:xfrm>
          <a:prstGeom prst="rect">
            <a:avLst/>
          </a:prstGeom>
        </p:spPr>
        <p:txBody>
          <a:bodyPr vert="horz" wrap="square" lIns="0" tIns="5080" rIns="0" bIns="0" rtlCol="0">
            <a:spAutoFit/>
          </a:bodyPr>
          <a:lstStyle/>
          <a:p>
            <a:pPr marL="12700">
              <a:lnSpc>
                <a:spcPct val="100000"/>
              </a:lnSpc>
              <a:spcBef>
                <a:spcPts val="40"/>
              </a:spcBef>
            </a:pPr>
            <a:r>
              <a:rPr sz="1800" spc="50" dirty="0">
                <a:solidFill>
                  <a:srgbClr val="F1F1F1"/>
                </a:solidFill>
                <a:latin typeface="Century Gothic"/>
                <a:cs typeface="Century Gothic"/>
              </a:rPr>
              <a:t>Cultural</a:t>
            </a:r>
            <a:r>
              <a:rPr sz="1800" spc="-5" dirty="0">
                <a:solidFill>
                  <a:srgbClr val="F1F1F1"/>
                </a:solidFill>
                <a:latin typeface="Century Gothic"/>
                <a:cs typeface="Century Gothic"/>
              </a:rPr>
              <a:t> </a:t>
            </a:r>
            <a:r>
              <a:rPr sz="1800" spc="-10" dirty="0">
                <a:solidFill>
                  <a:srgbClr val="F1F1F1"/>
                </a:solidFill>
                <a:latin typeface="Century Gothic"/>
                <a:cs typeface="Century Gothic"/>
              </a:rPr>
              <a:t>Awareness</a:t>
            </a:r>
            <a:endParaRPr sz="1800">
              <a:latin typeface="Century Gothic"/>
              <a:cs typeface="Century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965180" y="0"/>
            <a:ext cx="1226820" cy="6515100"/>
          </a:xfrm>
          <a:prstGeom prst="rect">
            <a:avLst/>
          </a:prstGeom>
        </p:spPr>
      </p:pic>
      <p:grpSp>
        <p:nvGrpSpPr>
          <p:cNvPr id="3" name="object 3"/>
          <p:cNvGrpSpPr/>
          <p:nvPr/>
        </p:nvGrpSpPr>
        <p:grpSpPr>
          <a:xfrm>
            <a:off x="-28575" y="0"/>
            <a:ext cx="12249150" cy="6810375"/>
            <a:chOff x="-28575" y="0"/>
            <a:chExt cx="12249150" cy="6810375"/>
          </a:xfrm>
        </p:grpSpPr>
        <p:pic>
          <p:nvPicPr>
            <p:cNvPr id="4" name="object 4"/>
            <p:cNvPicPr/>
            <p:nvPr/>
          </p:nvPicPr>
          <p:blipFill>
            <a:blip r:embed="rId3" cstate="print"/>
            <a:stretch>
              <a:fillRect/>
            </a:stretch>
          </p:blipFill>
          <p:spPr>
            <a:xfrm>
              <a:off x="0" y="0"/>
              <a:ext cx="1252727" cy="6505956"/>
            </a:xfrm>
            <a:prstGeom prst="rect">
              <a:avLst/>
            </a:prstGeom>
          </p:spPr>
        </p:pic>
        <p:sp>
          <p:nvSpPr>
            <p:cNvPr id="5" name="object 5"/>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6" name="object 6"/>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sp>
          <p:nvSpPr>
            <p:cNvPr id="7" name="object 7"/>
            <p:cNvSpPr/>
            <p:nvPr/>
          </p:nvSpPr>
          <p:spPr>
            <a:xfrm>
              <a:off x="1376172" y="2857500"/>
              <a:ext cx="9439910" cy="2992120"/>
            </a:xfrm>
            <a:custGeom>
              <a:avLst/>
              <a:gdLst/>
              <a:ahLst/>
              <a:cxnLst/>
              <a:rect l="l" t="t" r="r" b="b"/>
              <a:pathLst>
                <a:path w="9439910" h="2992120">
                  <a:moveTo>
                    <a:pt x="9439656" y="0"/>
                  </a:moveTo>
                  <a:lnTo>
                    <a:pt x="0" y="0"/>
                  </a:lnTo>
                  <a:lnTo>
                    <a:pt x="0" y="2991612"/>
                  </a:lnTo>
                  <a:lnTo>
                    <a:pt x="9439656" y="2991612"/>
                  </a:lnTo>
                  <a:lnTo>
                    <a:pt x="9439656" y="0"/>
                  </a:lnTo>
                  <a:close/>
                </a:path>
              </a:pathLst>
            </a:custGeom>
            <a:solidFill>
              <a:srgbClr val="333E50"/>
            </a:solidFill>
          </p:spPr>
          <p:txBody>
            <a:bodyPr wrap="square" lIns="0" tIns="0" rIns="0" bIns="0" rtlCol="0"/>
            <a:lstStyle/>
            <a:p>
              <a:endParaRPr/>
            </a:p>
          </p:txBody>
        </p:sp>
      </p:grpSp>
      <p:sp>
        <p:nvSpPr>
          <p:cNvPr id="8" name="object 8"/>
          <p:cNvSpPr txBox="1"/>
          <p:nvPr/>
        </p:nvSpPr>
        <p:spPr>
          <a:xfrm>
            <a:off x="1376172" y="448055"/>
            <a:ext cx="9439910" cy="1553210"/>
          </a:xfrm>
          <a:prstGeom prst="rect">
            <a:avLst/>
          </a:prstGeom>
          <a:solidFill>
            <a:srgbClr val="8496AF"/>
          </a:solidFill>
        </p:spPr>
        <p:txBody>
          <a:bodyPr vert="horz" wrap="square" lIns="0" tIns="149860" rIns="0" bIns="0" rtlCol="0">
            <a:spAutoFit/>
          </a:bodyPr>
          <a:lstStyle/>
          <a:p>
            <a:pPr marL="314325" marR="307975" indent="-1270" algn="ctr">
              <a:lnSpc>
                <a:spcPct val="100000"/>
              </a:lnSpc>
              <a:spcBef>
                <a:spcPts val="1180"/>
              </a:spcBef>
            </a:pPr>
            <a:r>
              <a:rPr sz="1600" spc="-20" dirty="0">
                <a:solidFill>
                  <a:srgbClr val="FFFFFF"/>
                </a:solidFill>
                <a:latin typeface="Century Gothic"/>
                <a:cs typeface="Century Gothic"/>
              </a:rPr>
              <a:t>Clear</a:t>
            </a:r>
            <a:r>
              <a:rPr sz="1600" spc="40" dirty="0">
                <a:solidFill>
                  <a:srgbClr val="FFFFFF"/>
                </a:solidFill>
                <a:latin typeface="Century Gothic"/>
                <a:cs typeface="Century Gothic"/>
              </a:rPr>
              <a:t> </a:t>
            </a:r>
            <a:r>
              <a:rPr sz="1600" dirty="0">
                <a:solidFill>
                  <a:srgbClr val="FFFFFF"/>
                </a:solidFill>
                <a:latin typeface="Century Gothic"/>
                <a:cs typeface="Century Gothic"/>
              </a:rPr>
              <a:t>communication</a:t>
            </a:r>
            <a:r>
              <a:rPr sz="1600" spc="80" dirty="0">
                <a:solidFill>
                  <a:srgbClr val="FFFFFF"/>
                </a:solidFill>
                <a:latin typeface="Century Gothic"/>
                <a:cs typeface="Century Gothic"/>
              </a:rPr>
              <a:t> </a:t>
            </a:r>
            <a:r>
              <a:rPr sz="1600" spc="125" dirty="0">
                <a:solidFill>
                  <a:srgbClr val="FFFFFF"/>
                </a:solidFill>
                <a:latin typeface="Century Gothic"/>
                <a:cs typeface="Century Gothic"/>
              </a:rPr>
              <a:t>is</a:t>
            </a:r>
            <a:r>
              <a:rPr sz="1600" spc="35" dirty="0">
                <a:solidFill>
                  <a:srgbClr val="FFFFFF"/>
                </a:solidFill>
                <a:latin typeface="Century Gothic"/>
                <a:cs typeface="Century Gothic"/>
              </a:rPr>
              <a:t> </a:t>
            </a:r>
            <a:r>
              <a:rPr sz="1600" dirty="0">
                <a:solidFill>
                  <a:srgbClr val="FFFFFF"/>
                </a:solidFill>
                <a:latin typeface="Century Gothic"/>
                <a:cs typeface="Century Gothic"/>
              </a:rPr>
              <a:t>central</a:t>
            </a:r>
            <a:r>
              <a:rPr sz="1600" spc="65" dirty="0">
                <a:solidFill>
                  <a:srgbClr val="FFFFFF"/>
                </a:solidFill>
                <a:latin typeface="Century Gothic"/>
                <a:cs typeface="Century Gothic"/>
              </a:rPr>
              <a:t> </a:t>
            </a:r>
            <a:r>
              <a:rPr sz="1600" dirty="0">
                <a:solidFill>
                  <a:srgbClr val="FFFFFF"/>
                </a:solidFill>
                <a:latin typeface="Century Gothic"/>
                <a:cs typeface="Century Gothic"/>
              </a:rPr>
              <a:t>to</a:t>
            </a:r>
            <a:r>
              <a:rPr sz="1600" spc="40" dirty="0">
                <a:solidFill>
                  <a:srgbClr val="FFFFFF"/>
                </a:solidFill>
                <a:latin typeface="Century Gothic"/>
                <a:cs typeface="Century Gothic"/>
              </a:rPr>
              <a:t> </a:t>
            </a:r>
            <a:r>
              <a:rPr sz="1600" dirty="0">
                <a:solidFill>
                  <a:srgbClr val="FFFFFF"/>
                </a:solidFill>
                <a:latin typeface="Century Gothic"/>
                <a:cs typeface="Century Gothic"/>
              </a:rPr>
              <a:t>developing</a:t>
            </a:r>
            <a:r>
              <a:rPr sz="1600" spc="70" dirty="0">
                <a:solidFill>
                  <a:srgbClr val="FFFFFF"/>
                </a:solidFill>
                <a:latin typeface="Century Gothic"/>
                <a:cs typeface="Century Gothic"/>
              </a:rPr>
              <a:t> </a:t>
            </a:r>
            <a:r>
              <a:rPr sz="1600" spc="45" dirty="0">
                <a:solidFill>
                  <a:srgbClr val="FFFFFF"/>
                </a:solidFill>
                <a:latin typeface="Century Gothic"/>
                <a:cs typeface="Century Gothic"/>
              </a:rPr>
              <a:t>cultural</a:t>
            </a:r>
            <a:r>
              <a:rPr sz="1600" spc="25" dirty="0">
                <a:solidFill>
                  <a:srgbClr val="FFFFFF"/>
                </a:solidFill>
                <a:latin typeface="Century Gothic"/>
                <a:cs typeface="Century Gothic"/>
              </a:rPr>
              <a:t> </a:t>
            </a:r>
            <a:r>
              <a:rPr sz="1600" spc="-10" dirty="0">
                <a:solidFill>
                  <a:srgbClr val="FFFFFF"/>
                </a:solidFill>
                <a:latin typeface="Century Gothic"/>
                <a:cs typeface="Century Gothic"/>
              </a:rPr>
              <a:t>competency,</a:t>
            </a:r>
            <a:r>
              <a:rPr sz="1600" spc="90" dirty="0">
                <a:solidFill>
                  <a:srgbClr val="FFFFFF"/>
                </a:solidFill>
                <a:latin typeface="Century Gothic"/>
                <a:cs typeface="Century Gothic"/>
              </a:rPr>
              <a:t> </a:t>
            </a:r>
            <a:r>
              <a:rPr sz="1600" dirty="0">
                <a:solidFill>
                  <a:srgbClr val="FFFFFF"/>
                </a:solidFill>
                <a:latin typeface="Century Gothic"/>
                <a:cs typeface="Century Gothic"/>
              </a:rPr>
              <a:t>as</a:t>
            </a:r>
            <a:r>
              <a:rPr sz="1600" spc="55" dirty="0">
                <a:solidFill>
                  <a:srgbClr val="FFFFFF"/>
                </a:solidFill>
                <a:latin typeface="Century Gothic"/>
                <a:cs typeface="Century Gothic"/>
              </a:rPr>
              <a:t> </a:t>
            </a:r>
            <a:r>
              <a:rPr sz="1600" dirty="0">
                <a:solidFill>
                  <a:srgbClr val="FFFFFF"/>
                </a:solidFill>
                <a:latin typeface="Century Gothic"/>
                <a:cs typeface="Century Gothic"/>
              </a:rPr>
              <a:t>some</a:t>
            </a:r>
            <a:r>
              <a:rPr sz="1600" spc="55" dirty="0">
                <a:solidFill>
                  <a:srgbClr val="FFFFFF"/>
                </a:solidFill>
                <a:latin typeface="Century Gothic"/>
                <a:cs typeface="Century Gothic"/>
              </a:rPr>
              <a:t> </a:t>
            </a:r>
            <a:r>
              <a:rPr sz="1600" spc="40" dirty="0">
                <a:solidFill>
                  <a:srgbClr val="FFFFFF"/>
                </a:solidFill>
                <a:latin typeface="Century Gothic"/>
                <a:cs typeface="Century Gothic"/>
              </a:rPr>
              <a:t>Members </a:t>
            </a:r>
            <a:r>
              <a:rPr sz="1600" spc="-20" dirty="0">
                <a:solidFill>
                  <a:srgbClr val="FFFFFF"/>
                </a:solidFill>
                <a:latin typeface="Century Gothic"/>
                <a:cs typeface="Century Gothic"/>
              </a:rPr>
              <a:t>have</a:t>
            </a:r>
            <a:r>
              <a:rPr sz="1600" spc="40" dirty="0">
                <a:solidFill>
                  <a:srgbClr val="FFFFFF"/>
                </a:solidFill>
                <a:latin typeface="Century Gothic"/>
                <a:cs typeface="Century Gothic"/>
              </a:rPr>
              <a:t> </a:t>
            </a:r>
            <a:r>
              <a:rPr sz="1600" spc="70" dirty="0">
                <a:solidFill>
                  <a:srgbClr val="FFFFFF"/>
                </a:solidFill>
                <a:latin typeface="Century Gothic"/>
                <a:cs typeface="Century Gothic"/>
              </a:rPr>
              <a:t>limited</a:t>
            </a:r>
            <a:r>
              <a:rPr sz="1600" spc="30" dirty="0">
                <a:solidFill>
                  <a:srgbClr val="FFFFFF"/>
                </a:solidFill>
                <a:latin typeface="Century Gothic"/>
                <a:cs typeface="Century Gothic"/>
              </a:rPr>
              <a:t> </a:t>
            </a:r>
            <a:r>
              <a:rPr sz="1600" spc="110" dirty="0">
                <a:solidFill>
                  <a:srgbClr val="FFFFFF"/>
                </a:solidFill>
                <a:latin typeface="Century Gothic"/>
                <a:cs typeface="Century Gothic"/>
              </a:rPr>
              <a:t>English</a:t>
            </a:r>
            <a:r>
              <a:rPr sz="1600" spc="50" dirty="0">
                <a:solidFill>
                  <a:srgbClr val="FFFFFF"/>
                </a:solidFill>
                <a:latin typeface="Century Gothic"/>
                <a:cs typeface="Century Gothic"/>
              </a:rPr>
              <a:t> </a:t>
            </a:r>
            <a:r>
              <a:rPr sz="1600" dirty="0">
                <a:solidFill>
                  <a:srgbClr val="FFFFFF"/>
                </a:solidFill>
                <a:latin typeface="Century Gothic"/>
                <a:cs typeface="Century Gothic"/>
              </a:rPr>
              <a:t>proficiency</a:t>
            </a:r>
            <a:r>
              <a:rPr sz="1600" spc="30" dirty="0">
                <a:solidFill>
                  <a:srgbClr val="FFFFFF"/>
                </a:solidFill>
                <a:latin typeface="Century Gothic"/>
                <a:cs typeface="Century Gothic"/>
              </a:rPr>
              <a:t> </a:t>
            </a:r>
            <a:r>
              <a:rPr sz="1600" spc="60" dirty="0">
                <a:solidFill>
                  <a:srgbClr val="FFFFFF"/>
                </a:solidFill>
                <a:latin typeface="Century Gothic"/>
                <a:cs typeface="Century Gothic"/>
              </a:rPr>
              <a:t>(LEP).</a:t>
            </a:r>
            <a:r>
              <a:rPr sz="1600" spc="25" dirty="0">
                <a:solidFill>
                  <a:srgbClr val="FFFFFF"/>
                </a:solidFill>
                <a:latin typeface="Century Gothic"/>
                <a:cs typeface="Century Gothic"/>
              </a:rPr>
              <a:t> </a:t>
            </a:r>
            <a:r>
              <a:rPr sz="1600" spc="195" dirty="0">
                <a:solidFill>
                  <a:srgbClr val="FFFFFF"/>
                </a:solidFill>
                <a:latin typeface="Century Gothic"/>
                <a:cs typeface="Century Gothic"/>
              </a:rPr>
              <a:t>LEP</a:t>
            </a:r>
            <a:r>
              <a:rPr sz="1600" spc="45" dirty="0">
                <a:solidFill>
                  <a:srgbClr val="FFFFFF"/>
                </a:solidFill>
                <a:latin typeface="Century Gothic"/>
                <a:cs typeface="Century Gothic"/>
              </a:rPr>
              <a:t> </a:t>
            </a:r>
            <a:r>
              <a:rPr sz="1600" dirty="0">
                <a:solidFill>
                  <a:srgbClr val="FFFFFF"/>
                </a:solidFill>
                <a:latin typeface="Century Gothic"/>
                <a:cs typeface="Century Gothic"/>
              </a:rPr>
              <a:t>describes</a:t>
            </a:r>
            <a:r>
              <a:rPr sz="1600" spc="60" dirty="0">
                <a:solidFill>
                  <a:srgbClr val="FFFFFF"/>
                </a:solidFill>
                <a:latin typeface="Century Gothic"/>
                <a:cs typeface="Century Gothic"/>
              </a:rPr>
              <a:t> </a:t>
            </a:r>
            <a:r>
              <a:rPr sz="1600" spc="-160" dirty="0">
                <a:solidFill>
                  <a:srgbClr val="FFFFFF"/>
                </a:solidFill>
                <a:latin typeface="Century Gothic"/>
                <a:cs typeface="Century Gothic"/>
              </a:rPr>
              <a:t>a</a:t>
            </a:r>
            <a:r>
              <a:rPr sz="1600" spc="45" dirty="0">
                <a:solidFill>
                  <a:srgbClr val="FFFFFF"/>
                </a:solidFill>
                <a:latin typeface="Century Gothic"/>
                <a:cs typeface="Century Gothic"/>
              </a:rPr>
              <a:t> </a:t>
            </a:r>
            <a:r>
              <a:rPr sz="1600" dirty="0">
                <a:solidFill>
                  <a:srgbClr val="FFFFFF"/>
                </a:solidFill>
                <a:latin typeface="Century Gothic"/>
                <a:cs typeface="Century Gothic"/>
              </a:rPr>
              <a:t>Member</a:t>
            </a:r>
            <a:r>
              <a:rPr sz="1600" spc="45" dirty="0">
                <a:solidFill>
                  <a:srgbClr val="FFFFFF"/>
                </a:solidFill>
                <a:latin typeface="Century Gothic"/>
                <a:cs typeface="Century Gothic"/>
              </a:rPr>
              <a:t> </a:t>
            </a:r>
            <a:r>
              <a:rPr sz="1600" dirty="0">
                <a:solidFill>
                  <a:srgbClr val="FFFFFF"/>
                </a:solidFill>
                <a:latin typeface="Century Gothic"/>
                <a:cs typeface="Century Gothic"/>
              </a:rPr>
              <a:t>who</a:t>
            </a:r>
            <a:r>
              <a:rPr sz="1600" spc="45" dirty="0">
                <a:solidFill>
                  <a:srgbClr val="FFFFFF"/>
                </a:solidFill>
                <a:latin typeface="Century Gothic"/>
                <a:cs typeface="Century Gothic"/>
              </a:rPr>
              <a:t> </a:t>
            </a:r>
            <a:r>
              <a:rPr sz="1600" dirty="0">
                <a:solidFill>
                  <a:srgbClr val="FFFFFF"/>
                </a:solidFill>
                <a:latin typeface="Century Gothic"/>
                <a:cs typeface="Century Gothic"/>
              </a:rPr>
              <a:t>has</a:t>
            </a:r>
            <a:r>
              <a:rPr sz="1600" spc="65" dirty="0">
                <a:solidFill>
                  <a:srgbClr val="FFFFFF"/>
                </a:solidFill>
                <a:latin typeface="Century Gothic"/>
                <a:cs typeface="Century Gothic"/>
              </a:rPr>
              <a:t> </a:t>
            </a:r>
            <a:r>
              <a:rPr sz="1600" dirty="0">
                <a:solidFill>
                  <a:srgbClr val="FFFFFF"/>
                </a:solidFill>
                <a:latin typeface="Century Gothic"/>
                <a:cs typeface="Century Gothic"/>
              </a:rPr>
              <a:t>an</a:t>
            </a:r>
            <a:r>
              <a:rPr sz="1600" spc="50" dirty="0">
                <a:solidFill>
                  <a:srgbClr val="FFFFFF"/>
                </a:solidFill>
                <a:latin typeface="Century Gothic"/>
                <a:cs typeface="Century Gothic"/>
              </a:rPr>
              <a:t> </a:t>
            </a:r>
            <a:r>
              <a:rPr sz="1600" spc="45" dirty="0">
                <a:solidFill>
                  <a:srgbClr val="FFFFFF"/>
                </a:solidFill>
                <a:latin typeface="Century Gothic"/>
                <a:cs typeface="Century Gothic"/>
              </a:rPr>
              <a:t>inability</a:t>
            </a:r>
            <a:r>
              <a:rPr sz="1600" spc="35" dirty="0">
                <a:solidFill>
                  <a:srgbClr val="FFFFFF"/>
                </a:solidFill>
                <a:latin typeface="Century Gothic"/>
                <a:cs typeface="Century Gothic"/>
              </a:rPr>
              <a:t> </a:t>
            </a:r>
            <a:r>
              <a:rPr sz="1600" spc="-25" dirty="0">
                <a:solidFill>
                  <a:srgbClr val="FFFFFF"/>
                </a:solidFill>
                <a:latin typeface="Century Gothic"/>
                <a:cs typeface="Century Gothic"/>
              </a:rPr>
              <a:t>or </a:t>
            </a:r>
            <a:r>
              <a:rPr sz="1600" spc="70" dirty="0">
                <a:solidFill>
                  <a:srgbClr val="FFFFFF"/>
                </a:solidFill>
                <a:latin typeface="Century Gothic"/>
                <a:cs typeface="Century Gothic"/>
              </a:rPr>
              <a:t>limited</a:t>
            </a:r>
            <a:r>
              <a:rPr sz="1600" spc="35" dirty="0">
                <a:solidFill>
                  <a:srgbClr val="FFFFFF"/>
                </a:solidFill>
                <a:latin typeface="Century Gothic"/>
                <a:cs typeface="Century Gothic"/>
              </a:rPr>
              <a:t> </a:t>
            </a:r>
            <a:r>
              <a:rPr sz="1600" dirty="0">
                <a:solidFill>
                  <a:srgbClr val="FFFFFF"/>
                </a:solidFill>
                <a:latin typeface="Century Gothic"/>
                <a:cs typeface="Century Gothic"/>
              </a:rPr>
              <a:t>ability</a:t>
            </a:r>
            <a:r>
              <a:rPr sz="1600" spc="60" dirty="0">
                <a:solidFill>
                  <a:srgbClr val="FFFFFF"/>
                </a:solidFill>
                <a:latin typeface="Century Gothic"/>
                <a:cs typeface="Century Gothic"/>
              </a:rPr>
              <a:t> </a:t>
            </a:r>
            <a:r>
              <a:rPr sz="1600" dirty="0">
                <a:solidFill>
                  <a:srgbClr val="FFFFFF"/>
                </a:solidFill>
                <a:latin typeface="Century Gothic"/>
                <a:cs typeface="Century Gothic"/>
              </a:rPr>
              <a:t>to</a:t>
            </a:r>
            <a:r>
              <a:rPr sz="1600" spc="55" dirty="0">
                <a:solidFill>
                  <a:srgbClr val="FFFFFF"/>
                </a:solidFill>
                <a:latin typeface="Century Gothic"/>
                <a:cs typeface="Century Gothic"/>
              </a:rPr>
              <a:t> </a:t>
            </a:r>
            <a:r>
              <a:rPr sz="1600" dirty="0">
                <a:solidFill>
                  <a:srgbClr val="FFFFFF"/>
                </a:solidFill>
                <a:latin typeface="Century Gothic"/>
                <a:cs typeface="Century Gothic"/>
              </a:rPr>
              <a:t>speak,</a:t>
            </a:r>
            <a:r>
              <a:rPr sz="1600" spc="90" dirty="0">
                <a:solidFill>
                  <a:srgbClr val="FFFFFF"/>
                </a:solidFill>
                <a:latin typeface="Century Gothic"/>
                <a:cs typeface="Century Gothic"/>
              </a:rPr>
              <a:t> </a:t>
            </a:r>
            <a:r>
              <a:rPr sz="1600" spc="-30" dirty="0">
                <a:solidFill>
                  <a:srgbClr val="FFFFFF"/>
                </a:solidFill>
                <a:latin typeface="Century Gothic"/>
                <a:cs typeface="Century Gothic"/>
              </a:rPr>
              <a:t>read,</a:t>
            </a:r>
            <a:r>
              <a:rPr sz="1600" spc="85" dirty="0">
                <a:solidFill>
                  <a:srgbClr val="FFFFFF"/>
                </a:solidFill>
                <a:latin typeface="Century Gothic"/>
                <a:cs typeface="Century Gothic"/>
              </a:rPr>
              <a:t> </a:t>
            </a:r>
            <a:r>
              <a:rPr sz="1600" dirty="0">
                <a:solidFill>
                  <a:srgbClr val="FFFFFF"/>
                </a:solidFill>
                <a:latin typeface="Century Gothic"/>
                <a:cs typeface="Century Gothic"/>
              </a:rPr>
              <a:t>write,</a:t>
            </a:r>
            <a:r>
              <a:rPr sz="1600" spc="55" dirty="0">
                <a:solidFill>
                  <a:srgbClr val="FFFFFF"/>
                </a:solidFill>
                <a:latin typeface="Century Gothic"/>
                <a:cs typeface="Century Gothic"/>
              </a:rPr>
              <a:t> </a:t>
            </a:r>
            <a:r>
              <a:rPr sz="1600" dirty="0">
                <a:solidFill>
                  <a:srgbClr val="FFFFFF"/>
                </a:solidFill>
                <a:latin typeface="Century Gothic"/>
                <a:cs typeface="Century Gothic"/>
              </a:rPr>
              <a:t>or</a:t>
            </a:r>
            <a:r>
              <a:rPr sz="1600" spc="55" dirty="0">
                <a:solidFill>
                  <a:srgbClr val="FFFFFF"/>
                </a:solidFill>
                <a:latin typeface="Century Gothic"/>
                <a:cs typeface="Century Gothic"/>
              </a:rPr>
              <a:t> </a:t>
            </a:r>
            <a:r>
              <a:rPr sz="1600" dirty="0">
                <a:solidFill>
                  <a:srgbClr val="FFFFFF"/>
                </a:solidFill>
                <a:latin typeface="Century Gothic"/>
                <a:cs typeface="Century Gothic"/>
              </a:rPr>
              <a:t>understand</a:t>
            </a:r>
            <a:r>
              <a:rPr sz="1600" spc="110" dirty="0">
                <a:solidFill>
                  <a:srgbClr val="FFFFFF"/>
                </a:solidFill>
                <a:latin typeface="Century Gothic"/>
                <a:cs typeface="Century Gothic"/>
              </a:rPr>
              <a:t> </a:t>
            </a:r>
            <a:r>
              <a:rPr sz="1600" dirty="0">
                <a:solidFill>
                  <a:srgbClr val="FFFFFF"/>
                </a:solidFill>
                <a:latin typeface="Century Gothic"/>
                <a:cs typeface="Century Gothic"/>
              </a:rPr>
              <a:t>the</a:t>
            </a:r>
            <a:r>
              <a:rPr sz="1600" spc="55" dirty="0">
                <a:solidFill>
                  <a:srgbClr val="FFFFFF"/>
                </a:solidFill>
                <a:latin typeface="Century Gothic"/>
                <a:cs typeface="Century Gothic"/>
              </a:rPr>
              <a:t> </a:t>
            </a:r>
            <a:r>
              <a:rPr sz="1600" spc="110" dirty="0">
                <a:solidFill>
                  <a:srgbClr val="FFFFFF"/>
                </a:solidFill>
                <a:latin typeface="Century Gothic"/>
                <a:cs typeface="Century Gothic"/>
              </a:rPr>
              <a:t>English</a:t>
            </a:r>
            <a:r>
              <a:rPr sz="1600" spc="80" dirty="0">
                <a:solidFill>
                  <a:srgbClr val="FFFFFF"/>
                </a:solidFill>
                <a:latin typeface="Century Gothic"/>
                <a:cs typeface="Century Gothic"/>
              </a:rPr>
              <a:t> </a:t>
            </a:r>
            <a:r>
              <a:rPr sz="1600" dirty="0">
                <a:solidFill>
                  <a:srgbClr val="FFFFFF"/>
                </a:solidFill>
                <a:latin typeface="Century Gothic"/>
                <a:cs typeface="Century Gothic"/>
              </a:rPr>
              <a:t>language</a:t>
            </a:r>
            <a:r>
              <a:rPr sz="1600" spc="95" dirty="0">
                <a:solidFill>
                  <a:srgbClr val="FFFFFF"/>
                </a:solidFill>
                <a:latin typeface="Century Gothic"/>
                <a:cs typeface="Century Gothic"/>
              </a:rPr>
              <a:t> </a:t>
            </a:r>
            <a:r>
              <a:rPr sz="1600" dirty="0">
                <a:solidFill>
                  <a:srgbClr val="FFFFFF"/>
                </a:solidFill>
                <a:latin typeface="Century Gothic"/>
                <a:cs typeface="Century Gothic"/>
              </a:rPr>
              <a:t>on</a:t>
            </a:r>
            <a:r>
              <a:rPr sz="1600" spc="65" dirty="0">
                <a:solidFill>
                  <a:srgbClr val="FFFFFF"/>
                </a:solidFill>
                <a:latin typeface="Century Gothic"/>
                <a:cs typeface="Century Gothic"/>
              </a:rPr>
              <a:t> </a:t>
            </a:r>
            <a:r>
              <a:rPr sz="1600" spc="-160" dirty="0">
                <a:solidFill>
                  <a:srgbClr val="FFFFFF"/>
                </a:solidFill>
                <a:latin typeface="Century Gothic"/>
                <a:cs typeface="Century Gothic"/>
              </a:rPr>
              <a:t>a</a:t>
            </a:r>
            <a:r>
              <a:rPr sz="1600" spc="55" dirty="0">
                <a:solidFill>
                  <a:srgbClr val="FFFFFF"/>
                </a:solidFill>
                <a:latin typeface="Century Gothic"/>
                <a:cs typeface="Century Gothic"/>
              </a:rPr>
              <a:t> </a:t>
            </a:r>
            <a:r>
              <a:rPr sz="1600" dirty="0">
                <a:solidFill>
                  <a:srgbClr val="FFFFFF"/>
                </a:solidFill>
                <a:latin typeface="Century Gothic"/>
                <a:cs typeface="Century Gothic"/>
              </a:rPr>
              <a:t>level</a:t>
            </a:r>
            <a:r>
              <a:rPr sz="1600" spc="50" dirty="0">
                <a:solidFill>
                  <a:srgbClr val="FFFFFF"/>
                </a:solidFill>
                <a:latin typeface="Century Gothic"/>
                <a:cs typeface="Century Gothic"/>
              </a:rPr>
              <a:t> </a:t>
            </a:r>
            <a:r>
              <a:rPr sz="1600" spc="-20" dirty="0">
                <a:solidFill>
                  <a:srgbClr val="FFFFFF"/>
                </a:solidFill>
                <a:latin typeface="Century Gothic"/>
                <a:cs typeface="Century Gothic"/>
              </a:rPr>
              <a:t>that </a:t>
            </a:r>
            <a:r>
              <a:rPr sz="1600" spc="85" dirty="0">
                <a:solidFill>
                  <a:srgbClr val="FFFFFF"/>
                </a:solidFill>
                <a:latin typeface="Century Gothic"/>
                <a:cs typeface="Century Gothic"/>
              </a:rPr>
              <a:t>permits</a:t>
            </a:r>
            <a:r>
              <a:rPr sz="1600" spc="55" dirty="0">
                <a:solidFill>
                  <a:srgbClr val="FFFFFF"/>
                </a:solidFill>
                <a:latin typeface="Century Gothic"/>
                <a:cs typeface="Century Gothic"/>
              </a:rPr>
              <a:t> </a:t>
            </a:r>
            <a:r>
              <a:rPr sz="1600" spc="130" dirty="0">
                <a:solidFill>
                  <a:srgbClr val="FFFFFF"/>
                </a:solidFill>
                <a:latin typeface="Century Gothic"/>
                <a:cs typeface="Century Gothic"/>
              </a:rPr>
              <a:t>him</a:t>
            </a:r>
            <a:r>
              <a:rPr sz="1600" spc="35" dirty="0">
                <a:solidFill>
                  <a:srgbClr val="FFFFFF"/>
                </a:solidFill>
                <a:latin typeface="Century Gothic"/>
                <a:cs typeface="Century Gothic"/>
              </a:rPr>
              <a:t> </a:t>
            </a:r>
            <a:r>
              <a:rPr sz="1600" dirty="0">
                <a:solidFill>
                  <a:srgbClr val="FFFFFF"/>
                </a:solidFill>
                <a:latin typeface="Century Gothic"/>
                <a:cs typeface="Century Gothic"/>
              </a:rPr>
              <a:t>or</a:t>
            </a:r>
            <a:r>
              <a:rPr sz="1600" spc="35" dirty="0">
                <a:solidFill>
                  <a:srgbClr val="FFFFFF"/>
                </a:solidFill>
                <a:latin typeface="Century Gothic"/>
                <a:cs typeface="Century Gothic"/>
              </a:rPr>
              <a:t> </a:t>
            </a:r>
            <a:r>
              <a:rPr sz="1600" spc="55" dirty="0">
                <a:solidFill>
                  <a:srgbClr val="FFFFFF"/>
                </a:solidFill>
                <a:latin typeface="Century Gothic"/>
                <a:cs typeface="Century Gothic"/>
              </a:rPr>
              <a:t>her</a:t>
            </a:r>
            <a:r>
              <a:rPr sz="1600" spc="45" dirty="0">
                <a:solidFill>
                  <a:srgbClr val="FFFFFF"/>
                </a:solidFill>
                <a:latin typeface="Century Gothic"/>
                <a:cs typeface="Century Gothic"/>
              </a:rPr>
              <a:t> </a:t>
            </a:r>
            <a:r>
              <a:rPr sz="1600" dirty="0">
                <a:solidFill>
                  <a:srgbClr val="FFFFFF"/>
                </a:solidFill>
                <a:latin typeface="Century Gothic"/>
                <a:cs typeface="Century Gothic"/>
              </a:rPr>
              <a:t>to</a:t>
            </a:r>
            <a:r>
              <a:rPr sz="1600" spc="35" dirty="0">
                <a:solidFill>
                  <a:srgbClr val="FFFFFF"/>
                </a:solidFill>
                <a:latin typeface="Century Gothic"/>
                <a:cs typeface="Century Gothic"/>
              </a:rPr>
              <a:t> </a:t>
            </a:r>
            <a:r>
              <a:rPr sz="1600" dirty="0">
                <a:solidFill>
                  <a:srgbClr val="FFFFFF"/>
                </a:solidFill>
                <a:latin typeface="Century Gothic"/>
                <a:cs typeface="Century Gothic"/>
              </a:rPr>
              <a:t>interact</a:t>
            </a:r>
            <a:r>
              <a:rPr sz="1600" spc="55" dirty="0">
                <a:solidFill>
                  <a:srgbClr val="FFFFFF"/>
                </a:solidFill>
                <a:latin typeface="Century Gothic"/>
                <a:cs typeface="Century Gothic"/>
              </a:rPr>
              <a:t> </a:t>
            </a:r>
            <a:r>
              <a:rPr sz="1600" dirty="0">
                <a:solidFill>
                  <a:srgbClr val="FFFFFF"/>
                </a:solidFill>
                <a:latin typeface="Century Gothic"/>
                <a:cs typeface="Century Gothic"/>
              </a:rPr>
              <a:t>effectively</a:t>
            </a:r>
            <a:r>
              <a:rPr sz="1600" spc="15" dirty="0">
                <a:solidFill>
                  <a:srgbClr val="FFFFFF"/>
                </a:solidFill>
                <a:latin typeface="Century Gothic"/>
                <a:cs typeface="Century Gothic"/>
              </a:rPr>
              <a:t> </a:t>
            </a:r>
            <a:r>
              <a:rPr sz="1600" spc="90" dirty="0">
                <a:solidFill>
                  <a:srgbClr val="FFFFFF"/>
                </a:solidFill>
                <a:latin typeface="Century Gothic"/>
                <a:cs typeface="Century Gothic"/>
              </a:rPr>
              <a:t>with</a:t>
            </a:r>
            <a:r>
              <a:rPr sz="1600" spc="55" dirty="0">
                <a:solidFill>
                  <a:srgbClr val="FFFFFF"/>
                </a:solidFill>
                <a:latin typeface="Century Gothic"/>
                <a:cs typeface="Century Gothic"/>
              </a:rPr>
              <a:t> </a:t>
            </a:r>
            <a:r>
              <a:rPr sz="1600" dirty="0">
                <a:solidFill>
                  <a:srgbClr val="FFFFFF"/>
                </a:solidFill>
                <a:latin typeface="Century Gothic"/>
                <a:cs typeface="Century Gothic"/>
              </a:rPr>
              <a:t>others,</a:t>
            </a:r>
            <a:r>
              <a:rPr sz="1600" spc="50" dirty="0">
                <a:solidFill>
                  <a:srgbClr val="FFFFFF"/>
                </a:solidFill>
                <a:latin typeface="Century Gothic"/>
                <a:cs typeface="Century Gothic"/>
              </a:rPr>
              <a:t> including</a:t>
            </a:r>
            <a:r>
              <a:rPr sz="1600" spc="35" dirty="0">
                <a:solidFill>
                  <a:srgbClr val="FFFFFF"/>
                </a:solidFill>
                <a:latin typeface="Century Gothic"/>
                <a:cs typeface="Century Gothic"/>
              </a:rPr>
              <a:t> </a:t>
            </a:r>
            <a:r>
              <a:rPr sz="1600" spc="50" dirty="0">
                <a:solidFill>
                  <a:srgbClr val="FFFFFF"/>
                </a:solidFill>
                <a:latin typeface="Century Gothic"/>
                <a:cs typeface="Century Gothic"/>
              </a:rPr>
              <a:t>Transportation</a:t>
            </a:r>
            <a:r>
              <a:rPr sz="1600" spc="90" dirty="0">
                <a:solidFill>
                  <a:srgbClr val="FFFFFF"/>
                </a:solidFill>
                <a:latin typeface="Century Gothic"/>
                <a:cs typeface="Century Gothic"/>
              </a:rPr>
              <a:t> </a:t>
            </a:r>
            <a:r>
              <a:rPr sz="1600" spc="-25" dirty="0">
                <a:solidFill>
                  <a:srgbClr val="FFFFFF"/>
                </a:solidFill>
                <a:latin typeface="Century Gothic"/>
                <a:cs typeface="Century Gothic"/>
              </a:rPr>
              <a:t>and </a:t>
            </a:r>
            <a:r>
              <a:rPr sz="1600" dirty="0">
                <a:solidFill>
                  <a:srgbClr val="FFFFFF"/>
                </a:solidFill>
                <a:latin typeface="Century Gothic"/>
                <a:cs typeface="Century Gothic"/>
              </a:rPr>
              <a:t>Healthcare</a:t>
            </a:r>
            <a:r>
              <a:rPr sz="1600" spc="60" dirty="0">
                <a:solidFill>
                  <a:srgbClr val="FFFFFF"/>
                </a:solidFill>
                <a:latin typeface="Century Gothic"/>
                <a:cs typeface="Century Gothic"/>
              </a:rPr>
              <a:t> </a:t>
            </a:r>
            <a:r>
              <a:rPr sz="1600" spc="45" dirty="0">
                <a:solidFill>
                  <a:srgbClr val="FFFFFF"/>
                </a:solidFill>
                <a:latin typeface="Century Gothic"/>
                <a:cs typeface="Century Gothic"/>
              </a:rPr>
              <a:t>Providers</a:t>
            </a:r>
            <a:endParaRPr sz="1600">
              <a:latin typeface="Century Gothic"/>
              <a:cs typeface="Century Gothic"/>
            </a:endParaRPr>
          </a:p>
        </p:txBody>
      </p:sp>
      <p:sp>
        <p:nvSpPr>
          <p:cNvPr id="11" name="object 11"/>
          <p:cNvSpPr txBox="1"/>
          <p:nvPr/>
        </p:nvSpPr>
        <p:spPr>
          <a:xfrm>
            <a:off x="9681464" y="6332931"/>
            <a:ext cx="2250440" cy="304165"/>
          </a:xfrm>
          <a:prstGeom prst="rect">
            <a:avLst/>
          </a:prstGeom>
        </p:spPr>
        <p:txBody>
          <a:bodyPr vert="horz" wrap="square" lIns="0" tIns="5080" rIns="0" bIns="0" rtlCol="0">
            <a:spAutoFit/>
          </a:bodyPr>
          <a:lstStyle/>
          <a:p>
            <a:pPr marL="12700">
              <a:lnSpc>
                <a:spcPct val="100000"/>
              </a:lnSpc>
              <a:spcBef>
                <a:spcPts val="40"/>
              </a:spcBef>
            </a:pPr>
            <a:r>
              <a:rPr sz="1800" spc="50" dirty="0">
                <a:solidFill>
                  <a:srgbClr val="F1F1F1"/>
                </a:solidFill>
                <a:latin typeface="Century Gothic"/>
                <a:cs typeface="Century Gothic"/>
              </a:rPr>
              <a:t>Cultural</a:t>
            </a:r>
            <a:r>
              <a:rPr sz="1800" spc="-5" dirty="0">
                <a:solidFill>
                  <a:srgbClr val="F1F1F1"/>
                </a:solidFill>
                <a:latin typeface="Century Gothic"/>
                <a:cs typeface="Century Gothic"/>
              </a:rPr>
              <a:t> </a:t>
            </a:r>
            <a:r>
              <a:rPr sz="1800" spc="-10" dirty="0">
                <a:solidFill>
                  <a:srgbClr val="F1F1F1"/>
                </a:solidFill>
                <a:latin typeface="Century Gothic"/>
                <a:cs typeface="Century Gothic"/>
              </a:rPr>
              <a:t>Awareness</a:t>
            </a:r>
            <a:endParaRPr sz="1800">
              <a:latin typeface="Century Gothic"/>
              <a:cs typeface="Century Gothic"/>
            </a:endParaRPr>
          </a:p>
        </p:txBody>
      </p:sp>
      <p:sp>
        <p:nvSpPr>
          <p:cNvPr id="9" name="object 9"/>
          <p:cNvSpPr txBox="1"/>
          <p:nvPr/>
        </p:nvSpPr>
        <p:spPr>
          <a:xfrm>
            <a:off x="1683766" y="3181349"/>
            <a:ext cx="8863330" cy="2463800"/>
          </a:xfrm>
          <a:prstGeom prst="rect">
            <a:avLst/>
          </a:prstGeom>
        </p:spPr>
        <p:txBody>
          <a:bodyPr vert="horz" wrap="square" lIns="0" tIns="12065" rIns="0" bIns="0" rtlCol="0">
            <a:spAutoFit/>
          </a:bodyPr>
          <a:lstStyle/>
          <a:p>
            <a:pPr marL="299085" marR="176530" indent="-287020">
              <a:lnSpc>
                <a:spcPct val="100000"/>
              </a:lnSpc>
              <a:spcBef>
                <a:spcPts val="95"/>
              </a:spcBef>
              <a:buFont typeface="Arial"/>
              <a:buChar char="•"/>
              <a:tabLst>
                <a:tab pos="299085" algn="l"/>
              </a:tabLst>
            </a:pPr>
            <a:r>
              <a:rPr sz="1600" dirty="0">
                <a:solidFill>
                  <a:srgbClr val="FFFFFF"/>
                </a:solidFill>
                <a:latin typeface="Century Gothic"/>
                <a:cs typeface="Century Gothic"/>
              </a:rPr>
              <a:t>Avoid</a:t>
            </a:r>
            <a:r>
              <a:rPr sz="1600" spc="45" dirty="0">
                <a:solidFill>
                  <a:srgbClr val="FFFFFF"/>
                </a:solidFill>
                <a:latin typeface="Century Gothic"/>
                <a:cs typeface="Century Gothic"/>
              </a:rPr>
              <a:t> </a:t>
            </a:r>
            <a:r>
              <a:rPr sz="1600" dirty="0">
                <a:solidFill>
                  <a:srgbClr val="FFFFFF"/>
                </a:solidFill>
                <a:latin typeface="Century Gothic"/>
                <a:cs typeface="Century Gothic"/>
              </a:rPr>
              <a:t>offensive</a:t>
            </a:r>
            <a:r>
              <a:rPr sz="1600" spc="60" dirty="0">
                <a:solidFill>
                  <a:srgbClr val="FFFFFF"/>
                </a:solidFill>
                <a:latin typeface="Century Gothic"/>
                <a:cs typeface="Century Gothic"/>
              </a:rPr>
              <a:t> </a:t>
            </a:r>
            <a:r>
              <a:rPr sz="1600" spc="-10" dirty="0">
                <a:solidFill>
                  <a:srgbClr val="FFFFFF"/>
                </a:solidFill>
                <a:latin typeface="Century Gothic"/>
                <a:cs typeface="Century Gothic"/>
              </a:rPr>
              <a:t>language,</a:t>
            </a:r>
            <a:r>
              <a:rPr sz="1600" spc="90" dirty="0">
                <a:solidFill>
                  <a:srgbClr val="FFFFFF"/>
                </a:solidFill>
                <a:latin typeface="Century Gothic"/>
                <a:cs typeface="Century Gothic"/>
              </a:rPr>
              <a:t> </a:t>
            </a:r>
            <a:r>
              <a:rPr sz="1600" spc="50" dirty="0">
                <a:solidFill>
                  <a:srgbClr val="FFFFFF"/>
                </a:solidFill>
                <a:latin typeface="Century Gothic"/>
                <a:cs typeface="Century Gothic"/>
              </a:rPr>
              <a:t>such </a:t>
            </a:r>
            <a:r>
              <a:rPr sz="1600" dirty="0">
                <a:solidFill>
                  <a:srgbClr val="FFFFFF"/>
                </a:solidFill>
                <a:latin typeface="Century Gothic"/>
                <a:cs typeface="Century Gothic"/>
              </a:rPr>
              <a:t>as</a:t>
            </a:r>
            <a:r>
              <a:rPr sz="1600" spc="60" dirty="0">
                <a:solidFill>
                  <a:srgbClr val="FFFFFF"/>
                </a:solidFill>
                <a:latin typeface="Century Gothic"/>
                <a:cs typeface="Century Gothic"/>
              </a:rPr>
              <a:t> </a:t>
            </a:r>
            <a:r>
              <a:rPr sz="1600" dirty="0">
                <a:solidFill>
                  <a:srgbClr val="FFFFFF"/>
                </a:solidFill>
                <a:latin typeface="Century Gothic"/>
                <a:cs typeface="Century Gothic"/>
              </a:rPr>
              <a:t>racial</a:t>
            </a:r>
            <a:r>
              <a:rPr sz="1600" spc="60" dirty="0">
                <a:solidFill>
                  <a:srgbClr val="FFFFFF"/>
                </a:solidFill>
                <a:latin typeface="Century Gothic"/>
                <a:cs typeface="Century Gothic"/>
              </a:rPr>
              <a:t> </a:t>
            </a:r>
            <a:r>
              <a:rPr sz="1600" dirty="0">
                <a:solidFill>
                  <a:srgbClr val="FFFFFF"/>
                </a:solidFill>
                <a:latin typeface="Century Gothic"/>
                <a:cs typeface="Century Gothic"/>
              </a:rPr>
              <a:t>or</a:t>
            </a:r>
            <a:r>
              <a:rPr sz="1600" spc="45" dirty="0">
                <a:solidFill>
                  <a:srgbClr val="FFFFFF"/>
                </a:solidFill>
                <a:latin typeface="Century Gothic"/>
                <a:cs typeface="Century Gothic"/>
              </a:rPr>
              <a:t> </a:t>
            </a:r>
            <a:r>
              <a:rPr sz="1600" dirty="0">
                <a:solidFill>
                  <a:srgbClr val="FFFFFF"/>
                </a:solidFill>
                <a:latin typeface="Century Gothic"/>
                <a:cs typeface="Century Gothic"/>
              </a:rPr>
              <a:t>gender</a:t>
            </a:r>
            <a:r>
              <a:rPr sz="1600" spc="70" dirty="0">
                <a:solidFill>
                  <a:srgbClr val="FFFFFF"/>
                </a:solidFill>
                <a:latin typeface="Century Gothic"/>
                <a:cs typeface="Century Gothic"/>
              </a:rPr>
              <a:t> </a:t>
            </a:r>
            <a:r>
              <a:rPr sz="1600" dirty="0">
                <a:solidFill>
                  <a:srgbClr val="FFFFFF"/>
                </a:solidFill>
                <a:latin typeface="Century Gothic"/>
                <a:cs typeface="Century Gothic"/>
              </a:rPr>
              <a:t>epithets.</a:t>
            </a:r>
            <a:r>
              <a:rPr sz="1600" spc="60" dirty="0">
                <a:solidFill>
                  <a:srgbClr val="FFFFFF"/>
                </a:solidFill>
                <a:latin typeface="Century Gothic"/>
                <a:cs typeface="Century Gothic"/>
              </a:rPr>
              <a:t> </a:t>
            </a:r>
            <a:r>
              <a:rPr sz="1600" dirty="0">
                <a:solidFill>
                  <a:srgbClr val="FFFFFF"/>
                </a:solidFill>
                <a:latin typeface="Century Gothic"/>
                <a:cs typeface="Century Gothic"/>
              </a:rPr>
              <a:t>Before</a:t>
            </a:r>
            <a:r>
              <a:rPr sz="1600" spc="60" dirty="0">
                <a:solidFill>
                  <a:srgbClr val="FFFFFF"/>
                </a:solidFill>
                <a:latin typeface="Century Gothic"/>
                <a:cs typeface="Century Gothic"/>
              </a:rPr>
              <a:t> </a:t>
            </a:r>
            <a:r>
              <a:rPr sz="1600" spc="90" dirty="0">
                <a:solidFill>
                  <a:srgbClr val="FFFFFF"/>
                </a:solidFill>
                <a:latin typeface="Century Gothic"/>
                <a:cs typeface="Century Gothic"/>
              </a:rPr>
              <a:t>using</a:t>
            </a:r>
            <a:r>
              <a:rPr sz="1600" spc="60" dirty="0">
                <a:solidFill>
                  <a:srgbClr val="FFFFFF"/>
                </a:solidFill>
                <a:latin typeface="Century Gothic"/>
                <a:cs typeface="Century Gothic"/>
              </a:rPr>
              <a:t> </a:t>
            </a:r>
            <a:r>
              <a:rPr sz="1600" spc="-50" dirty="0">
                <a:solidFill>
                  <a:srgbClr val="FFFFFF"/>
                </a:solidFill>
                <a:latin typeface="Century Gothic"/>
                <a:cs typeface="Century Gothic"/>
              </a:rPr>
              <a:t>a </a:t>
            </a:r>
            <a:r>
              <a:rPr sz="1600" dirty="0">
                <a:solidFill>
                  <a:srgbClr val="FFFFFF"/>
                </a:solidFill>
                <a:latin typeface="Century Gothic"/>
                <a:cs typeface="Century Gothic"/>
              </a:rPr>
              <a:t>questionable</a:t>
            </a:r>
            <a:r>
              <a:rPr sz="1600" spc="95" dirty="0">
                <a:solidFill>
                  <a:srgbClr val="FFFFFF"/>
                </a:solidFill>
                <a:latin typeface="Century Gothic"/>
                <a:cs typeface="Century Gothic"/>
              </a:rPr>
              <a:t> </a:t>
            </a:r>
            <a:r>
              <a:rPr sz="1600" spc="85" dirty="0">
                <a:solidFill>
                  <a:srgbClr val="FFFFFF"/>
                </a:solidFill>
                <a:latin typeface="Century Gothic"/>
                <a:cs typeface="Century Gothic"/>
              </a:rPr>
              <a:t>term </a:t>
            </a:r>
            <a:r>
              <a:rPr sz="1600" dirty="0">
                <a:solidFill>
                  <a:srgbClr val="FFFFFF"/>
                </a:solidFill>
                <a:latin typeface="Century Gothic"/>
                <a:cs typeface="Century Gothic"/>
              </a:rPr>
              <a:t>or</a:t>
            </a:r>
            <a:r>
              <a:rPr sz="1600" spc="70" dirty="0">
                <a:solidFill>
                  <a:srgbClr val="FFFFFF"/>
                </a:solidFill>
                <a:latin typeface="Century Gothic"/>
                <a:cs typeface="Century Gothic"/>
              </a:rPr>
              <a:t> </a:t>
            </a:r>
            <a:r>
              <a:rPr sz="1600" dirty="0">
                <a:solidFill>
                  <a:srgbClr val="FFFFFF"/>
                </a:solidFill>
                <a:latin typeface="Century Gothic"/>
                <a:cs typeface="Century Gothic"/>
              </a:rPr>
              <a:t>phrase,</a:t>
            </a:r>
            <a:r>
              <a:rPr sz="1600" spc="110" dirty="0">
                <a:solidFill>
                  <a:srgbClr val="FFFFFF"/>
                </a:solidFill>
                <a:latin typeface="Century Gothic"/>
                <a:cs typeface="Century Gothic"/>
              </a:rPr>
              <a:t> </a:t>
            </a:r>
            <a:r>
              <a:rPr sz="1600" spc="50" dirty="0">
                <a:solidFill>
                  <a:srgbClr val="FFFFFF"/>
                </a:solidFill>
                <a:latin typeface="Century Gothic"/>
                <a:cs typeface="Century Gothic"/>
              </a:rPr>
              <a:t>ask</a:t>
            </a:r>
            <a:r>
              <a:rPr sz="1600" spc="90" dirty="0">
                <a:solidFill>
                  <a:srgbClr val="FFFFFF"/>
                </a:solidFill>
                <a:latin typeface="Century Gothic"/>
                <a:cs typeface="Century Gothic"/>
              </a:rPr>
              <a:t> </a:t>
            </a:r>
            <a:r>
              <a:rPr sz="1600" dirty="0">
                <a:solidFill>
                  <a:srgbClr val="FFFFFF"/>
                </a:solidFill>
                <a:latin typeface="Century Gothic"/>
                <a:cs typeface="Century Gothic"/>
              </a:rPr>
              <a:t>yourself</a:t>
            </a:r>
            <a:r>
              <a:rPr sz="1600" spc="75" dirty="0">
                <a:solidFill>
                  <a:srgbClr val="FFFFFF"/>
                </a:solidFill>
                <a:latin typeface="Century Gothic"/>
                <a:cs typeface="Century Gothic"/>
              </a:rPr>
              <a:t> </a:t>
            </a:r>
            <a:r>
              <a:rPr sz="1600" dirty="0">
                <a:solidFill>
                  <a:srgbClr val="FFFFFF"/>
                </a:solidFill>
                <a:latin typeface="Century Gothic"/>
                <a:cs typeface="Century Gothic"/>
              </a:rPr>
              <a:t>“How</a:t>
            </a:r>
            <a:r>
              <a:rPr sz="1600" spc="70" dirty="0">
                <a:solidFill>
                  <a:srgbClr val="FFFFFF"/>
                </a:solidFill>
                <a:latin typeface="Century Gothic"/>
                <a:cs typeface="Century Gothic"/>
              </a:rPr>
              <a:t> </a:t>
            </a:r>
            <a:r>
              <a:rPr sz="1600" dirty="0">
                <a:solidFill>
                  <a:srgbClr val="FFFFFF"/>
                </a:solidFill>
                <a:latin typeface="Century Gothic"/>
                <a:cs typeface="Century Gothic"/>
              </a:rPr>
              <a:t>would</a:t>
            </a:r>
            <a:r>
              <a:rPr sz="1600" spc="95" dirty="0">
                <a:solidFill>
                  <a:srgbClr val="FFFFFF"/>
                </a:solidFill>
                <a:latin typeface="Century Gothic"/>
                <a:cs typeface="Century Gothic"/>
              </a:rPr>
              <a:t> </a:t>
            </a:r>
            <a:r>
              <a:rPr sz="1600" spc="114" dirty="0">
                <a:solidFill>
                  <a:srgbClr val="FFFFFF"/>
                </a:solidFill>
                <a:latin typeface="Century Gothic"/>
                <a:cs typeface="Century Gothic"/>
              </a:rPr>
              <a:t>I</a:t>
            </a:r>
            <a:r>
              <a:rPr sz="1600" spc="65" dirty="0">
                <a:solidFill>
                  <a:srgbClr val="FFFFFF"/>
                </a:solidFill>
                <a:latin typeface="Century Gothic"/>
                <a:cs typeface="Century Gothic"/>
              </a:rPr>
              <a:t> </a:t>
            </a:r>
            <a:r>
              <a:rPr sz="1600" dirty="0">
                <a:solidFill>
                  <a:srgbClr val="FFFFFF"/>
                </a:solidFill>
                <a:latin typeface="Century Gothic"/>
                <a:cs typeface="Century Gothic"/>
              </a:rPr>
              <a:t>feel</a:t>
            </a:r>
            <a:r>
              <a:rPr sz="1600" spc="65" dirty="0">
                <a:solidFill>
                  <a:srgbClr val="FFFFFF"/>
                </a:solidFill>
                <a:latin typeface="Century Gothic"/>
                <a:cs typeface="Century Gothic"/>
              </a:rPr>
              <a:t> </a:t>
            </a:r>
            <a:r>
              <a:rPr sz="1600" spc="70" dirty="0">
                <a:solidFill>
                  <a:srgbClr val="FFFFFF"/>
                </a:solidFill>
                <a:latin typeface="Century Gothic"/>
                <a:cs typeface="Century Gothic"/>
              </a:rPr>
              <a:t>if</a:t>
            </a:r>
            <a:r>
              <a:rPr sz="1600" spc="45" dirty="0">
                <a:solidFill>
                  <a:srgbClr val="FFFFFF"/>
                </a:solidFill>
                <a:latin typeface="Century Gothic"/>
                <a:cs typeface="Century Gothic"/>
              </a:rPr>
              <a:t> </a:t>
            </a:r>
            <a:r>
              <a:rPr sz="1600" dirty="0">
                <a:solidFill>
                  <a:srgbClr val="FFFFFF"/>
                </a:solidFill>
                <a:latin typeface="Century Gothic"/>
                <a:cs typeface="Century Gothic"/>
              </a:rPr>
              <a:t>someone</a:t>
            </a:r>
            <a:r>
              <a:rPr sz="1600" spc="110" dirty="0">
                <a:solidFill>
                  <a:srgbClr val="FFFFFF"/>
                </a:solidFill>
                <a:latin typeface="Century Gothic"/>
                <a:cs typeface="Century Gothic"/>
              </a:rPr>
              <a:t> </a:t>
            </a:r>
            <a:r>
              <a:rPr sz="1600" dirty="0">
                <a:solidFill>
                  <a:srgbClr val="FFFFFF"/>
                </a:solidFill>
                <a:latin typeface="Century Gothic"/>
                <a:cs typeface="Century Gothic"/>
              </a:rPr>
              <a:t>said</a:t>
            </a:r>
            <a:r>
              <a:rPr sz="1600" spc="95" dirty="0">
                <a:solidFill>
                  <a:srgbClr val="FFFFFF"/>
                </a:solidFill>
                <a:latin typeface="Century Gothic"/>
                <a:cs typeface="Century Gothic"/>
              </a:rPr>
              <a:t> </a:t>
            </a:r>
            <a:r>
              <a:rPr sz="1600" spc="114" dirty="0">
                <a:solidFill>
                  <a:srgbClr val="FFFFFF"/>
                </a:solidFill>
                <a:latin typeface="Century Gothic"/>
                <a:cs typeface="Century Gothic"/>
              </a:rPr>
              <a:t>this</a:t>
            </a:r>
            <a:r>
              <a:rPr sz="1600" spc="70" dirty="0">
                <a:solidFill>
                  <a:srgbClr val="FFFFFF"/>
                </a:solidFill>
                <a:latin typeface="Century Gothic"/>
                <a:cs typeface="Century Gothic"/>
              </a:rPr>
              <a:t> </a:t>
            </a:r>
            <a:r>
              <a:rPr sz="1600" spc="-25" dirty="0">
                <a:solidFill>
                  <a:srgbClr val="FFFFFF"/>
                </a:solidFill>
                <a:latin typeface="Century Gothic"/>
                <a:cs typeface="Century Gothic"/>
              </a:rPr>
              <a:t>to </a:t>
            </a:r>
            <a:r>
              <a:rPr sz="1600" spc="-20" dirty="0">
                <a:solidFill>
                  <a:srgbClr val="FFFFFF"/>
                </a:solidFill>
                <a:latin typeface="Century Gothic"/>
                <a:cs typeface="Century Gothic"/>
              </a:rPr>
              <a:t>me?”</a:t>
            </a:r>
            <a:endParaRPr sz="1600">
              <a:latin typeface="Century Gothic"/>
              <a:cs typeface="Century Gothic"/>
            </a:endParaRPr>
          </a:p>
          <a:p>
            <a:pPr marL="299085" indent="-286385">
              <a:lnSpc>
                <a:spcPct val="100000"/>
              </a:lnSpc>
              <a:buFont typeface="Arial"/>
              <a:buChar char="•"/>
              <a:tabLst>
                <a:tab pos="299085" algn="l"/>
              </a:tabLst>
            </a:pPr>
            <a:r>
              <a:rPr sz="1600" dirty="0">
                <a:solidFill>
                  <a:srgbClr val="FFFFFF"/>
                </a:solidFill>
                <a:latin typeface="Century Gothic"/>
                <a:cs typeface="Century Gothic"/>
              </a:rPr>
              <a:t>Avoid</a:t>
            </a:r>
            <a:r>
              <a:rPr sz="1600" spc="45" dirty="0">
                <a:solidFill>
                  <a:srgbClr val="FFFFFF"/>
                </a:solidFill>
                <a:latin typeface="Century Gothic"/>
                <a:cs typeface="Century Gothic"/>
              </a:rPr>
              <a:t> </a:t>
            </a:r>
            <a:r>
              <a:rPr sz="1600" dirty="0">
                <a:solidFill>
                  <a:srgbClr val="FFFFFF"/>
                </a:solidFill>
                <a:latin typeface="Century Gothic"/>
                <a:cs typeface="Century Gothic"/>
              </a:rPr>
              <a:t>offensive</a:t>
            </a:r>
            <a:r>
              <a:rPr sz="1600" spc="65" dirty="0">
                <a:solidFill>
                  <a:srgbClr val="FFFFFF"/>
                </a:solidFill>
                <a:latin typeface="Century Gothic"/>
                <a:cs typeface="Century Gothic"/>
              </a:rPr>
              <a:t> </a:t>
            </a:r>
            <a:r>
              <a:rPr sz="1600" spc="55" dirty="0">
                <a:solidFill>
                  <a:srgbClr val="FFFFFF"/>
                </a:solidFill>
                <a:latin typeface="Century Gothic"/>
                <a:cs typeface="Century Gothic"/>
              </a:rPr>
              <a:t>jokes</a:t>
            </a:r>
            <a:r>
              <a:rPr sz="1600" spc="65" dirty="0">
                <a:solidFill>
                  <a:srgbClr val="FFFFFF"/>
                </a:solidFill>
                <a:latin typeface="Century Gothic"/>
                <a:cs typeface="Century Gothic"/>
              </a:rPr>
              <a:t> </a:t>
            </a:r>
            <a:r>
              <a:rPr sz="1600" dirty="0">
                <a:solidFill>
                  <a:srgbClr val="FFFFFF"/>
                </a:solidFill>
                <a:latin typeface="Century Gothic"/>
                <a:cs typeface="Century Gothic"/>
              </a:rPr>
              <a:t>that</a:t>
            </a:r>
            <a:r>
              <a:rPr sz="1600" spc="85" dirty="0">
                <a:solidFill>
                  <a:srgbClr val="FFFFFF"/>
                </a:solidFill>
                <a:latin typeface="Century Gothic"/>
                <a:cs typeface="Century Gothic"/>
              </a:rPr>
              <a:t> </a:t>
            </a:r>
            <a:r>
              <a:rPr sz="1600" dirty="0">
                <a:solidFill>
                  <a:srgbClr val="FFFFFF"/>
                </a:solidFill>
                <a:latin typeface="Century Gothic"/>
                <a:cs typeface="Century Gothic"/>
              </a:rPr>
              <a:t>make</a:t>
            </a:r>
            <a:r>
              <a:rPr sz="1600" spc="60" dirty="0">
                <a:solidFill>
                  <a:srgbClr val="FFFFFF"/>
                </a:solidFill>
                <a:latin typeface="Century Gothic"/>
                <a:cs typeface="Century Gothic"/>
              </a:rPr>
              <a:t> </a:t>
            </a:r>
            <a:r>
              <a:rPr sz="1600" spc="75" dirty="0">
                <a:solidFill>
                  <a:srgbClr val="FFFFFF"/>
                </a:solidFill>
                <a:latin typeface="Century Gothic"/>
                <a:cs typeface="Century Gothic"/>
              </a:rPr>
              <a:t>fun</a:t>
            </a:r>
            <a:r>
              <a:rPr sz="1600" spc="50" dirty="0">
                <a:solidFill>
                  <a:srgbClr val="FFFFFF"/>
                </a:solidFill>
                <a:latin typeface="Century Gothic"/>
                <a:cs typeface="Century Gothic"/>
              </a:rPr>
              <a:t> </a:t>
            </a:r>
            <a:r>
              <a:rPr sz="1600" dirty="0">
                <a:solidFill>
                  <a:srgbClr val="FFFFFF"/>
                </a:solidFill>
                <a:latin typeface="Century Gothic"/>
                <a:cs typeface="Century Gothic"/>
              </a:rPr>
              <a:t>of</a:t>
            </a:r>
            <a:r>
              <a:rPr sz="1600" spc="35" dirty="0">
                <a:solidFill>
                  <a:srgbClr val="FFFFFF"/>
                </a:solidFill>
                <a:latin typeface="Century Gothic"/>
                <a:cs typeface="Century Gothic"/>
              </a:rPr>
              <a:t> </a:t>
            </a:r>
            <a:r>
              <a:rPr sz="1600" dirty="0">
                <a:solidFill>
                  <a:srgbClr val="FFFFFF"/>
                </a:solidFill>
                <a:latin typeface="Century Gothic"/>
                <a:cs typeface="Century Gothic"/>
              </a:rPr>
              <a:t>others.</a:t>
            </a:r>
            <a:r>
              <a:rPr sz="1600" spc="75" dirty="0">
                <a:solidFill>
                  <a:srgbClr val="FFFFFF"/>
                </a:solidFill>
                <a:latin typeface="Century Gothic"/>
                <a:cs typeface="Century Gothic"/>
              </a:rPr>
              <a:t> </a:t>
            </a:r>
            <a:r>
              <a:rPr sz="1600" spc="140" dirty="0">
                <a:solidFill>
                  <a:srgbClr val="FFFFFF"/>
                </a:solidFill>
                <a:latin typeface="Century Gothic"/>
                <a:cs typeface="Century Gothic"/>
              </a:rPr>
              <a:t>This</a:t>
            </a:r>
            <a:r>
              <a:rPr sz="1600" spc="55" dirty="0">
                <a:solidFill>
                  <a:srgbClr val="FFFFFF"/>
                </a:solidFill>
                <a:latin typeface="Century Gothic"/>
                <a:cs typeface="Century Gothic"/>
              </a:rPr>
              <a:t> </a:t>
            </a:r>
            <a:r>
              <a:rPr sz="1600" spc="-45" dirty="0">
                <a:solidFill>
                  <a:srgbClr val="FFFFFF"/>
                </a:solidFill>
                <a:latin typeface="Century Gothic"/>
                <a:cs typeface="Century Gothic"/>
              </a:rPr>
              <a:t>can</a:t>
            </a:r>
            <a:r>
              <a:rPr sz="1600" spc="65" dirty="0">
                <a:solidFill>
                  <a:srgbClr val="FFFFFF"/>
                </a:solidFill>
                <a:latin typeface="Century Gothic"/>
                <a:cs typeface="Century Gothic"/>
              </a:rPr>
              <a:t> </a:t>
            </a:r>
            <a:r>
              <a:rPr sz="1600" dirty="0">
                <a:solidFill>
                  <a:srgbClr val="FFFFFF"/>
                </a:solidFill>
                <a:latin typeface="Century Gothic"/>
                <a:cs typeface="Century Gothic"/>
              </a:rPr>
              <a:t>be</a:t>
            </a:r>
            <a:r>
              <a:rPr sz="1600" spc="50" dirty="0">
                <a:solidFill>
                  <a:srgbClr val="FFFFFF"/>
                </a:solidFill>
                <a:latin typeface="Century Gothic"/>
                <a:cs typeface="Century Gothic"/>
              </a:rPr>
              <a:t> </a:t>
            </a:r>
            <a:r>
              <a:rPr sz="1600" dirty="0">
                <a:solidFill>
                  <a:srgbClr val="FFFFFF"/>
                </a:solidFill>
                <a:latin typeface="Century Gothic"/>
                <a:cs typeface="Century Gothic"/>
              </a:rPr>
              <a:t>construed</a:t>
            </a:r>
            <a:r>
              <a:rPr sz="1600" spc="75" dirty="0">
                <a:solidFill>
                  <a:srgbClr val="FFFFFF"/>
                </a:solidFill>
                <a:latin typeface="Century Gothic"/>
                <a:cs typeface="Century Gothic"/>
              </a:rPr>
              <a:t> </a:t>
            </a:r>
            <a:r>
              <a:rPr sz="1600" dirty="0">
                <a:solidFill>
                  <a:srgbClr val="FFFFFF"/>
                </a:solidFill>
                <a:latin typeface="Century Gothic"/>
                <a:cs typeface="Century Gothic"/>
              </a:rPr>
              <a:t>as</a:t>
            </a:r>
            <a:r>
              <a:rPr sz="1600" spc="60" dirty="0">
                <a:solidFill>
                  <a:srgbClr val="FFFFFF"/>
                </a:solidFill>
                <a:latin typeface="Century Gothic"/>
                <a:cs typeface="Century Gothic"/>
              </a:rPr>
              <a:t> </a:t>
            </a:r>
            <a:r>
              <a:rPr sz="1600" spc="-10" dirty="0">
                <a:solidFill>
                  <a:srgbClr val="FFFFFF"/>
                </a:solidFill>
                <a:latin typeface="Century Gothic"/>
                <a:cs typeface="Century Gothic"/>
              </a:rPr>
              <a:t>harassment.</a:t>
            </a:r>
            <a:endParaRPr sz="1600">
              <a:latin typeface="Century Gothic"/>
              <a:cs typeface="Century Gothic"/>
            </a:endParaRPr>
          </a:p>
          <a:p>
            <a:pPr marL="299085" indent="-286385">
              <a:lnSpc>
                <a:spcPct val="100000"/>
              </a:lnSpc>
              <a:buFont typeface="Arial"/>
              <a:buChar char="•"/>
              <a:tabLst>
                <a:tab pos="299085" algn="l"/>
              </a:tabLst>
            </a:pPr>
            <a:r>
              <a:rPr sz="1600" dirty="0">
                <a:solidFill>
                  <a:srgbClr val="FFFFFF"/>
                </a:solidFill>
                <a:latin typeface="Century Gothic"/>
                <a:cs typeface="Century Gothic"/>
              </a:rPr>
              <a:t>Make</a:t>
            </a:r>
            <a:r>
              <a:rPr sz="1600" spc="35" dirty="0">
                <a:solidFill>
                  <a:srgbClr val="FFFFFF"/>
                </a:solidFill>
                <a:latin typeface="Century Gothic"/>
                <a:cs typeface="Century Gothic"/>
              </a:rPr>
              <a:t> </a:t>
            </a:r>
            <a:r>
              <a:rPr sz="1600" spc="100" dirty="0">
                <a:solidFill>
                  <a:srgbClr val="FFFFFF"/>
                </a:solidFill>
                <a:latin typeface="Century Gothic"/>
                <a:cs typeface="Century Gothic"/>
              </a:rPr>
              <a:t>it</a:t>
            </a:r>
            <a:r>
              <a:rPr sz="1600" spc="10" dirty="0">
                <a:solidFill>
                  <a:srgbClr val="FFFFFF"/>
                </a:solidFill>
                <a:latin typeface="Century Gothic"/>
                <a:cs typeface="Century Gothic"/>
              </a:rPr>
              <a:t> </a:t>
            </a:r>
            <a:r>
              <a:rPr sz="1600" spc="-10" dirty="0">
                <a:solidFill>
                  <a:srgbClr val="FFFFFF"/>
                </a:solidFill>
                <a:latin typeface="Century Gothic"/>
                <a:cs typeface="Century Gothic"/>
              </a:rPr>
              <a:t>clear</a:t>
            </a:r>
            <a:r>
              <a:rPr sz="1600" spc="15" dirty="0">
                <a:solidFill>
                  <a:srgbClr val="FFFFFF"/>
                </a:solidFill>
                <a:latin typeface="Century Gothic"/>
                <a:cs typeface="Century Gothic"/>
              </a:rPr>
              <a:t> </a:t>
            </a:r>
            <a:r>
              <a:rPr sz="1600" dirty="0">
                <a:solidFill>
                  <a:srgbClr val="FFFFFF"/>
                </a:solidFill>
                <a:latin typeface="Century Gothic"/>
                <a:cs typeface="Century Gothic"/>
              </a:rPr>
              <a:t>that</a:t>
            </a:r>
            <a:r>
              <a:rPr sz="1600" spc="55" dirty="0">
                <a:solidFill>
                  <a:srgbClr val="FFFFFF"/>
                </a:solidFill>
                <a:latin typeface="Century Gothic"/>
                <a:cs typeface="Century Gothic"/>
              </a:rPr>
              <a:t> </a:t>
            </a:r>
            <a:r>
              <a:rPr sz="1600" dirty="0">
                <a:solidFill>
                  <a:srgbClr val="FFFFFF"/>
                </a:solidFill>
                <a:latin typeface="Century Gothic"/>
                <a:cs typeface="Century Gothic"/>
              </a:rPr>
              <a:t>you</a:t>
            </a:r>
            <a:r>
              <a:rPr sz="1600" spc="15" dirty="0">
                <a:solidFill>
                  <a:srgbClr val="FFFFFF"/>
                </a:solidFill>
                <a:latin typeface="Century Gothic"/>
                <a:cs typeface="Century Gothic"/>
              </a:rPr>
              <a:t> </a:t>
            </a:r>
            <a:r>
              <a:rPr sz="1600" dirty="0">
                <a:solidFill>
                  <a:srgbClr val="FFFFFF"/>
                </a:solidFill>
                <a:latin typeface="Century Gothic"/>
                <a:cs typeface="Century Gothic"/>
              </a:rPr>
              <a:t>won’t</a:t>
            </a:r>
            <a:r>
              <a:rPr sz="1600" spc="45" dirty="0">
                <a:solidFill>
                  <a:srgbClr val="FFFFFF"/>
                </a:solidFill>
                <a:latin typeface="Century Gothic"/>
                <a:cs typeface="Century Gothic"/>
              </a:rPr>
              <a:t> </a:t>
            </a:r>
            <a:r>
              <a:rPr sz="1600" dirty="0">
                <a:solidFill>
                  <a:srgbClr val="FFFFFF"/>
                </a:solidFill>
                <a:latin typeface="Century Gothic"/>
                <a:cs typeface="Century Gothic"/>
              </a:rPr>
              <a:t>tolerate</a:t>
            </a:r>
            <a:r>
              <a:rPr sz="1600" spc="35" dirty="0">
                <a:solidFill>
                  <a:srgbClr val="FFFFFF"/>
                </a:solidFill>
                <a:latin typeface="Century Gothic"/>
                <a:cs typeface="Century Gothic"/>
              </a:rPr>
              <a:t> </a:t>
            </a:r>
            <a:r>
              <a:rPr sz="1600" dirty="0">
                <a:solidFill>
                  <a:srgbClr val="FFFFFF"/>
                </a:solidFill>
                <a:latin typeface="Century Gothic"/>
                <a:cs typeface="Century Gothic"/>
              </a:rPr>
              <a:t>offensive</a:t>
            </a:r>
            <a:r>
              <a:rPr sz="1600" spc="20" dirty="0">
                <a:solidFill>
                  <a:srgbClr val="FFFFFF"/>
                </a:solidFill>
                <a:latin typeface="Century Gothic"/>
                <a:cs typeface="Century Gothic"/>
              </a:rPr>
              <a:t> </a:t>
            </a:r>
            <a:r>
              <a:rPr sz="1600" dirty="0">
                <a:solidFill>
                  <a:srgbClr val="FFFFFF"/>
                </a:solidFill>
                <a:latin typeface="Century Gothic"/>
                <a:cs typeface="Century Gothic"/>
              </a:rPr>
              <a:t>speech</a:t>
            </a:r>
            <a:r>
              <a:rPr sz="1600" spc="50" dirty="0">
                <a:solidFill>
                  <a:srgbClr val="FFFFFF"/>
                </a:solidFill>
                <a:latin typeface="Century Gothic"/>
                <a:cs typeface="Century Gothic"/>
              </a:rPr>
              <a:t> </a:t>
            </a:r>
            <a:r>
              <a:rPr sz="1600" dirty="0">
                <a:solidFill>
                  <a:srgbClr val="FFFFFF"/>
                </a:solidFill>
                <a:latin typeface="Century Gothic"/>
                <a:cs typeface="Century Gothic"/>
              </a:rPr>
              <a:t>or</a:t>
            </a:r>
            <a:r>
              <a:rPr sz="1600" spc="20" dirty="0">
                <a:solidFill>
                  <a:srgbClr val="FFFFFF"/>
                </a:solidFill>
                <a:latin typeface="Century Gothic"/>
                <a:cs typeface="Century Gothic"/>
              </a:rPr>
              <a:t> </a:t>
            </a:r>
            <a:r>
              <a:rPr sz="1600" dirty="0">
                <a:solidFill>
                  <a:srgbClr val="FFFFFF"/>
                </a:solidFill>
                <a:latin typeface="Century Gothic"/>
                <a:cs typeface="Century Gothic"/>
              </a:rPr>
              <a:t>behavior</a:t>
            </a:r>
            <a:r>
              <a:rPr sz="1600" spc="30" dirty="0">
                <a:solidFill>
                  <a:srgbClr val="FFFFFF"/>
                </a:solidFill>
                <a:latin typeface="Century Gothic"/>
                <a:cs typeface="Century Gothic"/>
              </a:rPr>
              <a:t> </a:t>
            </a:r>
            <a:r>
              <a:rPr sz="1600" spc="75" dirty="0">
                <a:solidFill>
                  <a:srgbClr val="FFFFFF"/>
                </a:solidFill>
                <a:latin typeface="Century Gothic"/>
                <a:cs typeface="Century Gothic"/>
              </a:rPr>
              <a:t>from</a:t>
            </a:r>
            <a:r>
              <a:rPr sz="1600" spc="35" dirty="0">
                <a:solidFill>
                  <a:srgbClr val="FFFFFF"/>
                </a:solidFill>
                <a:latin typeface="Century Gothic"/>
                <a:cs typeface="Century Gothic"/>
              </a:rPr>
              <a:t> </a:t>
            </a:r>
            <a:r>
              <a:rPr sz="1600" spc="-10" dirty="0">
                <a:solidFill>
                  <a:srgbClr val="FFFFFF"/>
                </a:solidFill>
                <a:latin typeface="Century Gothic"/>
                <a:cs typeface="Century Gothic"/>
              </a:rPr>
              <a:t>others.</a:t>
            </a:r>
            <a:endParaRPr sz="1600">
              <a:latin typeface="Century Gothic"/>
              <a:cs typeface="Century Gothic"/>
            </a:endParaRPr>
          </a:p>
          <a:p>
            <a:pPr marL="299085" indent="-286385">
              <a:lnSpc>
                <a:spcPct val="100000"/>
              </a:lnSpc>
              <a:buFont typeface="Arial"/>
              <a:buChar char="•"/>
              <a:tabLst>
                <a:tab pos="299085" algn="l"/>
              </a:tabLst>
            </a:pPr>
            <a:r>
              <a:rPr sz="1600" dirty="0">
                <a:solidFill>
                  <a:srgbClr val="FFFFFF"/>
                </a:solidFill>
                <a:latin typeface="Century Gothic"/>
                <a:cs typeface="Century Gothic"/>
              </a:rPr>
              <a:t>Treat</a:t>
            </a:r>
            <a:r>
              <a:rPr sz="1600" spc="85" dirty="0">
                <a:solidFill>
                  <a:srgbClr val="FFFFFF"/>
                </a:solidFill>
                <a:latin typeface="Century Gothic"/>
                <a:cs typeface="Century Gothic"/>
              </a:rPr>
              <a:t> </a:t>
            </a:r>
            <a:r>
              <a:rPr sz="1600" spc="-10" dirty="0">
                <a:solidFill>
                  <a:srgbClr val="FFFFFF"/>
                </a:solidFill>
                <a:latin typeface="Century Gothic"/>
                <a:cs typeface="Century Gothic"/>
              </a:rPr>
              <a:t>people</a:t>
            </a:r>
            <a:r>
              <a:rPr sz="1600" spc="85" dirty="0">
                <a:solidFill>
                  <a:srgbClr val="FFFFFF"/>
                </a:solidFill>
                <a:latin typeface="Century Gothic"/>
                <a:cs typeface="Century Gothic"/>
              </a:rPr>
              <a:t> </a:t>
            </a:r>
            <a:r>
              <a:rPr sz="1600" dirty="0">
                <a:solidFill>
                  <a:srgbClr val="FFFFFF"/>
                </a:solidFill>
                <a:latin typeface="Century Gothic"/>
                <a:cs typeface="Century Gothic"/>
              </a:rPr>
              <a:t>as</a:t>
            </a:r>
            <a:r>
              <a:rPr sz="1600" spc="85" dirty="0">
                <a:solidFill>
                  <a:srgbClr val="FFFFFF"/>
                </a:solidFill>
                <a:latin typeface="Century Gothic"/>
                <a:cs typeface="Century Gothic"/>
              </a:rPr>
              <a:t> </a:t>
            </a:r>
            <a:r>
              <a:rPr sz="1600" dirty="0">
                <a:solidFill>
                  <a:srgbClr val="FFFFFF"/>
                </a:solidFill>
                <a:latin typeface="Century Gothic"/>
                <a:cs typeface="Century Gothic"/>
              </a:rPr>
              <a:t>individuals</a:t>
            </a:r>
            <a:r>
              <a:rPr sz="1600" spc="70" dirty="0">
                <a:solidFill>
                  <a:srgbClr val="FFFFFF"/>
                </a:solidFill>
                <a:latin typeface="Century Gothic"/>
                <a:cs typeface="Century Gothic"/>
              </a:rPr>
              <a:t> </a:t>
            </a:r>
            <a:r>
              <a:rPr sz="1600" spc="95" dirty="0">
                <a:solidFill>
                  <a:srgbClr val="FFFFFF"/>
                </a:solidFill>
                <a:latin typeface="Century Gothic"/>
                <a:cs typeface="Century Gothic"/>
              </a:rPr>
              <a:t>with</a:t>
            </a:r>
            <a:r>
              <a:rPr sz="1600" spc="85" dirty="0">
                <a:solidFill>
                  <a:srgbClr val="FFFFFF"/>
                </a:solidFill>
                <a:latin typeface="Century Gothic"/>
                <a:cs typeface="Century Gothic"/>
              </a:rPr>
              <a:t> </a:t>
            </a:r>
            <a:r>
              <a:rPr sz="1600" spc="55" dirty="0">
                <a:solidFill>
                  <a:srgbClr val="FFFFFF"/>
                </a:solidFill>
                <a:latin typeface="Century Gothic"/>
                <a:cs typeface="Century Gothic"/>
              </a:rPr>
              <a:t>unique</a:t>
            </a:r>
            <a:r>
              <a:rPr sz="1600" spc="60" dirty="0">
                <a:solidFill>
                  <a:srgbClr val="FFFFFF"/>
                </a:solidFill>
                <a:latin typeface="Century Gothic"/>
                <a:cs typeface="Century Gothic"/>
              </a:rPr>
              <a:t> </a:t>
            </a:r>
            <a:r>
              <a:rPr sz="1600" dirty="0">
                <a:solidFill>
                  <a:srgbClr val="FFFFFF"/>
                </a:solidFill>
                <a:latin typeface="Century Gothic"/>
                <a:cs typeface="Century Gothic"/>
              </a:rPr>
              <a:t>beliefs,</a:t>
            </a:r>
            <a:r>
              <a:rPr sz="1600" spc="65" dirty="0">
                <a:solidFill>
                  <a:srgbClr val="FFFFFF"/>
                </a:solidFill>
                <a:latin typeface="Century Gothic"/>
                <a:cs typeface="Century Gothic"/>
              </a:rPr>
              <a:t> </a:t>
            </a:r>
            <a:r>
              <a:rPr sz="1600" spc="55" dirty="0">
                <a:solidFill>
                  <a:srgbClr val="FFFFFF"/>
                </a:solidFill>
                <a:latin typeface="Century Gothic"/>
                <a:cs typeface="Century Gothic"/>
              </a:rPr>
              <a:t>opinions</a:t>
            </a:r>
            <a:r>
              <a:rPr sz="1600" spc="90" dirty="0">
                <a:solidFill>
                  <a:srgbClr val="FFFFFF"/>
                </a:solidFill>
                <a:latin typeface="Century Gothic"/>
                <a:cs typeface="Century Gothic"/>
              </a:rPr>
              <a:t> </a:t>
            </a:r>
            <a:r>
              <a:rPr sz="1600" dirty="0">
                <a:solidFill>
                  <a:srgbClr val="FFFFFF"/>
                </a:solidFill>
                <a:latin typeface="Century Gothic"/>
                <a:cs typeface="Century Gothic"/>
              </a:rPr>
              <a:t>and</a:t>
            </a:r>
            <a:r>
              <a:rPr sz="1600" spc="90" dirty="0">
                <a:solidFill>
                  <a:srgbClr val="FFFFFF"/>
                </a:solidFill>
                <a:latin typeface="Century Gothic"/>
                <a:cs typeface="Century Gothic"/>
              </a:rPr>
              <a:t> </a:t>
            </a:r>
            <a:r>
              <a:rPr sz="1600" spc="40" dirty="0">
                <a:solidFill>
                  <a:srgbClr val="FFFFFF"/>
                </a:solidFill>
                <a:latin typeface="Century Gothic"/>
                <a:cs typeface="Century Gothic"/>
              </a:rPr>
              <a:t>styles.</a:t>
            </a:r>
            <a:endParaRPr sz="1600">
              <a:latin typeface="Century Gothic"/>
              <a:cs typeface="Century Gothic"/>
            </a:endParaRPr>
          </a:p>
          <a:p>
            <a:pPr marL="299085" marR="182245" indent="-287020">
              <a:lnSpc>
                <a:spcPct val="100000"/>
              </a:lnSpc>
              <a:buFont typeface="Arial"/>
              <a:buChar char="•"/>
              <a:tabLst>
                <a:tab pos="299085" algn="l"/>
              </a:tabLst>
            </a:pPr>
            <a:r>
              <a:rPr sz="1600" spc="95" dirty="0">
                <a:solidFill>
                  <a:srgbClr val="FFFFFF"/>
                </a:solidFill>
                <a:latin typeface="Century Gothic"/>
                <a:cs typeface="Century Gothic"/>
              </a:rPr>
              <a:t>Be</a:t>
            </a:r>
            <a:r>
              <a:rPr sz="1600" spc="30" dirty="0">
                <a:solidFill>
                  <a:srgbClr val="FFFFFF"/>
                </a:solidFill>
                <a:latin typeface="Century Gothic"/>
                <a:cs typeface="Century Gothic"/>
              </a:rPr>
              <a:t> </a:t>
            </a:r>
            <a:r>
              <a:rPr sz="1600" spc="-10" dirty="0">
                <a:solidFill>
                  <a:srgbClr val="FFFFFF"/>
                </a:solidFill>
                <a:latin typeface="Century Gothic"/>
                <a:cs typeface="Century Gothic"/>
              </a:rPr>
              <a:t>aware</a:t>
            </a:r>
            <a:r>
              <a:rPr sz="1600" spc="40" dirty="0">
                <a:solidFill>
                  <a:srgbClr val="FFFFFF"/>
                </a:solidFill>
                <a:latin typeface="Century Gothic"/>
                <a:cs typeface="Century Gothic"/>
              </a:rPr>
              <a:t> </a:t>
            </a:r>
            <a:r>
              <a:rPr sz="1600" dirty="0">
                <a:solidFill>
                  <a:srgbClr val="FFFFFF"/>
                </a:solidFill>
                <a:latin typeface="Century Gothic"/>
                <a:cs typeface="Century Gothic"/>
              </a:rPr>
              <a:t>of</a:t>
            </a:r>
            <a:r>
              <a:rPr sz="1600" spc="15" dirty="0">
                <a:solidFill>
                  <a:srgbClr val="FFFFFF"/>
                </a:solidFill>
                <a:latin typeface="Century Gothic"/>
                <a:cs typeface="Century Gothic"/>
              </a:rPr>
              <a:t> </a:t>
            </a:r>
            <a:r>
              <a:rPr sz="1600" dirty="0">
                <a:solidFill>
                  <a:srgbClr val="FFFFFF"/>
                </a:solidFill>
                <a:latin typeface="Century Gothic"/>
                <a:cs typeface="Century Gothic"/>
              </a:rPr>
              <a:t>how</a:t>
            </a:r>
            <a:r>
              <a:rPr sz="1600" spc="40" dirty="0">
                <a:solidFill>
                  <a:srgbClr val="FFFFFF"/>
                </a:solidFill>
                <a:latin typeface="Century Gothic"/>
                <a:cs typeface="Century Gothic"/>
              </a:rPr>
              <a:t> </a:t>
            </a:r>
            <a:r>
              <a:rPr sz="1600" dirty="0">
                <a:solidFill>
                  <a:srgbClr val="FFFFFF"/>
                </a:solidFill>
                <a:latin typeface="Century Gothic"/>
                <a:cs typeface="Century Gothic"/>
              </a:rPr>
              <a:t>your</a:t>
            </a:r>
            <a:r>
              <a:rPr sz="1600" spc="10" dirty="0">
                <a:solidFill>
                  <a:srgbClr val="FFFFFF"/>
                </a:solidFill>
                <a:latin typeface="Century Gothic"/>
                <a:cs typeface="Century Gothic"/>
              </a:rPr>
              <a:t> </a:t>
            </a:r>
            <a:r>
              <a:rPr sz="1600" dirty="0">
                <a:solidFill>
                  <a:srgbClr val="FFFFFF"/>
                </a:solidFill>
                <a:latin typeface="Century Gothic"/>
                <a:cs typeface="Century Gothic"/>
              </a:rPr>
              <a:t>own</a:t>
            </a:r>
            <a:r>
              <a:rPr sz="1600" spc="55" dirty="0">
                <a:solidFill>
                  <a:srgbClr val="FFFFFF"/>
                </a:solidFill>
                <a:latin typeface="Century Gothic"/>
                <a:cs typeface="Century Gothic"/>
              </a:rPr>
              <a:t> </a:t>
            </a:r>
            <a:r>
              <a:rPr sz="1600" spc="45" dirty="0">
                <a:solidFill>
                  <a:srgbClr val="FFFFFF"/>
                </a:solidFill>
                <a:latin typeface="Century Gothic"/>
                <a:cs typeface="Century Gothic"/>
              </a:rPr>
              <a:t>cultural</a:t>
            </a:r>
            <a:r>
              <a:rPr sz="1600" spc="-5" dirty="0">
                <a:solidFill>
                  <a:srgbClr val="FFFFFF"/>
                </a:solidFill>
                <a:latin typeface="Century Gothic"/>
                <a:cs typeface="Century Gothic"/>
              </a:rPr>
              <a:t> </a:t>
            </a:r>
            <a:r>
              <a:rPr sz="1600" spc="70" dirty="0">
                <a:solidFill>
                  <a:srgbClr val="FFFFFF"/>
                </a:solidFill>
                <a:latin typeface="Century Gothic"/>
                <a:cs typeface="Century Gothic"/>
              </a:rPr>
              <a:t>assumptions</a:t>
            </a:r>
            <a:r>
              <a:rPr sz="1600" spc="75" dirty="0">
                <a:solidFill>
                  <a:srgbClr val="FFFFFF"/>
                </a:solidFill>
                <a:latin typeface="Century Gothic"/>
                <a:cs typeface="Century Gothic"/>
              </a:rPr>
              <a:t> </a:t>
            </a:r>
            <a:r>
              <a:rPr sz="1600" dirty="0">
                <a:solidFill>
                  <a:srgbClr val="FFFFFF"/>
                </a:solidFill>
                <a:latin typeface="Century Gothic"/>
                <a:cs typeface="Century Gothic"/>
              </a:rPr>
              <a:t>may</a:t>
            </a:r>
            <a:r>
              <a:rPr sz="1600" spc="35" dirty="0">
                <a:solidFill>
                  <a:srgbClr val="FFFFFF"/>
                </a:solidFill>
                <a:latin typeface="Century Gothic"/>
                <a:cs typeface="Century Gothic"/>
              </a:rPr>
              <a:t> </a:t>
            </a:r>
            <a:r>
              <a:rPr sz="1600" spc="-10" dirty="0">
                <a:solidFill>
                  <a:srgbClr val="FFFFFF"/>
                </a:solidFill>
                <a:latin typeface="Century Gothic"/>
                <a:cs typeface="Century Gothic"/>
              </a:rPr>
              <a:t>cause</a:t>
            </a:r>
            <a:r>
              <a:rPr sz="1600" spc="30" dirty="0">
                <a:solidFill>
                  <a:srgbClr val="FFFFFF"/>
                </a:solidFill>
                <a:latin typeface="Century Gothic"/>
                <a:cs typeface="Century Gothic"/>
              </a:rPr>
              <a:t> </a:t>
            </a:r>
            <a:r>
              <a:rPr sz="1600" dirty="0">
                <a:solidFill>
                  <a:srgbClr val="FFFFFF"/>
                </a:solidFill>
                <a:latin typeface="Century Gothic"/>
                <a:cs typeface="Century Gothic"/>
              </a:rPr>
              <a:t>you</a:t>
            </a:r>
            <a:r>
              <a:rPr sz="1600" spc="25" dirty="0">
                <a:solidFill>
                  <a:srgbClr val="FFFFFF"/>
                </a:solidFill>
                <a:latin typeface="Century Gothic"/>
                <a:cs typeface="Century Gothic"/>
              </a:rPr>
              <a:t> </a:t>
            </a:r>
            <a:r>
              <a:rPr sz="1600" dirty="0">
                <a:solidFill>
                  <a:srgbClr val="FFFFFF"/>
                </a:solidFill>
                <a:latin typeface="Century Gothic"/>
                <a:cs typeface="Century Gothic"/>
              </a:rPr>
              <a:t>to</a:t>
            </a:r>
            <a:r>
              <a:rPr sz="1600" spc="20" dirty="0">
                <a:solidFill>
                  <a:srgbClr val="FFFFFF"/>
                </a:solidFill>
                <a:latin typeface="Century Gothic"/>
                <a:cs typeface="Century Gothic"/>
              </a:rPr>
              <a:t> </a:t>
            </a:r>
            <a:r>
              <a:rPr sz="1600" spc="55" dirty="0">
                <a:solidFill>
                  <a:srgbClr val="FFFFFF"/>
                </a:solidFill>
                <a:latin typeface="Century Gothic"/>
                <a:cs typeface="Century Gothic"/>
              </a:rPr>
              <a:t>misunderstand </a:t>
            </a:r>
            <a:r>
              <a:rPr sz="1600" dirty="0">
                <a:solidFill>
                  <a:srgbClr val="FFFFFF"/>
                </a:solidFill>
                <a:latin typeface="Century Gothic"/>
                <a:cs typeface="Century Gothic"/>
              </a:rPr>
              <a:t>another</a:t>
            </a:r>
            <a:r>
              <a:rPr sz="1600" spc="200" dirty="0">
                <a:solidFill>
                  <a:srgbClr val="FFFFFF"/>
                </a:solidFill>
                <a:latin typeface="Century Gothic"/>
                <a:cs typeface="Century Gothic"/>
              </a:rPr>
              <a:t> </a:t>
            </a:r>
            <a:r>
              <a:rPr sz="1600" spc="-10" dirty="0">
                <a:solidFill>
                  <a:srgbClr val="FFFFFF"/>
                </a:solidFill>
                <a:latin typeface="Century Gothic"/>
                <a:cs typeface="Century Gothic"/>
              </a:rPr>
              <a:t>person.</a:t>
            </a:r>
            <a:endParaRPr sz="1600">
              <a:latin typeface="Century Gothic"/>
              <a:cs typeface="Century Gothic"/>
            </a:endParaRPr>
          </a:p>
          <a:p>
            <a:pPr marL="299085" indent="-286385">
              <a:lnSpc>
                <a:spcPct val="100000"/>
              </a:lnSpc>
              <a:buFont typeface="Arial"/>
              <a:buChar char="•"/>
              <a:tabLst>
                <a:tab pos="299085" algn="l"/>
              </a:tabLst>
            </a:pPr>
            <a:r>
              <a:rPr sz="1600" dirty="0">
                <a:solidFill>
                  <a:srgbClr val="FFFFFF"/>
                </a:solidFill>
                <a:latin typeface="Century Gothic"/>
                <a:cs typeface="Century Gothic"/>
              </a:rPr>
              <a:t>Address</a:t>
            </a:r>
            <a:r>
              <a:rPr sz="1600" spc="85" dirty="0">
                <a:solidFill>
                  <a:srgbClr val="FFFFFF"/>
                </a:solidFill>
                <a:latin typeface="Century Gothic"/>
                <a:cs typeface="Century Gothic"/>
              </a:rPr>
              <a:t> </a:t>
            </a:r>
            <a:r>
              <a:rPr sz="1600" spc="60" dirty="0">
                <a:solidFill>
                  <a:srgbClr val="FFFFFF"/>
                </a:solidFill>
                <a:latin typeface="Century Gothic"/>
                <a:cs typeface="Century Gothic"/>
              </a:rPr>
              <a:t>others</a:t>
            </a:r>
            <a:r>
              <a:rPr sz="1600" spc="75" dirty="0">
                <a:solidFill>
                  <a:srgbClr val="FFFFFF"/>
                </a:solidFill>
                <a:latin typeface="Century Gothic"/>
                <a:cs typeface="Century Gothic"/>
              </a:rPr>
              <a:t> </a:t>
            </a:r>
            <a:r>
              <a:rPr sz="1600" spc="100" dirty="0">
                <a:solidFill>
                  <a:srgbClr val="FFFFFF"/>
                </a:solidFill>
                <a:latin typeface="Century Gothic"/>
                <a:cs typeface="Century Gothic"/>
              </a:rPr>
              <a:t>in</a:t>
            </a:r>
            <a:r>
              <a:rPr sz="1600" spc="45" dirty="0">
                <a:solidFill>
                  <a:srgbClr val="FFFFFF"/>
                </a:solidFill>
                <a:latin typeface="Century Gothic"/>
                <a:cs typeface="Century Gothic"/>
              </a:rPr>
              <a:t> </a:t>
            </a:r>
            <a:r>
              <a:rPr sz="1600" spc="-160" dirty="0">
                <a:solidFill>
                  <a:srgbClr val="FFFFFF"/>
                </a:solidFill>
                <a:latin typeface="Century Gothic"/>
                <a:cs typeface="Century Gothic"/>
              </a:rPr>
              <a:t>a</a:t>
            </a:r>
            <a:r>
              <a:rPr sz="1600" spc="55" dirty="0">
                <a:solidFill>
                  <a:srgbClr val="FFFFFF"/>
                </a:solidFill>
                <a:latin typeface="Century Gothic"/>
                <a:cs typeface="Century Gothic"/>
              </a:rPr>
              <a:t> </a:t>
            </a:r>
            <a:r>
              <a:rPr sz="1600" dirty="0">
                <a:solidFill>
                  <a:srgbClr val="FFFFFF"/>
                </a:solidFill>
                <a:latin typeface="Century Gothic"/>
                <a:cs typeface="Century Gothic"/>
              </a:rPr>
              <a:t>way</a:t>
            </a:r>
            <a:r>
              <a:rPr sz="1600" spc="65" dirty="0">
                <a:solidFill>
                  <a:srgbClr val="FFFFFF"/>
                </a:solidFill>
                <a:latin typeface="Century Gothic"/>
                <a:cs typeface="Century Gothic"/>
              </a:rPr>
              <a:t> </a:t>
            </a:r>
            <a:r>
              <a:rPr sz="1600" dirty="0">
                <a:solidFill>
                  <a:srgbClr val="FFFFFF"/>
                </a:solidFill>
                <a:latin typeface="Century Gothic"/>
                <a:cs typeface="Century Gothic"/>
              </a:rPr>
              <a:t>that</a:t>
            </a:r>
            <a:r>
              <a:rPr sz="1600" spc="65" dirty="0">
                <a:solidFill>
                  <a:srgbClr val="FFFFFF"/>
                </a:solidFill>
                <a:latin typeface="Century Gothic"/>
                <a:cs typeface="Century Gothic"/>
              </a:rPr>
              <a:t> </a:t>
            </a:r>
            <a:r>
              <a:rPr sz="1600" spc="85" dirty="0">
                <a:solidFill>
                  <a:srgbClr val="FFFFFF"/>
                </a:solidFill>
                <a:latin typeface="Century Gothic"/>
                <a:cs typeface="Century Gothic"/>
              </a:rPr>
              <a:t>shows</a:t>
            </a:r>
            <a:r>
              <a:rPr sz="1600" spc="90" dirty="0">
                <a:solidFill>
                  <a:srgbClr val="FFFFFF"/>
                </a:solidFill>
                <a:latin typeface="Century Gothic"/>
                <a:cs typeface="Century Gothic"/>
              </a:rPr>
              <a:t> </a:t>
            </a:r>
            <a:r>
              <a:rPr sz="1600" dirty="0">
                <a:solidFill>
                  <a:srgbClr val="FFFFFF"/>
                </a:solidFill>
                <a:latin typeface="Century Gothic"/>
                <a:cs typeface="Century Gothic"/>
              </a:rPr>
              <a:t>you</a:t>
            </a:r>
            <a:r>
              <a:rPr sz="1600" spc="40" dirty="0">
                <a:solidFill>
                  <a:srgbClr val="FFFFFF"/>
                </a:solidFill>
                <a:latin typeface="Century Gothic"/>
                <a:cs typeface="Century Gothic"/>
              </a:rPr>
              <a:t> </a:t>
            </a:r>
            <a:r>
              <a:rPr sz="1600" dirty="0">
                <a:solidFill>
                  <a:srgbClr val="FFFFFF"/>
                </a:solidFill>
                <a:latin typeface="Century Gothic"/>
                <a:cs typeface="Century Gothic"/>
              </a:rPr>
              <a:t>respect</a:t>
            </a:r>
            <a:r>
              <a:rPr sz="1600" spc="65" dirty="0">
                <a:solidFill>
                  <a:srgbClr val="FFFFFF"/>
                </a:solidFill>
                <a:latin typeface="Century Gothic"/>
                <a:cs typeface="Century Gothic"/>
              </a:rPr>
              <a:t> </a:t>
            </a:r>
            <a:r>
              <a:rPr sz="1600" spc="-10" dirty="0">
                <a:solidFill>
                  <a:srgbClr val="FFFFFF"/>
                </a:solidFill>
                <a:latin typeface="Century Gothic"/>
                <a:cs typeface="Century Gothic"/>
              </a:rPr>
              <a:t>them.</a:t>
            </a:r>
            <a:endParaRPr sz="1600">
              <a:latin typeface="Century Gothic"/>
              <a:cs typeface="Century Gothic"/>
            </a:endParaRPr>
          </a:p>
          <a:p>
            <a:pPr marL="299085" indent="-286385">
              <a:lnSpc>
                <a:spcPct val="100000"/>
              </a:lnSpc>
              <a:buFont typeface="Arial"/>
              <a:buChar char="•"/>
              <a:tabLst>
                <a:tab pos="299085" algn="l"/>
              </a:tabLst>
            </a:pPr>
            <a:r>
              <a:rPr sz="1600" dirty="0">
                <a:solidFill>
                  <a:srgbClr val="FFFFFF"/>
                </a:solidFill>
                <a:latin typeface="Century Gothic"/>
                <a:cs typeface="Century Gothic"/>
              </a:rPr>
              <a:t>Don’t</a:t>
            </a:r>
            <a:r>
              <a:rPr sz="1600" spc="65" dirty="0">
                <a:solidFill>
                  <a:srgbClr val="FFFFFF"/>
                </a:solidFill>
                <a:latin typeface="Century Gothic"/>
                <a:cs typeface="Century Gothic"/>
              </a:rPr>
              <a:t> </a:t>
            </a:r>
            <a:r>
              <a:rPr sz="1600" spc="55" dirty="0">
                <a:solidFill>
                  <a:srgbClr val="FFFFFF"/>
                </a:solidFill>
                <a:latin typeface="Century Gothic"/>
                <a:cs typeface="Century Gothic"/>
              </a:rPr>
              <a:t>assume</a:t>
            </a:r>
            <a:r>
              <a:rPr sz="1600" spc="80" dirty="0">
                <a:solidFill>
                  <a:srgbClr val="FFFFFF"/>
                </a:solidFill>
                <a:latin typeface="Century Gothic"/>
                <a:cs typeface="Century Gothic"/>
              </a:rPr>
              <a:t> </a:t>
            </a:r>
            <a:r>
              <a:rPr sz="1600" dirty="0">
                <a:solidFill>
                  <a:srgbClr val="FFFFFF"/>
                </a:solidFill>
                <a:latin typeface="Century Gothic"/>
                <a:cs typeface="Century Gothic"/>
              </a:rPr>
              <a:t>that</a:t>
            </a:r>
            <a:r>
              <a:rPr sz="1600" spc="80" dirty="0">
                <a:solidFill>
                  <a:srgbClr val="FFFFFF"/>
                </a:solidFill>
                <a:latin typeface="Century Gothic"/>
                <a:cs typeface="Century Gothic"/>
              </a:rPr>
              <a:t> </a:t>
            </a:r>
            <a:r>
              <a:rPr sz="1600" spc="60" dirty="0">
                <a:solidFill>
                  <a:srgbClr val="FFFFFF"/>
                </a:solidFill>
                <a:latin typeface="Century Gothic"/>
                <a:cs typeface="Century Gothic"/>
              </a:rPr>
              <a:t>others</a:t>
            </a:r>
            <a:r>
              <a:rPr sz="1600" spc="70" dirty="0">
                <a:solidFill>
                  <a:srgbClr val="FFFFFF"/>
                </a:solidFill>
                <a:latin typeface="Century Gothic"/>
                <a:cs typeface="Century Gothic"/>
              </a:rPr>
              <a:t> </a:t>
            </a:r>
            <a:r>
              <a:rPr sz="1600" spc="95" dirty="0">
                <a:solidFill>
                  <a:srgbClr val="FFFFFF"/>
                </a:solidFill>
                <a:latin typeface="Century Gothic"/>
                <a:cs typeface="Century Gothic"/>
              </a:rPr>
              <a:t>will</a:t>
            </a:r>
            <a:r>
              <a:rPr sz="1600" spc="35" dirty="0">
                <a:solidFill>
                  <a:srgbClr val="FFFFFF"/>
                </a:solidFill>
                <a:latin typeface="Century Gothic"/>
                <a:cs typeface="Century Gothic"/>
              </a:rPr>
              <a:t> </a:t>
            </a:r>
            <a:r>
              <a:rPr sz="1600" spc="-20" dirty="0">
                <a:solidFill>
                  <a:srgbClr val="FFFFFF"/>
                </a:solidFill>
                <a:latin typeface="Century Gothic"/>
                <a:cs typeface="Century Gothic"/>
              </a:rPr>
              <a:t>have</a:t>
            </a:r>
            <a:r>
              <a:rPr sz="1600" spc="65" dirty="0">
                <a:solidFill>
                  <a:srgbClr val="FFFFFF"/>
                </a:solidFill>
                <a:latin typeface="Century Gothic"/>
                <a:cs typeface="Century Gothic"/>
              </a:rPr>
              <a:t> </a:t>
            </a:r>
            <a:r>
              <a:rPr sz="1600" spc="90" dirty="0">
                <a:solidFill>
                  <a:srgbClr val="FFFFFF"/>
                </a:solidFill>
                <a:latin typeface="Century Gothic"/>
                <a:cs typeface="Century Gothic"/>
              </a:rPr>
              <a:t>similar</a:t>
            </a:r>
            <a:r>
              <a:rPr sz="1600" spc="40" dirty="0">
                <a:solidFill>
                  <a:srgbClr val="FFFFFF"/>
                </a:solidFill>
                <a:latin typeface="Century Gothic"/>
                <a:cs typeface="Century Gothic"/>
              </a:rPr>
              <a:t> </a:t>
            </a:r>
            <a:r>
              <a:rPr sz="1600" dirty="0">
                <a:solidFill>
                  <a:srgbClr val="FFFFFF"/>
                </a:solidFill>
                <a:latin typeface="Century Gothic"/>
                <a:cs typeface="Century Gothic"/>
              </a:rPr>
              <a:t>values,</a:t>
            </a:r>
            <a:r>
              <a:rPr sz="1600" spc="65" dirty="0">
                <a:solidFill>
                  <a:srgbClr val="FFFFFF"/>
                </a:solidFill>
                <a:latin typeface="Century Gothic"/>
                <a:cs typeface="Century Gothic"/>
              </a:rPr>
              <a:t> </a:t>
            </a:r>
            <a:r>
              <a:rPr sz="1600" dirty="0">
                <a:solidFill>
                  <a:srgbClr val="FFFFFF"/>
                </a:solidFill>
                <a:latin typeface="Century Gothic"/>
                <a:cs typeface="Century Gothic"/>
              </a:rPr>
              <a:t>standards,</a:t>
            </a:r>
            <a:r>
              <a:rPr sz="1600" spc="105" dirty="0">
                <a:solidFill>
                  <a:srgbClr val="FFFFFF"/>
                </a:solidFill>
                <a:latin typeface="Century Gothic"/>
                <a:cs typeface="Century Gothic"/>
              </a:rPr>
              <a:t> </a:t>
            </a:r>
            <a:r>
              <a:rPr sz="1600" dirty="0">
                <a:solidFill>
                  <a:srgbClr val="FFFFFF"/>
                </a:solidFill>
                <a:latin typeface="Century Gothic"/>
                <a:cs typeface="Century Gothic"/>
              </a:rPr>
              <a:t>or</a:t>
            </a:r>
            <a:r>
              <a:rPr sz="1600" spc="45" dirty="0">
                <a:solidFill>
                  <a:srgbClr val="FFFFFF"/>
                </a:solidFill>
                <a:latin typeface="Century Gothic"/>
                <a:cs typeface="Century Gothic"/>
              </a:rPr>
              <a:t> </a:t>
            </a:r>
            <a:r>
              <a:rPr sz="1600" dirty="0">
                <a:solidFill>
                  <a:srgbClr val="FFFFFF"/>
                </a:solidFill>
                <a:latin typeface="Century Gothic"/>
                <a:cs typeface="Century Gothic"/>
              </a:rPr>
              <a:t>backgrounds</a:t>
            </a:r>
            <a:r>
              <a:rPr sz="1600" spc="105" dirty="0">
                <a:solidFill>
                  <a:srgbClr val="FFFFFF"/>
                </a:solidFill>
                <a:latin typeface="Century Gothic"/>
                <a:cs typeface="Century Gothic"/>
              </a:rPr>
              <a:t> </a:t>
            </a:r>
            <a:r>
              <a:rPr sz="1600" dirty="0">
                <a:solidFill>
                  <a:srgbClr val="FFFFFF"/>
                </a:solidFill>
                <a:latin typeface="Century Gothic"/>
                <a:cs typeface="Century Gothic"/>
              </a:rPr>
              <a:t>as</a:t>
            </a:r>
            <a:r>
              <a:rPr sz="1600" spc="65" dirty="0">
                <a:solidFill>
                  <a:srgbClr val="FFFFFF"/>
                </a:solidFill>
                <a:latin typeface="Century Gothic"/>
                <a:cs typeface="Century Gothic"/>
              </a:rPr>
              <a:t> </a:t>
            </a:r>
            <a:r>
              <a:rPr sz="1600" spc="-20" dirty="0">
                <a:solidFill>
                  <a:srgbClr val="FFFFFF"/>
                </a:solidFill>
                <a:latin typeface="Century Gothic"/>
                <a:cs typeface="Century Gothic"/>
              </a:rPr>
              <a:t>you.</a:t>
            </a:r>
            <a:endParaRPr sz="1600">
              <a:latin typeface="Century Gothic"/>
              <a:cs typeface="Century Gothic"/>
            </a:endParaRPr>
          </a:p>
        </p:txBody>
      </p:sp>
      <p:sp>
        <p:nvSpPr>
          <p:cNvPr id="10" name="object 10"/>
          <p:cNvSpPr txBox="1">
            <a:spLocks noGrp="1"/>
          </p:cNvSpPr>
          <p:nvPr>
            <p:ph type="title"/>
          </p:nvPr>
        </p:nvSpPr>
        <p:spPr>
          <a:xfrm>
            <a:off x="2958845" y="2588514"/>
            <a:ext cx="6276340" cy="536575"/>
          </a:xfrm>
          <a:prstGeom prst="rect">
            <a:avLst/>
          </a:prstGeom>
          <a:solidFill>
            <a:srgbClr val="3A3838"/>
          </a:solidFill>
          <a:ln w="38100">
            <a:solidFill>
              <a:srgbClr val="A6A6A6"/>
            </a:solidFill>
          </a:ln>
        </p:spPr>
        <p:txBody>
          <a:bodyPr vert="horz" wrap="square" lIns="0" tIns="97155" rIns="0" bIns="0" rtlCol="0">
            <a:spAutoFit/>
          </a:bodyPr>
          <a:lstStyle/>
          <a:p>
            <a:pPr marL="147320">
              <a:lnSpc>
                <a:spcPct val="100000"/>
              </a:lnSpc>
              <a:spcBef>
                <a:spcPts val="765"/>
              </a:spcBef>
            </a:pPr>
            <a:r>
              <a:rPr spc="310" dirty="0">
                <a:solidFill>
                  <a:srgbClr val="FFFFFF"/>
                </a:solidFill>
              </a:rPr>
              <a:t>BASIC</a:t>
            </a:r>
            <a:r>
              <a:rPr spc="80" dirty="0">
                <a:solidFill>
                  <a:srgbClr val="FFFFFF"/>
                </a:solidFill>
              </a:rPr>
              <a:t> </a:t>
            </a:r>
            <a:r>
              <a:rPr spc="330" dirty="0">
                <a:solidFill>
                  <a:srgbClr val="FFFFFF"/>
                </a:solidFill>
              </a:rPr>
              <a:t>RULES</a:t>
            </a:r>
            <a:r>
              <a:rPr spc="100" dirty="0">
                <a:solidFill>
                  <a:srgbClr val="FFFFFF"/>
                </a:solidFill>
              </a:rPr>
              <a:t> </a:t>
            </a:r>
            <a:r>
              <a:rPr spc="350" dirty="0">
                <a:solidFill>
                  <a:srgbClr val="FFFFFF"/>
                </a:solidFill>
              </a:rPr>
              <a:t>OF</a:t>
            </a:r>
            <a:r>
              <a:rPr spc="114" dirty="0">
                <a:solidFill>
                  <a:srgbClr val="FFFFFF"/>
                </a:solidFill>
              </a:rPr>
              <a:t> </a:t>
            </a:r>
            <a:r>
              <a:rPr spc="290" dirty="0">
                <a:solidFill>
                  <a:srgbClr val="FFFFFF"/>
                </a:solidFill>
              </a:rPr>
              <a:t>MEMBER</a:t>
            </a:r>
            <a:r>
              <a:rPr spc="95" dirty="0">
                <a:solidFill>
                  <a:srgbClr val="FFFFFF"/>
                </a:solidFill>
              </a:rPr>
              <a:t> </a:t>
            </a:r>
            <a:r>
              <a:rPr spc="254" dirty="0">
                <a:solidFill>
                  <a:srgbClr val="FFFFFF"/>
                </a:solidFill>
              </a:rPr>
              <a:t>COMMUNICATION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5" name="object 5"/>
          <p:cNvSpPr/>
          <p:nvPr/>
        </p:nvSpPr>
        <p:spPr>
          <a:xfrm>
            <a:off x="5701284" y="4509515"/>
            <a:ext cx="6309360" cy="1475740"/>
          </a:xfrm>
          <a:custGeom>
            <a:avLst/>
            <a:gdLst/>
            <a:ahLst/>
            <a:cxnLst/>
            <a:rect l="l" t="t" r="r" b="b"/>
            <a:pathLst>
              <a:path w="6309359" h="1475739">
                <a:moveTo>
                  <a:pt x="6063488" y="0"/>
                </a:moveTo>
                <a:lnTo>
                  <a:pt x="245871" y="0"/>
                </a:lnTo>
                <a:lnTo>
                  <a:pt x="196328" y="4996"/>
                </a:lnTo>
                <a:lnTo>
                  <a:pt x="150179" y="19325"/>
                </a:lnTo>
                <a:lnTo>
                  <a:pt x="108415" y="41998"/>
                </a:lnTo>
                <a:lnTo>
                  <a:pt x="72024" y="72024"/>
                </a:lnTo>
                <a:lnTo>
                  <a:pt x="41998" y="108415"/>
                </a:lnTo>
                <a:lnTo>
                  <a:pt x="19325" y="150179"/>
                </a:lnTo>
                <a:lnTo>
                  <a:pt x="4996" y="196328"/>
                </a:lnTo>
                <a:lnTo>
                  <a:pt x="0" y="245871"/>
                </a:lnTo>
                <a:lnTo>
                  <a:pt x="0" y="1229359"/>
                </a:lnTo>
                <a:lnTo>
                  <a:pt x="4996" y="1278910"/>
                </a:lnTo>
                <a:lnTo>
                  <a:pt x="19325" y="1325063"/>
                </a:lnTo>
                <a:lnTo>
                  <a:pt x="41998" y="1366828"/>
                </a:lnTo>
                <a:lnTo>
                  <a:pt x="72024" y="1403216"/>
                </a:lnTo>
                <a:lnTo>
                  <a:pt x="108415" y="1433240"/>
                </a:lnTo>
                <a:lnTo>
                  <a:pt x="150179" y="1455909"/>
                </a:lnTo>
                <a:lnTo>
                  <a:pt x="196328" y="1470236"/>
                </a:lnTo>
                <a:lnTo>
                  <a:pt x="245871" y="1475231"/>
                </a:lnTo>
                <a:lnTo>
                  <a:pt x="6063488" y="1475231"/>
                </a:lnTo>
                <a:lnTo>
                  <a:pt x="6113031" y="1470236"/>
                </a:lnTo>
                <a:lnTo>
                  <a:pt x="6159180" y="1455909"/>
                </a:lnTo>
                <a:lnTo>
                  <a:pt x="6200944" y="1433240"/>
                </a:lnTo>
                <a:lnTo>
                  <a:pt x="6237335" y="1403216"/>
                </a:lnTo>
                <a:lnTo>
                  <a:pt x="6267361" y="1366828"/>
                </a:lnTo>
                <a:lnTo>
                  <a:pt x="6290034" y="1325063"/>
                </a:lnTo>
                <a:lnTo>
                  <a:pt x="6304363" y="1278910"/>
                </a:lnTo>
                <a:lnTo>
                  <a:pt x="6309360" y="1229359"/>
                </a:lnTo>
                <a:lnTo>
                  <a:pt x="6309360" y="245871"/>
                </a:lnTo>
                <a:lnTo>
                  <a:pt x="6304363" y="196328"/>
                </a:lnTo>
                <a:lnTo>
                  <a:pt x="6290034" y="150179"/>
                </a:lnTo>
                <a:lnTo>
                  <a:pt x="6267361" y="108415"/>
                </a:lnTo>
                <a:lnTo>
                  <a:pt x="6237335" y="72024"/>
                </a:lnTo>
                <a:lnTo>
                  <a:pt x="6200944" y="41998"/>
                </a:lnTo>
                <a:lnTo>
                  <a:pt x="6159180" y="19325"/>
                </a:lnTo>
                <a:lnTo>
                  <a:pt x="6113031" y="4996"/>
                </a:lnTo>
                <a:lnTo>
                  <a:pt x="6063488" y="0"/>
                </a:lnTo>
                <a:close/>
              </a:path>
            </a:pathLst>
          </a:custGeom>
          <a:solidFill>
            <a:srgbClr val="8FAADC"/>
          </a:solidFill>
        </p:spPr>
        <p:txBody>
          <a:bodyPr wrap="square" lIns="0" tIns="0" rIns="0" bIns="0" rtlCol="0"/>
          <a:lstStyle/>
          <a:p>
            <a:endParaRPr/>
          </a:p>
        </p:txBody>
      </p:sp>
      <p:sp>
        <p:nvSpPr>
          <p:cNvPr id="6" name="object 6"/>
          <p:cNvSpPr txBox="1"/>
          <p:nvPr/>
        </p:nvSpPr>
        <p:spPr>
          <a:xfrm>
            <a:off x="6177534" y="4709541"/>
            <a:ext cx="5356225" cy="1092835"/>
          </a:xfrm>
          <a:prstGeom prst="rect">
            <a:avLst/>
          </a:prstGeom>
        </p:spPr>
        <p:txBody>
          <a:bodyPr vert="horz" wrap="square" lIns="0" tIns="12700" rIns="0" bIns="0" rtlCol="0">
            <a:spAutoFit/>
          </a:bodyPr>
          <a:lstStyle/>
          <a:p>
            <a:pPr marL="12700" marR="5080" indent="-1905" algn="ctr">
              <a:lnSpc>
                <a:spcPct val="100000"/>
              </a:lnSpc>
              <a:spcBef>
                <a:spcPts val="100"/>
              </a:spcBef>
            </a:pPr>
            <a:r>
              <a:rPr sz="1750" spc="-10" dirty="0">
                <a:solidFill>
                  <a:srgbClr val="3A3838"/>
                </a:solidFill>
                <a:latin typeface="Century Gothic"/>
                <a:cs typeface="Century Gothic"/>
              </a:rPr>
              <a:t>Modivcare</a:t>
            </a:r>
            <a:r>
              <a:rPr sz="1750" spc="100" dirty="0">
                <a:solidFill>
                  <a:srgbClr val="3A3838"/>
                </a:solidFill>
                <a:latin typeface="Century Gothic"/>
                <a:cs typeface="Century Gothic"/>
              </a:rPr>
              <a:t> </a:t>
            </a:r>
            <a:r>
              <a:rPr sz="1750" spc="145" dirty="0">
                <a:solidFill>
                  <a:srgbClr val="3A3838"/>
                </a:solidFill>
                <a:latin typeface="Century Gothic"/>
                <a:cs typeface="Century Gothic"/>
              </a:rPr>
              <a:t>is</a:t>
            </a:r>
            <a:r>
              <a:rPr sz="1750" spc="75" dirty="0">
                <a:solidFill>
                  <a:srgbClr val="3A3838"/>
                </a:solidFill>
                <a:latin typeface="Century Gothic"/>
                <a:cs typeface="Century Gothic"/>
              </a:rPr>
              <a:t> </a:t>
            </a:r>
            <a:r>
              <a:rPr sz="1750" spc="50" dirty="0">
                <a:solidFill>
                  <a:srgbClr val="3A3838"/>
                </a:solidFill>
                <a:latin typeface="Century Gothic"/>
                <a:cs typeface="Century Gothic"/>
              </a:rPr>
              <a:t>committed</a:t>
            </a:r>
            <a:r>
              <a:rPr sz="1750" spc="114" dirty="0">
                <a:solidFill>
                  <a:srgbClr val="3A3838"/>
                </a:solidFill>
                <a:latin typeface="Century Gothic"/>
                <a:cs typeface="Century Gothic"/>
              </a:rPr>
              <a:t> </a:t>
            </a:r>
            <a:r>
              <a:rPr sz="1750" dirty="0">
                <a:solidFill>
                  <a:srgbClr val="3A3838"/>
                </a:solidFill>
                <a:latin typeface="Century Gothic"/>
                <a:cs typeface="Century Gothic"/>
              </a:rPr>
              <a:t>delivering</a:t>
            </a:r>
            <a:r>
              <a:rPr sz="1750" spc="114" dirty="0">
                <a:solidFill>
                  <a:srgbClr val="3A3838"/>
                </a:solidFill>
                <a:latin typeface="Century Gothic"/>
                <a:cs typeface="Century Gothic"/>
              </a:rPr>
              <a:t> </a:t>
            </a:r>
            <a:r>
              <a:rPr sz="1750" dirty="0">
                <a:solidFill>
                  <a:srgbClr val="3A3838"/>
                </a:solidFill>
                <a:latin typeface="Century Gothic"/>
                <a:cs typeface="Century Gothic"/>
              </a:rPr>
              <a:t>services</a:t>
            </a:r>
            <a:r>
              <a:rPr sz="1750" spc="70" dirty="0">
                <a:solidFill>
                  <a:srgbClr val="3A3838"/>
                </a:solidFill>
                <a:latin typeface="Century Gothic"/>
                <a:cs typeface="Century Gothic"/>
              </a:rPr>
              <a:t> </a:t>
            </a:r>
            <a:r>
              <a:rPr sz="1750" spc="120" dirty="0">
                <a:solidFill>
                  <a:srgbClr val="3A3838"/>
                </a:solidFill>
                <a:latin typeface="Century Gothic"/>
                <a:cs typeface="Century Gothic"/>
              </a:rPr>
              <a:t>in</a:t>
            </a:r>
            <a:r>
              <a:rPr sz="1750" spc="80" dirty="0">
                <a:solidFill>
                  <a:srgbClr val="3A3838"/>
                </a:solidFill>
                <a:latin typeface="Century Gothic"/>
                <a:cs typeface="Century Gothic"/>
              </a:rPr>
              <a:t> </a:t>
            </a:r>
            <a:r>
              <a:rPr sz="1750" spc="-50" dirty="0">
                <a:solidFill>
                  <a:srgbClr val="3A3838"/>
                </a:solidFill>
                <a:latin typeface="Century Gothic"/>
                <a:cs typeface="Century Gothic"/>
              </a:rPr>
              <a:t>a </a:t>
            </a:r>
            <a:r>
              <a:rPr sz="1750" spc="50" dirty="0">
                <a:solidFill>
                  <a:srgbClr val="3A3838"/>
                </a:solidFill>
                <a:latin typeface="Century Gothic"/>
                <a:cs typeface="Century Gothic"/>
              </a:rPr>
              <a:t>culturally</a:t>
            </a:r>
            <a:r>
              <a:rPr sz="1750" spc="75" dirty="0">
                <a:solidFill>
                  <a:srgbClr val="3A3838"/>
                </a:solidFill>
                <a:latin typeface="Century Gothic"/>
                <a:cs typeface="Century Gothic"/>
              </a:rPr>
              <a:t> </a:t>
            </a:r>
            <a:r>
              <a:rPr sz="1750" dirty="0">
                <a:solidFill>
                  <a:srgbClr val="3A3838"/>
                </a:solidFill>
                <a:latin typeface="Century Gothic"/>
                <a:cs typeface="Century Gothic"/>
              </a:rPr>
              <a:t>competent</a:t>
            </a:r>
            <a:r>
              <a:rPr sz="1750" spc="60" dirty="0">
                <a:solidFill>
                  <a:srgbClr val="3A3838"/>
                </a:solidFill>
                <a:latin typeface="Century Gothic"/>
                <a:cs typeface="Century Gothic"/>
              </a:rPr>
              <a:t> </a:t>
            </a:r>
            <a:r>
              <a:rPr sz="1750" spc="65" dirty="0">
                <a:solidFill>
                  <a:srgbClr val="3A3838"/>
                </a:solidFill>
                <a:latin typeface="Century Gothic"/>
                <a:cs typeface="Century Gothic"/>
              </a:rPr>
              <a:t>manner</a:t>
            </a:r>
            <a:r>
              <a:rPr sz="1750" spc="60" dirty="0">
                <a:solidFill>
                  <a:srgbClr val="3A3838"/>
                </a:solidFill>
                <a:latin typeface="Century Gothic"/>
                <a:cs typeface="Century Gothic"/>
              </a:rPr>
              <a:t> </a:t>
            </a:r>
            <a:r>
              <a:rPr sz="1750" dirty="0">
                <a:solidFill>
                  <a:srgbClr val="3A3838"/>
                </a:solidFill>
                <a:latin typeface="Century Gothic"/>
                <a:cs typeface="Century Gothic"/>
              </a:rPr>
              <a:t>to</a:t>
            </a:r>
            <a:r>
              <a:rPr sz="1750" spc="50" dirty="0">
                <a:solidFill>
                  <a:srgbClr val="3A3838"/>
                </a:solidFill>
                <a:latin typeface="Century Gothic"/>
                <a:cs typeface="Century Gothic"/>
              </a:rPr>
              <a:t> </a:t>
            </a:r>
            <a:r>
              <a:rPr sz="1750" dirty="0">
                <a:solidFill>
                  <a:srgbClr val="3A3838"/>
                </a:solidFill>
                <a:latin typeface="Century Gothic"/>
                <a:cs typeface="Century Gothic"/>
              </a:rPr>
              <a:t>all</a:t>
            </a:r>
            <a:r>
              <a:rPr sz="1750" spc="60" dirty="0">
                <a:solidFill>
                  <a:srgbClr val="3A3838"/>
                </a:solidFill>
                <a:latin typeface="Century Gothic"/>
                <a:cs typeface="Century Gothic"/>
              </a:rPr>
              <a:t> </a:t>
            </a:r>
            <a:r>
              <a:rPr sz="1750" spc="50" dirty="0">
                <a:solidFill>
                  <a:srgbClr val="3A3838"/>
                </a:solidFill>
                <a:latin typeface="Century Gothic"/>
                <a:cs typeface="Century Gothic"/>
              </a:rPr>
              <a:t>members, </a:t>
            </a:r>
            <a:r>
              <a:rPr sz="1750" spc="55" dirty="0">
                <a:solidFill>
                  <a:srgbClr val="3A3838"/>
                </a:solidFill>
                <a:latin typeface="Century Gothic"/>
                <a:cs typeface="Century Gothic"/>
              </a:rPr>
              <a:t>including</a:t>
            </a:r>
            <a:r>
              <a:rPr sz="1750" spc="5" dirty="0">
                <a:solidFill>
                  <a:srgbClr val="3A3838"/>
                </a:solidFill>
                <a:latin typeface="Century Gothic"/>
                <a:cs typeface="Century Gothic"/>
              </a:rPr>
              <a:t> </a:t>
            </a:r>
            <a:r>
              <a:rPr sz="1750" spc="55" dirty="0">
                <a:solidFill>
                  <a:srgbClr val="3A3838"/>
                </a:solidFill>
                <a:latin typeface="Century Gothic"/>
                <a:cs typeface="Century Gothic"/>
              </a:rPr>
              <a:t>those</a:t>
            </a:r>
            <a:r>
              <a:rPr sz="1750" spc="-5" dirty="0">
                <a:solidFill>
                  <a:srgbClr val="3A3838"/>
                </a:solidFill>
                <a:latin typeface="Century Gothic"/>
                <a:cs typeface="Century Gothic"/>
              </a:rPr>
              <a:t> </a:t>
            </a:r>
            <a:r>
              <a:rPr sz="1750" spc="100" dirty="0">
                <a:solidFill>
                  <a:srgbClr val="3A3838"/>
                </a:solidFill>
                <a:latin typeface="Century Gothic"/>
                <a:cs typeface="Century Gothic"/>
              </a:rPr>
              <a:t>with</a:t>
            </a:r>
            <a:r>
              <a:rPr sz="1750" spc="10" dirty="0">
                <a:solidFill>
                  <a:srgbClr val="3A3838"/>
                </a:solidFill>
                <a:latin typeface="Century Gothic"/>
                <a:cs typeface="Century Gothic"/>
              </a:rPr>
              <a:t> </a:t>
            </a:r>
            <a:r>
              <a:rPr sz="1750" spc="80" dirty="0">
                <a:solidFill>
                  <a:srgbClr val="3A3838"/>
                </a:solidFill>
                <a:latin typeface="Century Gothic"/>
                <a:cs typeface="Century Gothic"/>
              </a:rPr>
              <a:t>limited</a:t>
            </a:r>
            <a:r>
              <a:rPr sz="1750" spc="15" dirty="0">
                <a:solidFill>
                  <a:srgbClr val="3A3838"/>
                </a:solidFill>
                <a:latin typeface="Century Gothic"/>
                <a:cs typeface="Century Gothic"/>
              </a:rPr>
              <a:t> </a:t>
            </a:r>
            <a:r>
              <a:rPr sz="1750" spc="125" dirty="0">
                <a:solidFill>
                  <a:srgbClr val="3A3838"/>
                </a:solidFill>
                <a:latin typeface="Century Gothic"/>
                <a:cs typeface="Century Gothic"/>
              </a:rPr>
              <a:t>English</a:t>
            </a:r>
            <a:r>
              <a:rPr sz="1750" spc="10" dirty="0">
                <a:solidFill>
                  <a:srgbClr val="3A3838"/>
                </a:solidFill>
                <a:latin typeface="Century Gothic"/>
                <a:cs typeface="Century Gothic"/>
              </a:rPr>
              <a:t> </a:t>
            </a:r>
            <a:r>
              <a:rPr sz="1750" spc="-10" dirty="0">
                <a:solidFill>
                  <a:srgbClr val="3A3838"/>
                </a:solidFill>
                <a:latin typeface="Century Gothic"/>
                <a:cs typeface="Century Gothic"/>
              </a:rPr>
              <a:t>proficiency </a:t>
            </a:r>
            <a:r>
              <a:rPr sz="1750" dirty="0">
                <a:solidFill>
                  <a:srgbClr val="3A3838"/>
                </a:solidFill>
                <a:latin typeface="Century Gothic"/>
                <a:cs typeface="Century Gothic"/>
              </a:rPr>
              <a:t>and</a:t>
            </a:r>
            <a:r>
              <a:rPr sz="1750" spc="40" dirty="0">
                <a:solidFill>
                  <a:srgbClr val="3A3838"/>
                </a:solidFill>
                <a:latin typeface="Century Gothic"/>
                <a:cs typeface="Century Gothic"/>
              </a:rPr>
              <a:t> </a:t>
            </a:r>
            <a:r>
              <a:rPr sz="1750" dirty="0">
                <a:solidFill>
                  <a:srgbClr val="3A3838"/>
                </a:solidFill>
                <a:latin typeface="Century Gothic"/>
                <a:cs typeface="Century Gothic"/>
              </a:rPr>
              <a:t>diverse</a:t>
            </a:r>
            <a:r>
              <a:rPr sz="1750" spc="45" dirty="0">
                <a:solidFill>
                  <a:srgbClr val="3A3838"/>
                </a:solidFill>
                <a:latin typeface="Century Gothic"/>
                <a:cs typeface="Century Gothic"/>
              </a:rPr>
              <a:t> </a:t>
            </a:r>
            <a:r>
              <a:rPr sz="1750" spc="50" dirty="0">
                <a:solidFill>
                  <a:srgbClr val="3A3838"/>
                </a:solidFill>
                <a:latin typeface="Century Gothic"/>
                <a:cs typeface="Century Gothic"/>
              </a:rPr>
              <a:t>cultural</a:t>
            </a:r>
            <a:r>
              <a:rPr sz="1750" spc="65" dirty="0">
                <a:solidFill>
                  <a:srgbClr val="3A3838"/>
                </a:solidFill>
                <a:latin typeface="Century Gothic"/>
                <a:cs typeface="Century Gothic"/>
              </a:rPr>
              <a:t> </a:t>
            </a:r>
            <a:r>
              <a:rPr sz="1750" dirty="0">
                <a:solidFill>
                  <a:srgbClr val="3A3838"/>
                </a:solidFill>
                <a:latin typeface="Century Gothic"/>
                <a:cs typeface="Century Gothic"/>
              </a:rPr>
              <a:t>and</a:t>
            </a:r>
            <a:r>
              <a:rPr sz="1750" spc="40" dirty="0">
                <a:solidFill>
                  <a:srgbClr val="3A3838"/>
                </a:solidFill>
                <a:latin typeface="Century Gothic"/>
                <a:cs typeface="Century Gothic"/>
              </a:rPr>
              <a:t> </a:t>
            </a:r>
            <a:r>
              <a:rPr sz="1750" dirty="0">
                <a:solidFill>
                  <a:srgbClr val="3A3838"/>
                </a:solidFill>
                <a:latin typeface="Century Gothic"/>
                <a:cs typeface="Century Gothic"/>
              </a:rPr>
              <a:t>ethnic</a:t>
            </a:r>
            <a:r>
              <a:rPr sz="1750" spc="75" dirty="0">
                <a:solidFill>
                  <a:srgbClr val="3A3838"/>
                </a:solidFill>
                <a:latin typeface="Century Gothic"/>
                <a:cs typeface="Century Gothic"/>
              </a:rPr>
              <a:t> </a:t>
            </a:r>
            <a:r>
              <a:rPr sz="1750" spc="-10" dirty="0">
                <a:solidFill>
                  <a:srgbClr val="3A3838"/>
                </a:solidFill>
                <a:latin typeface="Century Gothic"/>
                <a:cs typeface="Century Gothic"/>
              </a:rPr>
              <a:t>backgrounds.</a:t>
            </a:r>
            <a:endParaRPr sz="1750">
              <a:latin typeface="Century Gothic"/>
              <a:cs typeface="Century Gothic"/>
            </a:endParaRPr>
          </a:p>
        </p:txBody>
      </p:sp>
      <p:sp>
        <p:nvSpPr>
          <p:cNvPr id="7" name="object 7"/>
          <p:cNvSpPr/>
          <p:nvPr/>
        </p:nvSpPr>
        <p:spPr>
          <a:xfrm>
            <a:off x="377952" y="268224"/>
            <a:ext cx="5067300" cy="5372100"/>
          </a:xfrm>
          <a:custGeom>
            <a:avLst/>
            <a:gdLst/>
            <a:ahLst/>
            <a:cxnLst/>
            <a:rect l="l" t="t" r="r" b="b"/>
            <a:pathLst>
              <a:path w="5067300" h="5372100">
                <a:moveTo>
                  <a:pt x="4222750" y="0"/>
                </a:moveTo>
                <a:lnTo>
                  <a:pt x="844562" y="0"/>
                </a:lnTo>
                <a:lnTo>
                  <a:pt x="796637" y="1336"/>
                </a:lnTo>
                <a:lnTo>
                  <a:pt x="749414" y="5299"/>
                </a:lnTo>
                <a:lnTo>
                  <a:pt x="702963" y="11817"/>
                </a:lnTo>
                <a:lnTo>
                  <a:pt x="657356" y="20818"/>
                </a:lnTo>
                <a:lnTo>
                  <a:pt x="612664" y="32232"/>
                </a:lnTo>
                <a:lnTo>
                  <a:pt x="568959" y="45986"/>
                </a:lnTo>
                <a:lnTo>
                  <a:pt x="526311" y="62011"/>
                </a:lnTo>
                <a:lnTo>
                  <a:pt x="484793" y="80233"/>
                </a:lnTo>
                <a:lnTo>
                  <a:pt x="444475" y="100583"/>
                </a:lnTo>
                <a:lnTo>
                  <a:pt x="405428" y="122989"/>
                </a:lnTo>
                <a:lnTo>
                  <a:pt x="367725" y="147380"/>
                </a:lnTo>
                <a:lnTo>
                  <a:pt x="331436" y="173684"/>
                </a:lnTo>
                <a:lnTo>
                  <a:pt x="296632" y="201830"/>
                </a:lnTo>
                <a:lnTo>
                  <a:pt x="263386" y="231748"/>
                </a:lnTo>
                <a:lnTo>
                  <a:pt x="231767" y="263364"/>
                </a:lnTo>
                <a:lnTo>
                  <a:pt x="201848" y="296609"/>
                </a:lnTo>
                <a:lnTo>
                  <a:pt x="173700" y="331412"/>
                </a:lnTo>
                <a:lnTo>
                  <a:pt x="147394" y="367700"/>
                </a:lnTo>
                <a:lnTo>
                  <a:pt x="123002" y="405402"/>
                </a:lnTo>
                <a:lnTo>
                  <a:pt x="100594" y="444448"/>
                </a:lnTo>
                <a:lnTo>
                  <a:pt x="80242" y="484766"/>
                </a:lnTo>
                <a:lnTo>
                  <a:pt x="62017" y="526284"/>
                </a:lnTo>
                <a:lnTo>
                  <a:pt x="45992" y="568933"/>
                </a:lnTo>
                <a:lnTo>
                  <a:pt x="32236" y="612639"/>
                </a:lnTo>
                <a:lnTo>
                  <a:pt x="20821" y="657332"/>
                </a:lnTo>
                <a:lnTo>
                  <a:pt x="11818" y="702941"/>
                </a:lnTo>
                <a:lnTo>
                  <a:pt x="5300" y="749395"/>
                </a:lnTo>
                <a:lnTo>
                  <a:pt x="1336" y="796621"/>
                </a:lnTo>
                <a:lnTo>
                  <a:pt x="0" y="844550"/>
                </a:lnTo>
                <a:lnTo>
                  <a:pt x="0" y="4527550"/>
                </a:lnTo>
                <a:lnTo>
                  <a:pt x="1336" y="4575478"/>
                </a:lnTo>
                <a:lnTo>
                  <a:pt x="5300" y="4622704"/>
                </a:lnTo>
                <a:lnTo>
                  <a:pt x="11818" y="4669158"/>
                </a:lnTo>
                <a:lnTo>
                  <a:pt x="20821" y="4714767"/>
                </a:lnTo>
                <a:lnTo>
                  <a:pt x="32236" y="4759460"/>
                </a:lnTo>
                <a:lnTo>
                  <a:pt x="45992" y="4803166"/>
                </a:lnTo>
                <a:lnTo>
                  <a:pt x="62017" y="4845815"/>
                </a:lnTo>
                <a:lnTo>
                  <a:pt x="80242" y="4887333"/>
                </a:lnTo>
                <a:lnTo>
                  <a:pt x="100594" y="4927651"/>
                </a:lnTo>
                <a:lnTo>
                  <a:pt x="123002" y="4966697"/>
                </a:lnTo>
                <a:lnTo>
                  <a:pt x="147394" y="5004399"/>
                </a:lnTo>
                <a:lnTo>
                  <a:pt x="173700" y="5040687"/>
                </a:lnTo>
                <a:lnTo>
                  <a:pt x="201848" y="5075490"/>
                </a:lnTo>
                <a:lnTo>
                  <a:pt x="231767" y="5108735"/>
                </a:lnTo>
                <a:lnTo>
                  <a:pt x="263386" y="5140351"/>
                </a:lnTo>
                <a:lnTo>
                  <a:pt x="296632" y="5170269"/>
                </a:lnTo>
                <a:lnTo>
                  <a:pt x="331436" y="5198415"/>
                </a:lnTo>
                <a:lnTo>
                  <a:pt x="367725" y="5224719"/>
                </a:lnTo>
                <a:lnTo>
                  <a:pt x="405428" y="5249110"/>
                </a:lnTo>
                <a:lnTo>
                  <a:pt x="444475" y="5271516"/>
                </a:lnTo>
                <a:lnTo>
                  <a:pt x="484793" y="5291866"/>
                </a:lnTo>
                <a:lnTo>
                  <a:pt x="526311" y="5310088"/>
                </a:lnTo>
                <a:lnTo>
                  <a:pt x="568959" y="5326113"/>
                </a:lnTo>
                <a:lnTo>
                  <a:pt x="612664" y="5339867"/>
                </a:lnTo>
                <a:lnTo>
                  <a:pt x="657356" y="5351281"/>
                </a:lnTo>
                <a:lnTo>
                  <a:pt x="702963" y="5360282"/>
                </a:lnTo>
                <a:lnTo>
                  <a:pt x="749414" y="5366800"/>
                </a:lnTo>
                <a:lnTo>
                  <a:pt x="796637" y="5370763"/>
                </a:lnTo>
                <a:lnTo>
                  <a:pt x="844562" y="5372100"/>
                </a:lnTo>
                <a:lnTo>
                  <a:pt x="4222750" y="5372100"/>
                </a:lnTo>
                <a:lnTo>
                  <a:pt x="4270678" y="5370763"/>
                </a:lnTo>
                <a:lnTo>
                  <a:pt x="4317904" y="5366800"/>
                </a:lnTo>
                <a:lnTo>
                  <a:pt x="4364358" y="5360282"/>
                </a:lnTo>
                <a:lnTo>
                  <a:pt x="4409967" y="5351281"/>
                </a:lnTo>
                <a:lnTo>
                  <a:pt x="4454660" y="5339867"/>
                </a:lnTo>
                <a:lnTo>
                  <a:pt x="4498366" y="5326113"/>
                </a:lnTo>
                <a:lnTo>
                  <a:pt x="4541015" y="5310088"/>
                </a:lnTo>
                <a:lnTo>
                  <a:pt x="4582533" y="5291866"/>
                </a:lnTo>
                <a:lnTo>
                  <a:pt x="4622851" y="5271516"/>
                </a:lnTo>
                <a:lnTo>
                  <a:pt x="4661897" y="5249110"/>
                </a:lnTo>
                <a:lnTo>
                  <a:pt x="4699599" y="5224719"/>
                </a:lnTo>
                <a:lnTo>
                  <a:pt x="4735887" y="5198415"/>
                </a:lnTo>
                <a:lnTo>
                  <a:pt x="4770690" y="5170269"/>
                </a:lnTo>
                <a:lnTo>
                  <a:pt x="4803935" y="5140351"/>
                </a:lnTo>
                <a:lnTo>
                  <a:pt x="4835551" y="5108735"/>
                </a:lnTo>
                <a:lnTo>
                  <a:pt x="4865469" y="5075490"/>
                </a:lnTo>
                <a:lnTo>
                  <a:pt x="4893615" y="5040687"/>
                </a:lnTo>
                <a:lnTo>
                  <a:pt x="4919919" y="5004399"/>
                </a:lnTo>
                <a:lnTo>
                  <a:pt x="4944310" y="4966697"/>
                </a:lnTo>
                <a:lnTo>
                  <a:pt x="4966716" y="4927651"/>
                </a:lnTo>
                <a:lnTo>
                  <a:pt x="4987066" y="4887333"/>
                </a:lnTo>
                <a:lnTo>
                  <a:pt x="5005288" y="4845815"/>
                </a:lnTo>
                <a:lnTo>
                  <a:pt x="5021313" y="4803166"/>
                </a:lnTo>
                <a:lnTo>
                  <a:pt x="5035067" y="4759460"/>
                </a:lnTo>
                <a:lnTo>
                  <a:pt x="5046481" y="4714767"/>
                </a:lnTo>
                <a:lnTo>
                  <a:pt x="5055482" y="4669158"/>
                </a:lnTo>
                <a:lnTo>
                  <a:pt x="5062000" y="4622704"/>
                </a:lnTo>
                <a:lnTo>
                  <a:pt x="5065963" y="4575478"/>
                </a:lnTo>
                <a:lnTo>
                  <a:pt x="5067300" y="4527550"/>
                </a:lnTo>
                <a:lnTo>
                  <a:pt x="5067300" y="844550"/>
                </a:lnTo>
                <a:lnTo>
                  <a:pt x="5065963" y="796621"/>
                </a:lnTo>
                <a:lnTo>
                  <a:pt x="5062000" y="749395"/>
                </a:lnTo>
                <a:lnTo>
                  <a:pt x="5055482" y="702941"/>
                </a:lnTo>
                <a:lnTo>
                  <a:pt x="5046481" y="657332"/>
                </a:lnTo>
                <a:lnTo>
                  <a:pt x="5035067" y="612639"/>
                </a:lnTo>
                <a:lnTo>
                  <a:pt x="5021313" y="568933"/>
                </a:lnTo>
                <a:lnTo>
                  <a:pt x="5005288" y="526284"/>
                </a:lnTo>
                <a:lnTo>
                  <a:pt x="4987066" y="484766"/>
                </a:lnTo>
                <a:lnTo>
                  <a:pt x="4966716" y="444448"/>
                </a:lnTo>
                <a:lnTo>
                  <a:pt x="4944310" y="405402"/>
                </a:lnTo>
                <a:lnTo>
                  <a:pt x="4919919" y="367700"/>
                </a:lnTo>
                <a:lnTo>
                  <a:pt x="4893615" y="331412"/>
                </a:lnTo>
                <a:lnTo>
                  <a:pt x="4865469" y="296609"/>
                </a:lnTo>
                <a:lnTo>
                  <a:pt x="4835551" y="263364"/>
                </a:lnTo>
                <a:lnTo>
                  <a:pt x="4803935" y="231748"/>
                </a:lnTo>
                <a:lnTo>
                  <a:pt x="4770690" y="201830"/>
                </a:lnTo>
                <a:lnTo>
                  <a:pt x="4735887" y="173684"/>
                </a:lnTo>
                <a:lnTo>
                  <a:pt x="4699599" y="147380"/>
                </a:lnTo>
                <a:lnTo>
                  <a:pt x="4661897" y="122989"/>
                </a:lnTo>
                <a:lnTo>
                  <a:pt x="4622851" y="100583"/>
                </a:lnTo>
                <a:lnTo>
                  <a:pt x="4582533" y="80233"/>
                </a:lnTo>
                <a:lnTo>
                  <a:pt x="4541015" y="62011"/>
                </a:lnTo>
                <a:lnTo>
                  <a:pt x="4498366" y="45986"/>
                </a:lnTo>
                <a:lnTo>
                  <a:pt x="4454660" y="32232"/>
                </a:lnTo>
                <a:lnTo>
                  <a:pt x="4409967" y="20818"/>
                </a:lnTo>
                <a:lnTo>
                  <a:pt x="4364358" y="11817"/>
                </a:lnTo>
                <a:lnTo>
                  <a:pt x="4317904" y="5299"/>
                </a:lnTo>
                <a:lnTo>
                  <a:pt x="4270678" y="1336"/>
                </a:lnTo>
                <a:lnTo>
                  <a:pt x="4222750" y="0"/>
                </a:lnTo>
                <a:close/>
              </a:path>
            </a:pathLst>
          </a:custGeom>
          <a:solidFill>
            <a:srgbClr val="8FAADC"/>
          </a:solidFill>
        </p:spPr>
        <p:txBody>
          <a:bodyPr wrap="square" lIns="0" tIns="0" rIns="0" bIns="0" rtlCol="0"/>
          <a:lstStyle/>
          <a:p>
            <a:endParaRPr/>
          </a:p>
        </p:txBody>
      </p:sp>
      <p:sp>
        <p:nvSpPr>
          <p:cNvPr id="8" name="object 8"/>
          <p:cNvSpPr txBox="1"/>
          <p:nvPr/>
        </p:nvSpPr>
        <p:spPr>
          <a:xfrm>
            <a:off x="997711" y="506730"/>
            <a:ext cx="3869690" cy="2693035"/>
          </a:xfrm>
          <a:prstGeom prst="rect">
            <a:avLst/>
          </a:prstGeom>
        </p:spPr>
        <p:txBody>
          <a:bodyPr vert="horz" wrap="square" lIns="0" tIns="12700" rIns="0" bIns="0" rtlCol="0">
            <a:spAutoFit/>
          </a:bodyPr>
          <a:lstStyle/>
          <a:p>
            <a:pPr marL="12700" marR="5080" indent="635" algn="ctr">
              <a:lnSpc>
                <a:spcPct val="100000"/>
              </a:lnSpc>
              <a:spcBef>
                <a:spcPts val="100"/>
              </a:spcBef>
            </a:pPr>
            <a:r>
              <a:rPr sz="1750" dirty="0">
                <a:solidFill>
                  <a:srgbClr val="3A3838"/>
                </a:solidFill>
                <a:latin typeface="Century Gothic"/>
                <a:cs typeface="Century Gothic"/>
              </a:rPr>
              <a:t>Modivcare</a:t>
            </a:r>
            <a:r>
              <a:rPr sz="1750" spc="15" dirty="0">
                <a:solidFill>
                  <a:srgbClr val="3A3838"/>
                </a:solidFill>
                <a:latin typeface="Century Gothic"/>
                <a:cs typeface="Century Gothic"/>
              </a:rPr>
              <a:t>  </a:t>
            </a:r>
            <a:r>
              <a:rPr sz="1750" dirty="0">
                <a:solidFill>
                  <a:srgbClr val="3A3838"/>
                </a:solidFill>
                <a:latin typeface="Century Gothic"/>
                <a:cs typeface="Century Gothic"/>
              </a:rPr>
              <a:t>provides</a:t>
            </a:r>
            <a:r>
              <a:rPr sz="1750" spc="490" dirty="0">
                <a:solidFill>
                  <a:srgbClr val="3A3838"/>
                </a:solidFill>
                <a:latin typeface="Century Gothic"/>
                <a:cs typeface="Century Gothic"/>
              </a:rPr>
              <a:t> </a:t>
            </a:r>
            <a:r>
              <a:rPr sz="1750" spc="-10" dirty="0">
                <a:solidFill>
                  <a:srgbClr val="3A3838"/>
                </a:solidFill>
                <a:latin typeface="Century Gothic"/>
                <a:cs typeface="Century Gothic"/>
              </a:rPr>
              <a:t>appropriate </a:t>
            </a:r>
            <a:r>
              <a:rPr sz="1750" dirty="0">
                <a:solidFill>
                  <a:srgbClr val="3A3838"/>
                </a:solidFill>
                <a:latin typeface="Century Gothic"/>
                <a:cs typeface="Century Gothic"/>
              </a:rPr>
              <a:t>language</a:t>
            </a:r>
            <a:r>
              <a:rPr sz="1750" spc="30" dirty="0">
                <a:solidFill>
                  <a:srgbClr val="3A3838"/>
                </a:solidFill>
                <a:latin typeface="Century Gothic"/>
                <a:cs typeface="Century Gothic"/>
              </a:rPr>
              <a:t>  </a:t>
            </a:r>
            <a:r>
              <a:rPr sz="1750" dirty="0">
                <a:solidFill>
                  <a:srgbClr val="3A3838"/>
                </a:solidFill>
                <a:latin typeface="Century Gothic"/>
                <a:cs typeface="Century Gothic"/>
              </a:rPr>
              <a:t>assistance</a:t>
            </a:r>
            <a:r>
              <a:rPr sz="1750" spc="35" dirty="0">
                <a:solidFill>
                  <a:srgbClr val="3A3838"/>
                </a:solidFill>
                <a:latin typeface="Century Gothic"/>
                <a:cs typeface="Century Gothic"/>
              </a:rPr>
              <a:t>  </a:t>
            </a:r>
            <a:r>
              <a:rPr sz="1750" spc="-10" dirty="0">
                <a:solidFill>
                  <a:srgbClr val="3A3838"/>
                </a:solidFill>
                <a:latin typeface="Century Gothic"/>
                <a:cs typeface="Century Gothic"/>
              </a:rPr>
              <a:t>services, </a:t>
            </a:r>
            <a:r>
              <a:rPr sz="1750" spc="70" dirty="0">
                <a:solidFill>
                  <a:srgbClr val="3A3838"/>
                </a:solidFill>
                <a:latin typeface="Century Gothic"/>
                <a:cs typeface="Century Gothic"/>
              </a:rPr>
              <a:t>promptly</a:t>
            </a:r>
            <a:r>
              <a:rPr sz="1750" spc="409" dirty="0">
                <a:solidFill>
                  <a:srgbClr val="3A3838"/>
                </a:solidFill>
                <a:latin typeface="Century Gothic"/>
                <a:cs typeface="Century Gothic"/>
              </a:rPr>
              <a:t> </a:t>
            </a:r>
            <a:r>
              <a:rPr sz="1750" dirty="0">
                <a:solidFill>
                  <a:srgbClr val="3A3838"/>
                </a:solidFill>
                <a:latin typeface="Century Gothic"/>
                <a:cs typeface="Century Gothic"/>
              </a:rPr>
              <a:t>and</a:t>
            </a:r>
            <a:r>
              <a:rPr sz="1750" spc="420" dirty="0">
                <a:solidFill>
                  <a:srgbClr val="3A3838"/>
                </a:solidFill>
                <a:latin typeface="Century Gothic"/>
                <a:cs typeface="Century Gothic"/>
              </a:rPr>
              <a:t> </a:t>
            </a:r>
            <a:r>
              <a:rPr sz="1750" dirty="0">
                <a:solidFill>
                  <a:srgbClr val="3A3838"/>
                </a:solidFill>
                <a:latin typeface="Century Gothic"/>
                <a:cs typeface="Century Gothic"/>
              </a:rPr>
              <a:t>free</a:t>
            </a:r>
            <a:r>
              <a:rPr sz="1750" spc="405" dirty="0">
                <a:solidFill>
                  <a:srgbClr val="3A3838"/>
                </a:solidFill>
                <a:latin typeface="Century Gothic"/>
                <a:cs typeface="Century Gothic"/>
              </a:rPr>
              <a:t> </a:t>
            </a:r>
            <a:r>
              <a:rPr sz="1750" dirty="0">
                <a:solidFill>
                  <a:srgbClr val="3A3838"/>
                </a:solidFill>
                <a:latin typeface="Century Gothic"/>
                <a:cs typeface="Century Gothic"/>
              </a:rPr>
              <a:t>of</a:t>
            </a:r>
            <a:r>
              <a:rPr sz="1750" spc="-45" dirty="0">
                <a:solidFill>
                  <a:srgbClr val="3A3838"/>
                </a:solidFill>
                <a:latin typeface="Century Gothic"/>
                <a:cs typeface="Century Gothic"/>
              </a:rPr>
              <a:t> </a:t>
            </a:r>
            <a:r>
              <a:rPr sz="1750" spc="-20" dirty="0">
                <a:solidFill>
                  <a:srgbClr val="3A3838"/>
                </a:solidFill>
                <a:latin typeface="Century Gothic"/>
                <a:cs typeface="Century Gothic"/>
              </a:rPr>
              <a:t>charge,</a:t>
            </a:r>
            <a:r>
              <a:rPr sz="1750" spc="-25" dirty="0">
                <a:solidFill>
                  <a:srgbClr val="3A3838"/>
                </a:solidFill>
                <a:latin typeface="Century Gothic"/>
                <a:cs typeface="Century Gothic"/>
              </a:rPr>
              <a:t> to </a:t>
            </a:r>
            <a:r>
              <a:rPr sz="1750" spc="55" dirty="0">
                <a:solidFill>
                  <a:srgbClr val="3A3838"/>
                </a:solidFill>
                <a:latin typeface="Century Gothic"/>
                <a:cs typeface="Century Gothic"/>
              </a:rPr>
              <a:t>individuals</a:t>
            </a:r>
            <a:r>
              <a:rPr sz="1750" spc="25" dirty="0">
                <a:solidFill>
                  <a:srgbClr val="3A3838"/>
                </a:solidFill>
                <a:latin typeface="Century Gothic"/>
                <a:cs typeface="Century Gothic"/>
              </a:rPr>
              <a:t> </a:t>
            </a:r>
            <a:r>
              <a:rPr sz="1750" spc="60" dirty="0">
                <a:solidFill>
                  <a:srgbClr val="3A3838"/>
                </a:solidFill>
                <a:latin typeface="Century Gothic"/>
                <a:cs typeface="Century Gothic"/>
              </a:rPr>
              <a:t>seeking</a:t>
            </a:r>
            <a:r>
              <a:rPr sz="1750" spc="20" dirty="0">
                <a:solidFill>
                  <a:srgbClr val="3A3838"/>
                </a:solidFill>
                <a:latin typeface="Century Gothic"/>
                <a:cs typeface="Century Gothic"/>
              </a:rPr>
              <a:t> </a:t>
            </a:r>
            <a:r>
              <a:rPr sz="1750" spc="-10" dirty="0">
                <a:solidFill>
                  <a:srgbClr val="3A3838"/>
                </a:solidFill>
                <a:latin typeface="Century Gothic"/>
                <a:cs typeface="Century Gothic"/>
              </a:rPr>
              <a:t>Modivcare’s </a:t>
            </a:r>
            <a:r>
              <a:rPr sz="1750" dirty="0">
                <a:solidFill>
                  <a:srgbClr val="3A3838"/>
                </a:solidFill>
                <a:latin typeface="Century Gothic"/>
                <a:cs typeface="Century Gothic"/>
              </a:rPr>
              <a:t>services</a:t>
            </a:r>
            <a:r>
              <a:rPr sz="1750" spc="70" dirty="0">
                <a:solidFill>
                  <a:srgbClr val="3A3838"/>
                </a:solidFill>
                <a:latin typeface="Century Gothic"/>
                <a:cs typeface="Century Gothic"/>
              </a:rPr>
              <a:t> </a:t>
            </a:r>
            <a:r>
              <a:rPr sz="1750" dirty="0">
                <a:solidFill>
                  <a:srgbClr val="3A3838"/>
                </a:solidFill>
                <a:latin typeface="Century Gothic"/>
                <a:cs typeface="Century Gothic"/>
              </a:rPr>
              <a:t>who</a:t>
            </a:r>
            <a:r>
              <a:rPr sz="1750" spc="60" dirty="0">
                <a:solidFill>
                  <a:srgbClr val="3A3838"/>
                </a:solidFill>
                <a:latin typeface="Century Gothic"/>
                <a:cs typeface="Century Gothic"/>
              </a:rPr>
              <a:t> </a:t>
            </a:r>
            <a:r>
              <a:rPr sz="1750" spc="-25" dirty="0">
                <a:solidFill>
                  <a:srgbClr val="3A3838"/>
                </a:solidFill>
                <a:latin typeface="Century Gothic"/>
                <a:cs typeface="Century Gothic"/>
              </a:rPr>
              <a:t>have</a:t>
            </a:r>
            <a:r>
              <a:rPr sz="1750" spc="80" dirty="0">
                <a:solidFill>
                  <a:srgbClr val="3A3838"/>
                </a:solidFill>
                <a:latin typeface="Century Gothic"/>
                <a:cs typeface="Century Gothic"/>
              </a:rPr>
              <a:t> limited</a:t>
            </a:r>
            <a:r>
              <a:rPr sz="1750" spc="95" dirty="0">
                <a:solidFill>
                  <a:srgbClr val="3A3838"/>
                </a:solidFill>
                <a:latin typeface="Century Gothic"/>
                <a:cs typeface="Century Gothic"/>
              </a:rPr>
              <a:t> </a:t>
            </a:r>
            <a:r>
              <a:rPr sz="1750" spc="114" dirty="0">
                <a:solidFill>
                  <a:srgbClr val="3A3838"/>
                </a:solidFill>
                <a:latin typeface="Century Gothic"/>
                <a:cs typeface="Century Gothic"/>
              </a:rPr>
              <a:t>English </a:t>
            </a:r>
            <a:r>
              <a:rPr sz="1750" dirty="0">
                <a:solidFill>
                  <a:srgbClr val="3A3838"/>
                </a:solidFill>
                <a:latin typeface="Century Gothic"/>
                <a:cs typeface="Century Gothic"/>
              </a:rPr>
              <a:t>language proficiency</a:t>
            </a:r>
            <a:r>
              <a:rPr sz="1750" spc="470" dirty="0">
                <a:solidFill>
                  <a:srgbClr val="3A3838"/>
                </a:solidFill>
                <a:latin typeface="Century Gothic"/>
                <a:cs typeface="Century Gothic"/>
              </a:rPr>
              <a:t> </a:t>
            </a:r>
            <a:r>
              <a:rPr sz="1750" spc="60" dirty="0">
                <a:solidFill>
                  <a:srgbClr val="3A3838"/>
                </a:solidFill>
                <a:latin typeface="Century Gothic"/>
                <a:cs typeface="Century Gothic"/>
              </a:rPr>
              <a:t>when</a:t>
            </a:r>
            <a:r>
              <a:rPr sz="1750" spc="470" dirty="0">
                <a:solidFill>
                  <a:srgbClr val="3A3838"/>
                </a:solidFill>
                <a:latin typeface="Century Gothic"/>
                <a:cs typeface="Century Gothic"/>
              </a:rPr>
              <a:t> </a:t>
            </a:r>
            <a:r>
              <a:rPr sz="1750" spc="40" dirty="0">
                <a:solidFill>
                  <a:srgbClr val="3A3838"/>
                </a:solidFill>
                <a:latin typeface="Century Gothic"/>
                <a:cs typeface="Century Gothic"/>
              </a:rPr>
              <a:t>these </a:t>
            </a:r>
            <a:r>
              <a:rPr sz="1750" dirty="0">
                <a:solidFill>
                  <a:srgbClr val="3A3838"/>
                </a:solidFill>
                <a:latin typeface="Century Gothic"/>
                <a:cs typeface="Century Gothic"/>
              </a:rPr>
              <a:t>language</a:t>
            </a:r>
            <a:r>
              <a:rPr sz="1750" spc="60" dirty="0">
                <a:solidFill>
                  <a:srgbClr val="3A3838"/>
                </a:solidFill>
                <a:latin typeface="Century Gothic"/>
                <a:cs typeface="Century Gothic"/>
              </a:rPr>
              <a:t>  </a:t>
            </a:r>
            <a:r>
              <a:rPr sz="1750" dirty="0">
                <a:solidFill>
                  <a:srgbClr val="3A3838"/>
                </a:solidFill>
                <a:latin typeface="Century Gothic"/>
                <a:cs typeface="Century Gothic"/>
              </a:rPr>
              <a:t>assistance</a:t>
            </a:r>
            <a:r>
              <a:rPr sz="1750" spc="65" dirty="0">
                <a:solidFill>
                  <a:srgbClr val="3A3838"/>
                </a:solidFill>
                <a:latin typeface="Century Gothic"/>
                <a:cs typeface="Century Gothic"/>
              </a:rPr>
              <a:t>  </a:t>
            </a:r>
            <a:r>
              <a:rPr sz="1750" dirty="0">
                <a:solidFill>
                  <a:srgbClr val="3A3838"/>
                </a:solidFill>
                <a:latin typeface="Century Gothic"/>
                <a:cs typeface="Century Gothic"/>
              </a:rPr>
              <a:t>services</a:t>
            </a:r>
            <a:r>
              <a:rPr sz="1750" spc="55" dirty="0">
                <a:solidFill>
                  <a:srgbClr val="3A3838"/>
                </a:solidFill>
                <a:latin typeface="Century Gothic"/>
                <a:cs typeface="Century Gothic"/>
              </a:rPr>
              <a:t>  </a:t>
            </a:r>
            <a:r>
              <a:rPr sz="1750" spc="-25" dirty="0">
                <a:solidFill>
                  <a:srgbClr val="3A3838"/>
                </a:solidFill>
                <a:latin typeface="Century Gothic"/>
                <a:cs typeface="Century Gothic"/>
              </a:rPr>
              <a:t>are </a:t>
            </a:r>
            <a:r>
              <a:rPr sz="1750" dirty="0">
                <a:solidFill>
                  <a:srgbClr val="3A3838"/>
                </a:solidFill>
                <a:latin typeface="Century Gothic"/>
                <a:cs typeface="Century Gothic"/>
              </a:rPr>
              <a:t>necessary</a:t>
            </a:r>
            <a:r>
              <a:rPr sz="1750" spc="15" dirty="0">
                <a:solidFill>
                  <a:srgbClr val="3A3838"/>
                </a:solidFill>
                <a:latin typeface="Century Gothic"/>
                <a:cs typeface="Century Gothic"/>
              </a:rPr>
              <a:t>  </a:t>
            </a:r>
            <a:r>
              <a:rPr sz="1750" dirty="0">
                <a:solidFill>
                  <a:srgbClr val="3A3838"/>
                </a:solidFill>
                <a:latin typeface="Century Gothic"/>
                <a:cs typeface="Century Gothic"/>
              </a:rPr>
              <a:t>to</a:t>
            </a:r>
            <a:r>
              <a:rPr sz="1750" spc="20" dirty="0">
                <a:solidFill>
                  <a:srgbClr val="3A3838"/>
                </a:solidFill>
                <a:latin typeface="Century Gothic"/>
                <a:cs typeface="Century Gothic"/>
              </a:rPr>
              <a:t>  </a:t>
            </a:r>
            <a:r>
              <a:rPr sz="1750" spc="60" dirty="0">
                <a:solidFill>
                  <a:srgbClr val="3A3838"/>
                </a:solidFill>
                <a:latin typeface="Century Gothic"/>
                <a:cs typeface="Century Gothic"/>
              </a:rPr>
              <a:t>ensure</a:t>
            </a:r>
            <a:r>
              <a:rPr sz="1750" spc="20" dirty="0">
                <a:solidFill>
                  <a:srgbClr val="3A3838"/>
                </a:solidFill>
                <a:latin typeface="Century Gothic"/>
                <a:cs typeface="Century Gothic"/>
              </a:rPr>
              <a:t> </a:t>
            </a:r>
            <a:r>
              <a:rPr sz="1750" spc="45" dirty="0">
                <a:solidFill>
                  <a:srgbClr val="3A3838"/>
                </a:solidFill>
                <a:latin typeface="Century Gothic"/>
                <a:cs typeface="Century Gothic"/>
              </a:rPr>
              <a:t>meaningful </a:t>
            </a:r>
            <a:r>
              <a:rPr sz="1750" spc="-30" dirty="0">
                <a:solidFill>
                  <a:srgbClr val="3A3838"/>
                </a:solidFill>
                <a:latin typeface="Century Gothic"/>
                <a:cs typeface="Century Gothic"/>
              </a:rPr>
              <a:t>access</a:t>
            </a:r>
            <a:r>
              <a:rPr sz="1750" spc="-25" dirty="0">
                <a:solidFill>
                  <a:srgbClr val="3A3838"/>
                </a:solidFill>
                <a:latin typeface="Century Gothic"/>
                <a:cs typeface="Century Gothic"/>
              </a:rPr>
              <a:t> </a:t>
            </a:r>
            <a:r>
              <a:rPr sz="1750" dirty="0">
                <a:solidFill>
                  <a:srgbClr val="3A3838"/>
                </a:solidFill>
                <a:latin typeface="Century Gothic"/>
                <a:cs typeface="Century Gothic"/>
              </a:rPr>
              <a:t>to</a:t>
            </a:r>
            <a:r>
              <a:rPr sz="1750" spc="-35" dirty="0">
                <a:solidFill>
                  <a:srgbClr val="3A3838"/>
                </a:solidFill>
                <a:latin typeface="Century Gothic"/>
                <a:cs typeface="Century Gothic"/>
              </a:rPr>
              <a:t> </a:t>
            </a:r>
            <a:r>
              <a:rPr sz="1750" spc="-20" dirty="0">
                <a:solidFill>
                  <a:srgbClr val="3A3838"/>
                </a:solidFill>
                <a:latin typeface="Century Gothic"/>
                <a:cs typeface="Century Gothic"/>
              </a:rPr>
              <a:t>Modivcare’s</a:t>
            </a:r>
            <a:r>
              <a:rPr sz="1750" spc="-10" dirty="0">
                <a:solidFill>
                  <a:srgbClr val="3A3838"/>
                </a:solidFill>
                <a:latin typeface="Century Gothic"/>
                <a:cs typeface="Century Gothic"/>
              </a:rPr>
              <a:t> </a:t>
            </a:r>
            <a:r>
              <a:rPr sz="1750" spc="65" dirty="0">
                <a:solidFill>
                  <a:srgbClr val="3A3838"/>
                </a:solidFill>
                <a:latin typeface="Century Gothic"/>
                <a:cs typeface="Century Gothic"/>
              </a:rPr>
              <a:t>programs</a:t>
            </a:r>
            <a:r>
              <a:rPr sz="1750" spc="-50" dirty="0">
                <a:solidFill>
                  <a:srgbClr val="3A3838"/>
                </a:solidFill>
                <a:latin typeface="Century Gothic"/>
                <a:cs typeface="Century Gothic"/>
              </a:rPr>
              <a:t> </a:t>
            </a:r>
            <a:r>
              <a:rPr sz="1750" spc="30" dirty="0">
                <a:solidFill>
                  <a:srgbClr val="3A3838"/>
                </a:solidFill>
                <a:latin typeface="Century Gothic"/>
                <a:cs typeface="Century Gothic"/>
              </a:rPr>
              <a:t>or </a:t>
            </a:r>
            <a:r>
              <a:rPr sz="1750" spc="-10" dirty="0">
                <a:solidFill>
                  <a:srgbClr val="3A3838"/>
                </a:solidFill>
                <a:latin typeface="Century Gothic"/>
                <a:cs typeface="Century Gothic"/>
              </a:rPr>
              <a:t>activities.</a:t>
            </a:r>
            <a:endParaRPr sz="1750">
              <a:latin typeface="Century Gothic"/>
              <a:cs typeface="Century Gothic"/>
            </a:endParaRPr>
          </a:p>
        </p:txBody>
      </p:sp>
      <p:sp>
        <p:nvSpPr>
          <p:cNvPr id="9" name="object 9"/>
          <p:cNvSpPr txBox="1"/>
          <p:nvPr/>
        </p:nvSpPr>
        <p:spPr>
          <a:xfrm>
            <a:off x="843788" y="3440379"/>
            <a:ext cx="4176395" cy="1893570"/>
          </a:xfrm>
          <a:prstGeom prst="rect">
            <a:avLst/>
          </a:prstGeom>
        </p:spPr>
        <p:txBody>
          <a:bodyPr vert="horz" wrap="square" lIns="0" tIns="13335" rIns="0" bIns="0" rtlCol="0">
            <a:spAutoFit/>
          </a:bodyPr>
          <a:lstStyle/>
          <a:p>
            <a:pPr marL="12700" marR="5080" indent="1905" algn="ctr">
              <a:lnSpc>
                <a:spcPct val="100000"/>
              </a:lnSpc>
              <a:spcBef>
                <a:spcPts val="105"/>
              </a:spcBef>
            </a:pPr>
            <a:r>
              <a:rPr sz="1750" spc="80" dirty="0">
                <a:solidFill>
                  <a:srgbClr val="3A3838"/>
                </a:solidFill>
                <a:latin typeface="Century Gothic"/>
                <a:cs typeface="Century Gothic"/>
              </a:rPr>
              <a:t>Should</a:t>
            </a:r>
            <a:r>
              <a:rPr sz="1750" spc="5" dirty="0">
                <a:solidFill>
                  <a:srgbClr val="3A3838"/>
                </a:solidFill>
                <a:latin typeface="Century Gothic"/>
                <a:cs typeface="Century Gothic"/>
              </a:rPr>
              <a:t> </a:t>
            </a:r>
            <a:r>
              <a:rPr sz="1750" dirty="0">
                <a:solidFill>
                  <a:srgbClr val="3A3838"/>
                </a:solidFill>
                <a:latin typeface="Century Gothic"/>
                <a:cs typeface="Century Gothic"/>
              </a:rPr>
              <a:t>you</a:t>
            </a:r>
            <a:r>
              <a:rPr sz="1750" spc="10" dirty="0">
                <a:solidFill>
                  <a:srgbClr val="3A3838"/>
                </a:solidFill>
                <a:latin typeface="Century Gothic"/>
                <a:cs typeface="Century Gothic"/>
              </a:rPr>
              <a:t> </a:t>
            </a:r>
            <a:r>
              <a:rPr sz="1750" spc="55" dirty="0">
                <a:solidFill>
                  <a:srgbClr val="3A3838"/>
                </a:solidFill>
                <a:latin typeface="Century Gothic"/>
                <a:cs typeface="Century Gothic"/>
              </a:rPr>
              <a:t>require</a:t>
            </a:r>
            <a:r>
              <a:rPr sz="1750" spc="5" dirty="0">
                <a:solidFill>
                  <a:srgbClr val="3A3838"/>
                </a:solidFill>
                <a:latin typeface="Century Gothic"/>
                <a:cs typeface="Century Gothic"/>
              </a:rPr>
              <a:t> </a:t>
            </a:r>
            <a:r>
              <a:rPr sz="1750" spc="-10" dirty="0">
                <a:solidFill>
                  <a:srgbClr val="3A3838"/>
                </a:solidFill>
                <a:latin typeface="Century Gothic"/>
                <a:cs typeface="Century Gothic"/>
              </a:rPr>
              <a:t>language </a:t>
            </a:r>
            <a:r>
              <a:rPr sz="1750" dirty="0">
                <a:solidFill>
                  <a:srgbClr val="3A3838"/>
                </a:solidFill>
                <a:latin typeface="Century Gothic"/>
                <a:cs typeface="Century Gothic"/>
              </a:rPr>
              <a:t>assistance</a:t>
            </a:r>
            <a:r>
              <a:rPr sz="1750" spc="114" dirty="0">
                <a:solidFill>
                  <a:srgbClr val="3A3838"/>
                </a:solidFill>
                <a:latin typeface="Century Gothic"/>
                <a:cs typeface="Century Gothic"/>
              </a:rPr>
              <a:t> </a:t>
            </a:r>
            <a:r>
              <a:rPr sz="1750" dirty="0">
                <a:solidFill>
                  <a:srgbClr val="3A3838"/>
                </a:solidFill>
                <a:latin typeface="Century Gothic"/>
                <a:cs typeface="Century Gothic"/>
              </a:rPr>
              <a:t>services,</a:t>
            </a:r>
            <a:r>
              <a:rPr sz="1750" spc="100" dirty="0">
                <a:solidFill>
                  <a:srgbClr val="3A3838"/>
                </a:solidFill>
                <a:latin typeface="Century Gothic"/>
                <a:cs typeface="Century Gothic"/>
              </a:rPr>
              <a:t> </a:t>
            </a:r>
            <a:r>
              <a:rPr sz="1750" dirty="0">
                <a:solidFill>
                  <a:srgbClr val="3A3838"/>
                </a:solidFill>
                <a:latin typeface="Century Gothic"/>
                <a:cs typeface="Century Gothic"/>
              </a:rPr>
              <a:t>please</a:t>
            </a:r>
            <a:r>
              <a:rPr sz="1750" spc="105" dirty="0">
                <a:solidFill>
                  <a:srgbClr val="3A3838"/>
                </a:solidFill>
                <a:latin typeface="Century Gothic"/>
                <a:cs typeface="Century Gothic"/>
              </a:rPr>
              <a:t> </a:t>
            </a:r>
            <a:r>
              <a:rPr sz="1750" dirty="0">
                <a:solidFill>
                  <a:srgbClr val="3A3838"/>
                </a:solidFill>
                <a:latin typeface="Century Gothic"/>
                <a:cs typeface="Century Gothic"/>
              </a:rPr>
              <a:t>let</a:t>
            </a:r>
            <a:r>
              <a:rPr sz="1750" spc="105" dirty="0">
                <a:solidFill>
                  <a:srgbClr val="3A3838"/>
                </a:solidFill>
                <a:latin typeface="Century Gothic"/>
                <a:cs typeface="Century Gothic"/>
              </a:rPr>
              <a:t> </a:t>
            </a:r>
            <a:r>
              <a:rPr sz="1750" spc="35" dirty="0">
                <a:solidFill>
                  <a:srgbClr val="3A3838"/>
                </a:solidFill>
                <a:latin typeface="Century Gothic"/>
                <a:cs typeface="Century Gothic"/>
              </a:rPr>
              <a:t>your </a:t>
            </a:r>
            <a:r>
              <a:rPr sz="1750" spc="55" dirty="0">
                <a:solidFill>
                  <a:srgbClr val="3A3838"/>
                </a:solidFill>
                <a:latin typeface="Century Gothic"/>
                <a:cs typeface="Century Gothic"/>
              </a:rPr>
              <a:t>Customer </a:t>
            </a:r>
            <a:r>
              <a:rPr sz="1750" dirty="0">
                <a:solidFill>
                  <a:srgbClr val="3A3838"/>
                </a:solidFill>
                <a:latin typeface="Century Gothic"/>
                <a:cs typeface="Century Gothic"/>
              </a:rPr>
              <a:t>Service</a:t>
            </a:r>
            <a:r>
              <a:rPr sz="1750" spc="45" dirty="0">
                <a:solidFill>
                  <a:srgbClr val="3A3838"/>
                </a:solidFill>
                <a:latin typeface="Century Gothic"/>
                <a:cs typeface="Century Gothic"/>
              </a:rPr>
              <a:t> </a:t>
            </a:r>
            <a:r>
              <a:rPr sz="1750" spc="-10" dirty="0">
                <a:solidFill>
                  <a:srgbClr val="3A3838"/>
                </a:solidFill>
                <a:latin typeface="Century Gothic"/>
                <a:cs typeface="Century Gothic"/>
              </a:rPr>
              <a:t>Representative </a:t>
            </a:r>
            <a:r>
              <a:rPr sz="1750" spc="80" dirty="0">
                <a:solidFill>
                  <a:srgbClr val="3A3838"/>
                </a:solidFill>
                <a:latin typeface="Century Gothic"/>
                <a:cs typeface="Century Gothic"/>
              </a:rPr>
              <a:t>know</a:t>
            </a:r>
            <a:r>
              <a:rPr sz="1750" spc="-40" dirty="0">
                <a:solidFill>
                  <a:srgbClr val="3A3838"/>
                </a:solidFill>
                <a:latin typeface="Century Gothic"/>
                <a:cs typeface="Century Gothic"/>
              </a:rPr>
              <a:t> </a:t>
            </a:r>
            <a:r>
              <a:rPr sz="1750" spc="55" dirty="0">
                <a:solidFill>
                  <a:srgbClr val="3A3838"/>
                </a:solidFill>
                <a:latin typeface="Century Gothic"/>
                <a:cs typeface="Century Gothic"/>
              </a:rPr>
              <a:t>when</a:t>
            </a:r>
            <a:r>
              <a:rPr sz="1750" spc="-30" dirty="0">
                <a:solidFill>
                  <a:srgbClr val="3A3838"/>
                </a:solidFill>
                <a:latin typeface="Century Gothic"/>
                <a:cs typeface="Century Gothic"/>
              </a:rPr>
              <a:t> </a:t>
            </a:r>
            <a:r>
              <a:rPr sz="1750" dirty="0">
                <a:solidFill>
                  <a:srgbClr val="3A3838"/>
                </a:solidFill>
                <a:latin typeface="Century Gothic"/>
                <a:cs typeface="Century Gothic"/>
              </a:rPr>
              <a:t>you</a:t>
            </a:r>
            <a:r>
              <a:rPr sz="1750" spc="-30" dirty="0">
                <a:solidFill>
                  <a:srgbClr val="3A3838"/>
                </a:solidFill>
                <a:latin typeface="Century Gothic"/>
                <a:cs typeface="Century Gothic"/>
              </a:rPr>
              <a:t> </a:t>
            </a:r>
            <a:r>
              <a:rPr sz="1750" dirty="0">
                <a:solidFill>
                  <a:srgbClr val="3A3838"/>
                </a:solidFill>
                <a:latin typeface="Century Gothic"/>
                <a:cs typeface="Century Gothic"/>
              </a:rPr>
              <a:t>call</a:t>
            </a:r>
            <a:r>
              <a:rPr sz="1750" spc="-10" dirty="0">
                <a:solidFill>
                  <a:srgbClr val="3A3838"/>
                </a:solidFill>
                <a:latin typeface="Century Gothic"/>
                <a:cs typeface="Century Gothic"/>
              </a:rPr>
              <a:t> </a:t>
            </a:r>
            <a:r>
              <a:rPr sz="1750" dirty="0">
                <a:solidFill>
                  <a:srgbClr val="3A3838"/>
                </a:solidFill>
                <a:latin typeface="Century Gothic"/>
                <a:cs typeface="Century Gothic"/>
              </a:rPr>
              <a:t>of</a:t>
            </a:r>
            <a:r>
              <a:rPr sz="1750" spc="-45" dirty="0">
                <a:solidFill>
                  <a:srgbClr val="3A3838"/>
                </a:solidFill>
                <a:latin typeface="Century Gothic"/>
                <a:cs typeface="Century Gothic"/>
              </a:rPr>
              <a:t> </a:t>
            </a:r>
            <a:r>
              <a:rPr sz="1750" spc="55" dirty="0">
                <a:solidFill>
                  <a:srgbClr val="3A3838"/>
                </a:solidFill>
                <a:latin typeface="Century Gothic"/>
                <a:cs typeface="Century Gothic"/>
              </a:rPr>
              <a:t>your</a:t>
            </a:r>
            <a:r>
              <a:rPr sz="1750" spc="-45" dirty="0">
                <a:solidFill>
                  <a:srgbClr val="3A3838"/>
                </a:solidFill>
                <a:latin typeface="Century Gothic"/>
                <a:cs typeface="Century Gothic"/>
              </a:rPr>
              <a:t> </a:t>
            </a:r>
            <a:r>
              <a:rPr sz="1750" spc="-10" dirty="0">
                <a:solidFill>
                  <a:srgbClr val="3A3838"/>
                </a:solidFill>
                <a:latin typeface="Century Gothic"/>
                <a:cs typeface="Century Gothic"/>
              </a:rPr>
              <a:t>preferred </a:t>
            </a:r>
            <a:r>
              <a:rPr sz="1750" dirty="0">
                <a:solidFill>
                  <a:srgbClr val="3A3838"/>
                </a:solidFill>
                <a:latin typeface="Century Gothic"/>
                <a:cs typeface="Century Gothic"/>
              </a:rPr>
              <a:t>language.</a:t>
            </a:r>
            <a:r>
              <a:rPr sz="1750" spc="10" dirty="0">
                <a:solidFill>
                  <a:srgbClr val="3A3838"/>
                </a:solidFill>
                <a:latin typeface="Century Gothic"/>
                <a:cs typeface="Century Gothic"/>
              </a:rPr>
              <a:t>  </a:t>
            </a:r>
            <a:r>
              <a:rPr sz="1750" spc="65" dirty="0">
                <a:solidFill>
                  <a:srgbClr val="3A3838"/>
                </a:solidFill>
                <a:latin typeface="Century Gothic"/>
                <a:cs typeface="Century Gothic"/>
              </a:rPr>
              <a:t>Interpreter</a:t>
            </a:r>
            <a:r>
              <a:rPr sz="1750" spc="15" dirty="0">
                <a:solidFill>
                  <a:srgbClr val="3A3838"/>
                </a:solidFill>
                <a:latin typeface="Century Gothic"/>
                <a:cs typeface="Century Gothic"/>
              </a:rPr>
              <a:t> </a:t>
            </a:r>
            <a:r>
              <a:rPr sz="1750" dirty="0">
                <a:solidFill>
                  <a:srgbClr val="3A3838"/>
                </a:solidFill>
                <a:latin typeface="Century Gothic"/>
                <a:cs typeface="Century Gothic"/>
              </a:rPr>
              <a:t>services</a:t>
            </a:r>
            <a:r>
              <a:rPr sz="1750" spc="10" dirty="0">
                <a:solidFill>
                  <a:srgbClr val="3A3838"/>
                </a:solidFill>
                <a:latin typeface="Century Gothic"/>
                <a:cs typeface="Century Gothic"/>
              </a:rPr>
              <a:t> </a:t>
            </a:r>
            <a:r>
              <a:rPr sz="1750" spc="-25" dirty="0">
                <a:solidFill>
                  <a:srgbClr val="3A3838"/>
                </a:solidFill>
                <a:latin typeface="Century Gothic"/>
                <a:cs typeface="Century Gothic"/>
              </a:rPr>
              <a:t>are available</a:t>
            </a:r>
            <a:r>
              <a:rPr sz="1750" dirty="0">
                <a:solidFill>
                  <a:srgbClr val="3A3838"/>
                </a:solidFill>
                <a:latin typeface="Century Gothic"/>
                <a:cs typeface="Century Gothic"/>
              </a:rPr>
              <a:t> 7</a:t>
            </a:r>
            <a:r>
              <a:rPr sz="1750" spc="-35" dirty="0">
                <a:solidFill>
                  <a:srgbClr val="3A3838"/>
                </a:solidFill>
                <a:latin typeface="Century Gothic"/>
                <a:cs typeface="Century Gothic"/>
              </a:rPr>
              <a:t> </a:t>
            </a:r>
            <a:r>
              <a:rPr sz="1750" dirty="0">
                <a:solidFill>
                  <a:srgbClr val="3A3838"/>
                </a:solidFill>
                <a:latin typeface="Century Gothic"/>
                <a:cs typeface="Century Gothic"/>
              </a:rPr>
              <a:t>days</a:t>
            </a:r>
            <a:r>
              <a:rPr sz="1750" spc="-35" dirty="0">
                <a:solidFill>
                  <a:srgbClr val="3A3838"/>
                </a:solidFill>
                <a:latin typeface="Century Gothic"/>
                <a:cs typeface="Century Gothic"/>
              </a:rPr>
              <a:t> </a:t>
            </a:r>
            <a:r>
              <a:rPr sz="1750" spc="-175" dirty="0">
                <a:solidFill>
                  <a:srgbClr val="3A3838"/>
                </a:solidFill>
                <a:latin typeface="Century Gothic"/>
                <a:cs typeface="Century Gothic"/>
              </a:rPr>
              <a:t>a</a:t>
            </a:r>
            <a:r>
              <a:rPr sz="1750" spc="-15" dirty="0">
                <a:solidFill>
                  <a:srgbClr val="3A3838"/>
                </a:solidFill>
                <a:latin typeface="Century Gothic"/>
                <a:cs typeface="Century Gothic"/>
              </a:rPr>
              <a:t> </a:t>
            </a:r>
            <a:r>
              <a:rPr sz="1750" dirty="0">
                <a:solidFill>
                  <a:srgbClr val="3A3838"/>
                </a:solidFill>
                <a:latin typeface="Century Gothic"/>
                <a:cs typeface="Century Gothic"/>
              </a:rPr>
              <a:t>week,</a:t>
            </a:r>
            <a:r>
              <a:rPr sz="1750" spc="-5" dirty="0">
                <a:solidFill>
                  <a:srgbClr val="3A3838"/>
                </a:solidFill>
                <a:latin typeface="Century Gothic"/>
                <a:cs typeface="Century Gothic"/>
              </a:rPr>
              <a:t> </a:t>
            </a:r>
            <a:r>
              <a:rPr sz="1750" spc="95" dirty="0">
                <a:solidFill>
                  <a:srgbClr val="3A3838"/>
                </a:solidFill>
                <a:latin typeface="Century Gothic"/>
                <a:cs typeface="Century Gothic"/>
              </a:rPr>
              <a:t>24</a:t>
            </a:r>
            <a:r>
              <a:rPr sz="1750" spc="-20" dirty="0">
                <a:solidFill>
                  <a:srgbClr val="3A3838"/>
                </a:solidFill>
                <a:latin typeface="Century Gothic"/>
                <a:cs typeface="Century Gothic"/>
              </a:rPr>
              <a:t> </a:t>
            </a:r>
            <a:r>
              <a:rPr sz="1750" spc="105" dirty="0">
                <a:solidFill>
                  <a:srgbClr val="3A3838"/>
                </a:solidFill>
                <a:latin typeface="Century Gothic"/>
                <a:cs typeface="Century Gothic"/>
              </a:rPr>
              <a:t>hours</a:t>
            </a:r>
            <a:r>
              <a:rPr sz="1750" spc="-50" dirty="0">
                <a:solidFill>
                  <a:srgbClr val="3A3838"/>
                </a:solidFill>
                <a:latin typeface="Century Gothic"/>
                <a:cs typeface="Century Gothic"/>
              </a:rPr>
              <a:t> a </a:t>
            </a:r>
            <a:r>
              <a:rPr sz="1750" spc="-70" dirty="0">
                <a:solidFill>
                  <a:srgbClr val="3A3838"/>
                </a:solidFill>
                <a:latin typeface="Century Gothic"/>
                <a:cs typeface="Century Gothic"/>
              </a:rPr>
              <a:t>day,</a:t>
            </a:r>
            <a:r>
              <a:rPr sz="1750" spc="-5" dirty="0">
                <a:solidFill>
                  <a:srgbClr val="3A3838"/>
                </a:solidFill>
                <a:latin typeface="Century Gothic"/>
                <a:cs typeface="Century Gothic"/>
              </a:rPr>
              <a:t> </a:t>
            </a:r>
            <a:r>
              <a:rPr sz="1750" dirty="0">
                <a:solidFill>
                  <a:srgbClr val="3A3838"/>
                </a:solidFill>
                <a:latin typeface="Century Gothic"/>
                <a:cs typeface="Century Gothic"/>
              </a:rPr>
              <a:t>365</a:t>
            </a:r>
            <a:r>
              <a:rPr sz="1750" spc="-5" dirty="0">
                <a:solidFill>
                  <a:srgbClr val="3A3838"/>
                </a:solidFill>
                <a:latin typeface="Century Gothic"/>
                <a:cs typeface="Century Gothic"/>
              </a:rPr>
              <a:t> </a:t>
            </a:r>
            <a:r>
              <a:rPr sz="1750" dirty="0">
                <a:solidFill>
                  <a:srgbClr val="3A3838"/>
                </a:solidFill>
                <a:latin typeface="Century Gothic"/>
                <a:cs typeface="Century Gothic"/>
              </a:rPr>
              <a:t>days</a:t>
            </a:r>
            <a:r>
              <a:rPr sz="1750" spc="-5" dirty="0">
                <a:solidFill>
                  <a:srgbClr val="3A3838"/>
                </a:solidFill>
                <a:latin typeface="Century Gothic"/>
                <a:cs typeface="Century Gothic"/>
              </a:rPr>
              <a:t> </a:t>
            </a:r>
            <a:r>
              <a:rPr sz="1750" spc="-175" dirty="0">
                <a:solidFill>
                  <a:srgbClr val="3A3838"/>
                </a:solidFill>
                <a:latin typeface="Century Gothic"/>
                <a:cs typeface="Century Gothic"/>
              </a:rPr>
              <a:t>a</a:t>
            </a:r>
            <a:r>
              <a:rPr sz="1750" dirty="0">
                <a:solidFill>
                  <a:srgbClr val="3A3838"/>
                </a:solidFill>
                <a:latin typeface="Century Gothic"/>
                <a:cs typeface="Century Gothic"/>
              </a:rPr>
              <a:t> </a:t>
            </a:r>
            <a:r>
              <a:rPr sz="1750" spc="-20" dirty="0">
                <a:solidFill>
                  <a:srgbClr val="3A3838"/>
                </a:solidFill>
                <a:latin typeface="Century Gothic"/>
                <a:cs typeface="Century Gothic"/>
              </a:rPr>
              <a:t>year.</a:t>
            </a:r>
            <a:endParaRPr sz="1750">
              <a:latin typeface="Century Gothic"/>
              <a:cs typeface="Century Gothic"/>
            </a:endParaRPr>
          </a:p>
        </p:txBody>
      </p:sp>
      <p:pic>
        <p:nvPicPr>
          <p:cNvPr id="10" name="object 10"/>
          <p:cNvPicPr/>
          <p:nvPr/>
        </p:nvPicPr>
        <p:blipFill>
          <a:blip r:embed="rId2" cstate="print"/>
          <a:stretch>
            <a:fillRect/>
          </a:stretch>
        </p:blipFill>
        <p:spPr>
          <a:xfrm>
            <a:off x="5701284" y="0"/>
            <a:ext cx="6490716" cy="4346448"/>
          </a:xfrm>
          <a:prstGeom prst="rect">
            <a:avLst/>
          </a:prstGeom>
        </p:spPr>
      </p:pic>
      <p:sp>
        <p:nvSpPr>
          <p:cNvPr id="11" name="object 11"/>
          <p:cNvSpPr txBox="1"/>
          <p:nvPr/>
        </p:nvSpPr>
        <p:spPr>
          <a:xfrm>
            <a:off x="9681464" y="6332931"/>
            <a:ext cx="2250440" cy="304165"/>
          </a:xfrm>
          <a:prstGeom prst="rect">
            <a:avLst/>
          </a:prstGeom>
        </p:spPr>
        <p:txBody>
          <a:bodyPr vert="horz" wrap="square" lIns="0" tIns="5080" rIns="0" bIns="0" rtlCol="0">
            <a:spAutoFit/>
          </a:bodyPr>
          <a:lstStyle/>
          <a:p>
            <a:pPr marL="12700">
              <a:lnSpc>
                <a:spcPct val="100000"/>
              </a:lnSpc>
              <a:spcBef>
                <a:spcPts val="40"/>
              </a:spcBef>
            </a:pPr>
            <a:r>
              <a:rPr sz="1800" spc="50" dirty="0">
                <a:solidFill>
                  <a:srgbClr val="F1F1F1"/>
                </a:solidFill>
                <a:latin typeface="Century Gothic"/>
                <a:cs typeface="Century Gothic"/>
              </a:rPr>
              <a:t>Cultural</a:t>
            </a:r>
            <a:r>
              <a:rPr sz="1800" spc="-5" dirty="0">
                <a:solidFill>
                  <a:srgbClr val="F1F1F1"/>
                </a:solidFill>
                <a:latin typeface="Century Gothic"/>
                <a:cs typeface="Century Gothic"/>
              </a:rPr>
              <a:t> </a:t>
            </a:r>
            <a:r>
              <a:rPr sz="1800" spc="-10" dirty="0">
                <a:solidFill>
                  <a:srgbClr val="F1F1F1"/>
                </a:solidFill>
                <a:latin typeface="Century Gothic"/>
                <a:cs typeface="Century Gothic"/>
              </a:rPr>
              <a:t>Awareness</a:t>
            </a:r>
            <a:endParaRPr sz="1800">
              <a:latin typeface="Century Gothic"/>
              <a:cs typeface="Century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3068"/>
            <a:ext cx="12192000" cy="838200"/>
          </a:xfrm>
          <a:custGeom>
            <a:avLst/>
            <a:gdLst/>
            <a:ahLst/>
            <a:cxnLst/>
            <a:rect l="l" t="t" r="r" b="b"/>
            <a:pathLst>
              <a:path w="12192000" h="838200">
                <a:moveTo>
                  <a:pt x="12192000" y="0"/>
                </a:moveTo>
                <a:lnTo>
                  <a:pt x="0" y="0"/>
                </a:lnTo>
                <a:lnTo>
                  <a:pt x="0" y="838200"/>
                </a:lnTo>
                <a:lnTo>
                  <a:pt x="12192000" y="838200"/>
                </a:lnTo>
                <a:lnTo>
                  <a:pt x="12192000" y="0"/>
                </a:lnTo>
                <a:close/>
              </a:path>
            </a:pathLst>
          </a:custGeom>
          <a:solidFill>
            <a:srgbClr val="FAE4D5"/>
          </a:solidFill>
        </p:spPr>
        <p:txBody>
          <a:bodyPr wrap="square" lIns="0" tIns="0" rIns="0" bIns="0" rtlCol="0"/>
          <a:lstStyle/>
          <a:p>
            <a:endParaRPr/>
          </a:p>
        </p:txBody>
      </p:sp>
      <p:grpSp>
        <p:nvGrpSpPr>
          <p:cNvPr id="3" name="object 3"/>
          <p:cNvGrpSpPr/>
          <p:nvPr/>
        </p:nvGrpSpPr>
        <p:grpSpPr>
          <a:xfrm>
            <a:off x="-28575" y="6088762"/>
            <a:ext cx="12249150" cy="721995"/>
            <a:chOff x="-28575" y="6088762"/>
            <a:chExt cx="12249150" cy="721995"/>
          </a:xfrm>
        </p:grpSpPr>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6" name="object 6"/>
          <p:cNvSpPr txBox="1"/>
          <p:nvPr/>
        </p:nvSpPr>
        <p:spPr>
          <a:xfrm>
            <a:off x="1522857" y="186690"/>
            <a:ext cx="9143365" cy="756920"/>
          </a:xfrm>
          <a:prstGeom prst="rect">
            <a:avLst/>
          </a:prstGeom>
        </p:spPr>
        <p:txBody>
          <a:bodyPr vert="horz" wrap="square" lIns="0" tIns="12065" rIns="0" bIns="0" rtlCol="0">
            <a:spAutoFit/>
          </a:bodyPr>
          <a:lstStyle/>
          <a:p>
            <a:pPr marL="12065" marR="5080" indent="-635" algn="ctr">
              <a:lnSpc>
                <a:spcPct val="100000"/>
              </a:lnSpc>
              <a:spcBef>
                <a:spcPts val="95"/>
              </a:spcBef>
            </a:pPr>
            <a:r>
              <a:rPr sz="1600" dirty="0">
                <a:solidFill>
                  <a:srgbClr val="767070"/>
                </a:solidFill>
                <a:latin typeface="Century Gothic"/>
                <a:cs typeface="Century Gothic"/>
              </a:rPr>
              <a:t>Social</a:t>
            </a:r>
            <a:r>
              <a:rPr sz="1600" spc="60" dirty="0">
                <a:solidFill>
                  <a:srgbClr val="767070"/>
                </a:solidFill>
                <a:latin typeface="Century Gothic"/>
                <a:cs typeface="Century Gothic"/>
              </a:rPr>
              <a:t> </a:t>
            </a:r>
            <a:r>
              <a:rPr sz="1600" spc="65" dirty="0">
                <a:solidFill>
                  <a:srgbClr val="767070"/>
                </a:solidFill>
                <a:latin typeface="Century Gothic"/>
                <a:cs typeface="Century Gothic"/>
              </a:rPr>
              <a:t>Determinants</a:t>
            </a:r>
            <a:r>
              <a:rPr sz="1600" spc="110" dirty="0">
                <a:solidFill>
                  <a:srgbClr val="767070"/>
                </a:solidFill>
                <a:latin typeface="Century Gothic"/>
                <a:cs typeface="Century Gothic"/>
              </a:rPr>
              <a:t> </a:t>
            </a:r>
            <a:r>
              <a:rPr sz="1600" dirty="0">
                <a:solidFill>
                  <a:srgbClr val="767070"/>
                </a:solidFill>
                <a:latin typeface="Century Gothic"/>
                <a:cs typeface="Century Gothic"/>
              </a:rPr>
              <a:t>of</a:t>
            </a:r>
            <a:r>
              <a:rPr sz="1600" spc="40" dirty="0">
                <a:solidFill>
                  <a:srgbClr val="767070"/>
                </a:solidFill>
                <a:latin typeface="Century Gothic"/>
                <a:cs typeface="Century Gothic"/>
              </a:rPr>
              <a:t> </a:t>
            </a:r>
            <a:r>
              <a:rPr sz="1600" dirty="0">
                <a:solidFill>
                  <a:srgbClr val="767070"/>
                </a:solidFill>
                <a:latin typeface="Century Gothic"/>
                <a:cs typeface="Century Gothic"/>
              </a:rPr>
              <a:t>Health</a:t>
            </a:r>
            <a:r>
              <a:rPr sz="1600" spc="90" dirty="0">
                <a:solidFill>
                  <a:srgbClr val="767070"/>
                </a:solidFill>
                <a:latin typeface="Century Gothic"/>
                <a:cs typeface="Century Gothic"/>
              </a:rPr>
              <a:t> </a:t>
            </a:r>
            <a:r>
              <a:rPr sz="1600" dirty="0">
                <a:solidFill>
                  <a:srgbClr val="767070"/>
                </a:solidFill>
                <a:latin typeface="Century Gothic"/>
                <a:cs typeface="Century Gothic"/>
              </a:rPr>
              <a:t>(or</a:t>
            </a:r>
            <a:r>
              <a:rPr sz="1600" spc="35" dirty="0">
                <a:solidFill>
                  <a:srgbClr val="767070"/>
                </a:solidFill>
                <a:latin typeface="Century Gothic"/>
                <a:cs typeface="Century Gothic"/>
              </a:rPr>
              <a:t> </a:t>
            </a:r>
            <a:r>
              <a:rPr sz="1600" spc="75" dirty="0">
                <a:solidFill>
                  <a:srgbClr val="767070"/>
                </a:solidFill>
                <a:latin typeface="Century Gothic"/>
                <a:cs typeface="Century Gothic"/>
              </a:rPr>
              <a:t>SDOH)</a:t>
            </a:r>
            <a:r>
              <a:rPr sz="1600" spc="60" dirty="0">
                <a:solidFill>
                  <a:srgbClr val="767070"/>
                </a:solidFill>
                <a:latin typeface="Century Gothic"/>
                <a:cs typeface="Century Gothic"/>
              </a:rPr>
              <a:t> </a:t>
            </a:r>
            <a:r>
              <a:rPr sz="1600" dirty="0">
                <a:solidFill>
                  <a:srgbClr val="767070"/>
                </a:solidFill>
                <a:latin typeface="Century Gothic"/>
                <a:cs typeface="Century Gothic"/>
              </a:rPr>
              <a:t>are</a:t>
            </a:r>
            <a:r>
              <a:rPr sz="1600" spc="65" dirty="0">
                <a:solidFill>
                  <a:srgbClr val="767070"/>
                </a:solidFill>
                <a:latin typeface="Century Gothic"/>
                <a:cs typeface="Century Gothic"/>
              </a:rPr>
              <a:t> </a:t>
            </a:r>
            <a:r>
              <a:rPr sz="1600" dirty="0">
                <a:solidFill>
                  <a:srgbClr val="767070"/>
                </a:solidFill>
                <a:latin typeface="Century Gothic"/>
                <a:cs typeface="Century Gothic"/>
              </a:rPr>
              <a:t>the</a:t>
            </a:r>
            <a:r>
              <a:rPr sz="1600" spc="55" dirty="0">
                <a:solidFill>
                  <a:srgbClr val="767070"/>
                </a:solidFill>
                <a:latin typeface="Century Gothic"/>
                <a:cs typeface="Century Gothic"/>
              </a:rPr>
              <a:t> </a:t>
            </a:r>
            <a:r>
              <a:rPr sz="1600" dirty="0">
                <a:solidFill>
                  <a:srgbClr val="767070"/>
                </a:solidFill>
                <a:latin typeface="Century Gothic"/>
                <a:cs typeface="Century Gothic"/>
              </a:rPr>
              <a:t>conditions</a:t>
            </a:r>
            <a:r>
              <a:rPr sz="1600" spc="90" dirty="0">
                <a:solidFill>
                  <a:srgbClr val="767070"/>
                </a:solidFill>
                <a:latin typeface="Century Gothic"/>
                <a:cs typeface="Century Gothic"/>
              </a:rPr>
              <a:t> </a:t>
            </a:r>
            <a:r>
              <a:rPr sz="1600" spc="100" dirty="0">
                <a:solidFill>
                  <a:srgbClr val="767070"/>
                </a:solidFill>
                <a:latin typeface="Century Gothic"/>
                <a:cs typeface="Century Gothic"/>
              </a:rPr>
              <a:t>in</a:t>
            </a:r>
            <a:r>
              <a:rPr sz="1600" spc="50" dirty="0">
                <a:solidFill>
                  <a:srgbClr val="767070"/>
                </a:solidFill>
                <a:latin typeface="Century Gothic"/>
                <a:cs typeface="Century Gothic"/>
              </a:rPr>
              <a:t> </a:t>
            </a:r>
            <a:r>
              <a:rPr sz="1600" dirty="0">
                <a:solidFill>
                  <a:srgbClr val="767070"/>
                </a:solidFill>
                <a:latin typeface="Century Gothic"/>
                <a:cs typeface="Century Gothic"/>
              </a:rPr>
              <a:t>the</a:t>
            </a:r>
            <a:r>
              <a:rPr sz="1600" spc="70" dirty="0">
                <a:solidFill>
                  <a:srgbClr val="767070"/>
                </a:solidFill>
                <a:latin typeface="Century Gothic"/>
                <a:cs typeface="Century Gothic"/>
              </a:rPr>
              <a:t> </a:t>
            </a:r>
            <a:r>
              <a:rPr sz="1600" spc="60" dirty="0">
                <a:solidFill>
                  <a:srgbClr val="767070"/>
                </a:solidFill>
                <a:latin typeface="Century Gothic"/>
                <a:cs typeface="Century Gothic"/>
              </a:rPr>
              <a:t>environments</a:t>
            </a:r>
            <a:r>
              <a:rPr sz="1600" spc="105" dirty="0">
                <a:solidFill>
                  <a:srgbClr val="767070"/>
                </a:solidFill>
                <a:latin typeface="Century Gothic"/>
                <a:cs typeface="Century Gothic"/>
              </a:rPr>
              <a:t> </a:t>
            </a:r>
            <a:r>
              <a:rPr sz="1600" spc="-10" dirty="0">
                <a:solidFill>
                  <a:srgbClr val="767070"/>
                </a:solidFill>
                <a:latin typeface="Century Gothic"/>
                <a:cs typeface="Century Gothic"/>
              </a:rPr>
              <a:t>where people</a:t>
            </a:r>
            <a:r>
              <a:rPr sz="1600" spc="5" dirty="0">
                <a:solidFill>
                  <a:srgbClr val="767070"/>
                </a:solidFill>
                <a:latin typeface="Century Gothic"/>
                <a:cs typeface="Century Gothic"/>
              </a:rPr>
              <a:t> </a:t>
            </a:r>
            <a:r>
              <a:rPr sz="1600" dirty="0">
                <a:solidFill>
                  <a:srgbClr val="767070"/>
                </a:solidFill>
                <a:latin typeface="Century Gothic"/>
                <a:cs typeface="Century Gothic"/>
              </a:rPr>
              <a:t>are born, live,</a:t>
            </a:r>
            <a:r>
              <a:rPr sz="1600" spc="-30" dirty="0">
                <a:solidFill>
                  <a:srgbClr val="767070"/>
                </a:solidFill>
                <a:latin typeface="Century Gothic"/>
                <a:cs typeface="Century Gothic"/>
              </a:rPr>
              <a:t> </a:t>
            </a:r>
            <a:r>
              <a:rPr sz="1600" dirty="0">
                <a:solidFill>
                  <a:srgbClr val="767070"/>
                </a:solidFill>
                <a:latin typeface="Century Gothic"/>
                <a:cs typeface="Century Gothic"/>
              </a:rPr>
              <a:t>learn,</a:t>
            </a:r>
            <a:r>
              <a:rPr sz="1600" spc="15" dirty="0">
                <a:solidFill>
                  <a:srgbClr val="767070"/>
                </a:solidFill>
                <a:latin typeface="Century Gothic"/>
                <a:cs typeface="Century Gothic"/>
              </a:rPr>
              <a:t> </a:t>
            </a:r>
            <a:r>
              <a:rPr sz="1600" dirty="0">
                <a:solidFill>
                  <a:srgbClr val="767070"/>
                </a:solidFill>
                <a:latin typeface="Century Gothic"/>
                <a:cs typeface="Century Gothic"/>
              </a:rPr>
              <a:t>work,</a:t>
            </a:r>
            <a:r>
              <a:rPr sz="1600" spc="-5" dirty="0">
                <a:solidFill>
                  <a:srgbClr val="767070"/>
                </a:solidFill>
                <a:latin typeface="Century Gothic"/>
                <a:cs typeface="Century Gothic"/>
              </a:rPr>
              <a:t> </a:t>
            </a:r>
            <a:r>
              <a:rPr sz="1600" spc="-20" dirty="0">
                <a:solidFill>
                  <a:srgbClr val="767070"/>
                </a:solidFill>
                <a:latin typeface="Century Gothic"/>
                <a:cs typeface="Century Gothic"/>
              </a:rPr>
              <a:t>play,</a:t>
            </a:r>
            <a:r>
              <a:rPr sz="1600" spc="5" dirty="0">
                <a:solidFill>
                  <a:srgbClr val="767070"/>
                </a:solidFill>
                <a:latin typeface="Century Gothic"/>
                <a:cs typeface="Century Gothic"/>
              </a:rPr>
              <a:t> </a:t>
            </a:r>
            <a:r>
              <a:rPr sz="1600" spc="50" dirty="0">
                <a:solidFill>
                  <a:srgbClr val="767070"/>
                </a:solidFill>
                <a:latin typeface="Century Gothic"/>
                <a:cs typeface="Century Gothic"/>
              </a:rPr>
              <a:t>worship,</a:t>
            </a:r>
            <a:r>
              <a:rPr sz="1600" spc="15" dirty="0">
                <a:solidFill>
                  <a:srgbClr val="767070"/>
                </a:solidFill>
                <a:latin typeface="Century Gothic"/>
                <a:cs typeface="Century Gothic"/>
              </a:rPr>
              <a:t> </a:t>
            </a:r>
            <a:r>
              <a:rPr sz="1600" dirty="0">
                <a:solidFill>
                  <a:srgbClr val="767070"/>
                </a:solidFill>
                <a:latin typeface="Century Gothic"/>
                <a:cs typeface="Century Gothic"/>
              </a:rPr>
              <a:t>and</a:t>
            </a:r>
            <a:r>
              <a:rPr sz="1600" spc="15" dirty="0">
                <a:solidFill>
                  <a:srgbClr val="767070"/>
                </a:solidFill>
                <a:latin typeface="Century Gothic"/>
                <a:cs typeface="Century Gothic"/>
              </a:rPr>
              <a:t> </a:t>
            </a:r>
            <a:r>
              <a:rPr sz="1600" spc="-65" dirty="0">
                <a:solidFill>
                  <a:srgbClr val="767070"/>
                </a:solidFill>
                <a:latin typeface="Century Gothic"/>
                <a:cs typeface="Century Gothic"/>
              </a:rPr>
              <a:t>age</a:t>
            </a:r>
            <a:r>
              <a:rPr sz="1600" dirty="0">
                <a:solidFill>
                  <a:srgbClr val="767070"/>
                </a:solidFill>
                <a:latin typeface="Century Gothic"/>
                <a:cs typeface="Century Gothic"/>
              </a:rPr>
              <a:t> that</a:t>
            </a:r>
            <a:r>
              <a:rPr sz="1600" spc="20" dirty="0">
                <a:solidFill>
                  <a:srgbClr val="767070"/>
                </a:solidFill>
                <a:latin typeface="Century Gothic"/>
                <a:cs typeface="Century Gothic"/>
              </a:rPr>
              <a:t> </a:t>
            </a:r>
            <a:r>
              <a:rPr sz="1600" spc="-25" dirty="0">
                <a:solidFill>
                  <a:srgbClr val="767070"/>
                </a:solidFill>
                <a:latin typeface="Century Gothic"/>
                <a:cs typeface="Century Gothic"/>
              </a:rPr>
              <a:t>affect</a:t>
            </a:r>
            <a:r>
              <a:rPr sz="1600" spc="-5" dirty="0">
                <a:solidFill>
                  <a:srgbClr val="767070"/>
                </a:solidFill>
                <a:latin typeface="Century Gothic"/>
                <a:cs typeface="Century Gothic"/>
              </a:rPr>
              <a:t> </a:t>
            </a:r>
            <a:r>
              <a:rPr sz="1600" spc="-160" dirty="0">
                <a:solidFill>
                  <a:srgbClr val="767070"/>
                </a:solidFill>
                <a:latin typeface="Century Gothic"/>
                <a:cs typeface="Century Gothic"/>
              </a:rPr>
              <a:t>a</a:t>
            </a:r>
            <a:r>
              <a:rPr sz="1600" spc="5" dirty="0">
                <a:solidFill>
                  <a:srgbClr val="767070"/>
                </a:solidFill>
                <a:latin typeface="Century Gothic"/>
                <a:cs typeface="Century Gothic"/>
              </a:rPr>
              <a:t> </a:t>
            </a:r>
            <a:r>
              <a:rPr sz="1600" dirty="0">
                <a:solidFill>
                  <a:srgbClr val="767070"/>
                </a:solidFill>
                <a:latin typeface="Century Gothic"/>
                <a:cs typeface="Century Gothic"/>
              </a:rPr>
              <a:t>wide</a:t>
            </a:r>
            <a:r>
              <a:rPr sz="1600" spc="-10" dirty="0">
                <a:solidFill>
                  <a:srgbClr val="767070"/>
                </a:solidFill>
                <a:latin typeface="Century Gothic"/>
                <a:cs typeface="Century Gothic"/>
              </a:rPr>
              <a:t> </a:t>
            </a:r>
            <a:r>
              <a:rPr sz="1600" dirty="0">
                <a:solidFill>
                  <a:srgbClr val="767070"/>
                </a:solidFill>
                <a:latin typeface="Century Gothic"/>
                <a:cs typeface="Century Gothic"/>
              </a:rPr>
              <a:t>range</a:t>
            </a:r>
            <a:r>
              <a:rPr sz="1600" spc="25" dirty="0">
                <a:solidFill>
                  <a:srgbClr val="767070"/>
                </a:solidFill>
                <a:latin typeface="Century Gothic"/>
                <a:cs typeface="Century Gothic"/>
              </a:rPr>
              <a:t> </a:t>
            </a:r>
            <a:r>
              <a:rPr sz="1600" dirty="0">
                <a:solidFill>
                  <a:srgbClr val="767070"/>
                </a:solidFill>
                <a:latin typeface="Century Gothic"/>
                <a:cs typeface="Century Gothic"/>
              </a:rPr>
              <a:t>of</a:t>
            </a:r>
            <a:r>
              <a:rPr sz="1600" spc="-25" dirty="0">
                <a:solidFill>
                  <a:srgbClr val="767070"/>
                </a:solidFill>
                <a:latin typeface="Century Gothic"/>
                <a:cs typeface="Century Gothic"/>
              </a:rPr>
              <a:t> </a:t>
            </a:r>
            <a:r>
              <a:rPr sz="1600" spc="-10" dirty="0">
                <a:solidFill>
                  <a:srgbClr val="767070"/>
                </a:solidFill>
                <a:latin typeface="Century Gothic"/>
                <a:cs typeface="Century Gothic"/>
              </a:rPr>
              <a:t>health, </a:t>
            </a:r>
            <a:r>
              <a:rPr sz="1600" spc="10" dirty="0">
                <a:solidFill>
                  <a:srgbClr val="767070"/>
                </a:solidFill>
                <a:latin typeface="Century Gothic"/>
                <a:cs typeface="Century Gothic"/>
              </a:rPr>
              <a:t>functioning,</a:t>
            </a:r>
            <a:r>
              <a:rPr sz="1600" spc="50" dirty="0">
                <a:solidFill>
                  <a:srgbClr val="767070"/>
                </a:solidFill>
                <a:latin typeface="Century Gothic"/>
                <a:cs typeface="Century Gothic"/>
              </a:rPr>
              <a:t> </a:t>
            </a:r>
            <a:r>
              <a:rPr sz="1600" spc="10" dirty="0">
                <a:solidFill>
                  <a:srgbClr val="767070"/>
                </a:solidFill>
                <a:latin typeface="Century Gothic"/>
                <a:cs typeface="Century Gothic"/>
              </a:rPr>
              <a:t>and</a:t>
            </a:r>
            <a:r>
              <a:rPr sz="1600" spc="60" dirty="0">
                <a:solidFill>
                  <a:srgbClr val="767070"/>
                </a:solidFill>
                <a:latin typeface="Century Gothic"/>
                <a:cs typeface="Century Gothic"/>
              </a:rPr>
              <a:t> </a:t>
            </a:r>
            <a:r>
              <a:rPr sz="1600" spc="10" dirty="0">
                <a:solidFill>
                  <a:srgbClr val="767070"/>
                </a:solidFill>
                <a:latin typeface="Century Gothic"/>
                <a:cs typeface="Century Gothic"/>
              </a:rPr>
              <a:t>quality-of-life outcomes</a:t>
            </a:r>
            <a:r>
              <a:rPr sz="1600" spc="60" dirty="0">
                <a:solidFill>
                  <a:srgbClr val="767070"/>
                </a:solidFill>
                <a:latin typeface="Century Gothic"/>
                <a:cs typeface="Century Gothic"/>
              </a:rPr>
              <a:t> </a:t>
            </a:r>
            <a:r>
              <a:rPr sz="1600" spc="10" dirty="0">
                <a:solidFill>
                  <a:srgbClr val="767070"/>
                </a:solidFill>
                <a:latin typeface="Century Gothic"/>
                <a:cs typeface="Century Gothic"/>
              </a:rPr>
              <a:t>and</a:t>
            </a:r>
            <a:r>
              <a:rPr sz="1600" spc="60" dirty="0">
                <a:solidFill>
                  <a:srgbClr val="767070"/>
                </a:solidFill>
                <a:latin typeface="Century Gothic"/>
                <a:cs typeface="Century Gothic"/>
              </a:rPr>
              <a:t> </a:t>
            </a:r>
            <a:r>
              <a:rPr sz="1600" spc="140" dirty="0">
                <a:solidFill>
                  <a:srgbClr val="767070"/>
                </a:solidFill>
                <a:latin typeface="Century Gothic"/>
                <a:cs typeface="Century Gothic"/>
              </a:rPr>
              <a:t>risks</a:t>
            </a:r>
            <a:r>
              <a:rPr sz="1600" spc="30" dirty="0">
                <a:solidFill>
                  <a:srgbClr val="767070"/>
                </a:solidFill>
                <a:latin typeface="Century Gothic"/>
                <a:cs typeface="Century Gothic"/>
              </a:rPr>
              <a:t> </a:t>
            </a:r>
            <a:r>
              <a:rPr sz="1600" spc="60" dirty="0">
                <a:solidFill>
                  <a:srgbClr val="767070"/>
                </a:solidFill>
                <a:latin typeface="Century Gothic"/>
                <a:cs typeface="Century Gothic"/>
              </a:rPr>
              <a:t>There</a:t>
            </a:r>
            <a:r>
              <a:rPr sz="1600" spc="40" dirty="0">
                <a:solidFill>
                  <a:srgbClr val="767070"/>
                </a:solidFill>
                <a:latin typeface="Century Gothic"/>
                <a:cs typeface="Century Gothic"/>
              </a:rPr>
              <a:t> </a:t>
            </a:r>
            <a:r>
              <a:rPr sz="1600" dirty="0">
                <a:solidFill>
                  <a:srgbClr val="767070"/>
                </a:solidFill>
                <a:latin typeface="Century Gothic"/>
                <a:cs typeface="Century Gothic"/>
              </a:rPr>
              <a:t>are</a:t>
            </a:r>
            <a:r>
              <a:rPr sz="1600" spc="30" dirty="0">
                <a:solidFill>
                  <a:srgbClr val="767070"/>
                </a:solidFill>
                <a:latin typeface="Century Gothic"/>
                <a:cs typeface="Century Gothic"/>
              </a:rPr>
              <a:t> </a:t>
            </a:r>
            <a:r>
              <a:rPr sz="1600" spc="10" dirty="0">
                <a:solidFill>
                  <a:srgbClr val="767070"/>
                </a:solidFill>
                <a:latin typeface="Century Gothic"/>
                <a:cs typeface="Century Gothic"/>
              </a:rPr>
              <a:t>5</a:t>
            </a:r>
            <a:r>
              <a:rPr sz="1600" spc="30" dirty="0">
                <a:solidFill>
                  <a:srgbClr val="767070"/>
                </a:solidFill>
                <a:latin typeface="Century Gothic"/>
                <a:cs typeface="Century Gothic"/>
              </a:rPr>
              <a:t> </a:t>
            </a:r>
            <a:r>
              <a:rPr sz="1600" spc="55" dirty="0">
                <a:solidFill>
                  <a:srgbClr val="767070"/>
                </a:solidFill>
                <a:latin typeface="Century Gothic"/>
                <a:cs typeface="Century Gothic"/>
              </a:rPr>
              <a:t>main</a:t>
            </a:r>
            <a:r>
              <a:rPr sz="1600" spc="50" dirty="0">
                <a:solidFill>
                  <a:srgbClr val="767070"/>
                </a:solidFill>
                <a:latin typeface="Century Gothic"/>
                <a:cs typeface="Century Gothic"/>
              </a:rPr>
              <a:t> </a:t>
            </a:r>
            <a:r>
              <a:rPr sz="1600" spc="110" dirty="0">
                <a:solidFill>
                  <a:srgbClr val="767070"/>
                </a:solidFill>
                <a:latin typeface="Century Gothic"/>
                <a:cs typeface="Century Gothic"/>
              </a:rPr>
              <a:t>SDOH</a:t>
            </a:r>
            <a:r>
              <a:rPr sz="1600" spc="35" dirty="0">
                <a:solidFill>
                  <a:srgbClr val="767070"/>
                </a:solidFill>
                <a:latin typeface="Century Gothic"/>
                <a:cs typeface="Century Gothic"/>
              </a:rPr>
              <a:t> </a:t>
            </a:r>
            <a:r>
              <a:rPr sz="1600" spc="-10" dirty="0">
                <a:solidFill>
                  <a:srgbClr val="767070"/>
                </a:solidFill>
                <a:latin typeface="Century Gothic"/>
                <a:cs typeface="Century Gothic"/>
              </a:rPr>
              <a:t>categories:</a:t>
            </a:r>
            <a:endParaRPr sz="1600">
              <a:latin typeface="Century Gothic"/>
              <a:cs typeface="Century Gothic"/>
            </a:endParaRPr>
          </a:p>
        </p:txBody>
      </p:sp>
      <p:grpSp>
        <p:nvGrpSpPr>
          <p:cNvPr id="7" name="object 7"/>
          <p:cNvGrpSpPr/>
          <p:nvPr/>
        </p:nvGrpSpPr>
        <p:grpSpPr>
          <a:xfrm>
            <a:off x="1260347" y="1217675"/>
            <a:ext cx="9230995" cy="4674235"/>
            <a:chOff x="1260347" y="1217675"/>
            <a:chExt cx="9230995" cy="4674235"/>
          </a:xfrm>
        </p:grpSpPr>
        <p:sp>
          <p:nvSpPr>
            <p:cNvPr id="8" name="object 8"/>
            <p:cNvSpPr/>
            <p:nvPr/>
          </p:nvSpPr>
          <p:spPr>
            <a:xfrm>
              <a:off x="1260347" y="2401823"/>
              <a:ext cx="2641600" cy="2278380"/>
            </a:xfrm>
            <a:custGeom>
              <a:avLst/>
              <a:gdLst/>
              <a:ahLst/>
              <a:cxnLst/>
              <a:rect l="l" t="t" r="r" b="b"/>
              <a:pathLst>
                <a:path w="2641600" h="2278379">
                  <a:moveTo>
                    <a:pt x="2071497" y="0"/>
                  </a:moveTo>
                  <a:lnTo>
                    <a:pt x="569595" y="0"/>
                  </a:lnTo>
                  <a:lnTo>
                    <a:pt x="0" y="1139189"/>
                  </a:lnTo>
                  <a:lnTo>
                    <a:pt x="569595" y="2278380"/>
                  </a:lnTo>
                  <a:lnTo>
                    <a:pt x="2071497" y="2278380"/>
                  </a:lnTo>
                  <a:lnTo>
                    <a:pt x="2641091" y="1139189"/>
                  </a:lnTo>
                  <a:lnTo>
                    <a:pt x="2071497" y="0"/>
                  </a:lnTo>
                  <a:close/>
                </a:path>
              </a:pathLst>
            </a:custGeom>
            <a:solidFill>
              <a:srgbClr val="FAE4D5"/>
            </a:solidFill>
          </p:spPr>
          <p:txBody>
            <a:bodyPr wrap="square" lIns="0" tIns="0" rIns="0" bIns="0" rtlCol="0"/>
            <a:lstStyle/>
            <a:p>
              <a:endParaRPr/>
            </a:p>
          </p:txBody>
        </p:sp>
        <p:sp>
          <p:nvSpPr>
            <p:cNvPr id="9" name="object 9"/>
            <p:cNvSpPr/>
            <p:nvPr/>
          </p:nvSpPr>
          <p:spPr>
            <a:xfrm>
              <a:off x="3461003" y="1217675"/>
              <a:ext cx="2642870" cy="2277110"/>
            </a:xfrm>
            <a:custGeom>
              <a:avLst/>
              <a:gdLst/>
              <a:ahLst/>
              <a:cxnLst/>
              <a:rect l="l" t="t" r="r" b="b"/>
              <a:pathLst>
                <a:path w="2642870" h="2277110">
                  <a:moveTo>
                    <a:pt x="2073402" y="0"/>
                  </a:moveTo>
                  <a:lnTo>
                    <a:pt x="569213" y="0"/>
                  </a:lnTo>
                  <a:lnTo>
                    <a:pt x="0" y="1138427"/>
                  </a:lnTo>
                  <a:lnTo>
                    <a:pt x="569213" y="2276856"/>
                  </a:lnTo>
                  <a:lnTo>
                    <a:pt x="2073402" y="2276856"/>
                  </a:lnTo>
                  <a:lnTo>
                    <a:pt x="2642616" y="1138427"/>
                  </a:lnTo>
                  <a:lnTo>
                    <a:pt x="2073402" y="0"/>
                  </a:lnTo>
                  <a:close/>
                </a:path>
              </a:pathLst>
            </a:custGeom>
            <a:solidFill>
              <a:srgbClr val="FFF1CC"/>
            </a:solidFill>
          </p:spPr>
          <p:txBody>
            <a:bodyPr wrap="square" lIns="0" tIns="0" rIns="0" bIns="0" rtlCol="0"/>
            <a:lstStyle/>
            <a:p>
              <a:endParaRPr/>
            </a:p>
          </p:txBody>
        </p:sp>
        <p:sp>
          <p:nvSpPr>
            <p:cNvPr id="10" name="object 10"/>
            <p:cNvSpPr/>
            <p:nvPr/>
          </p:nvSpPr>
          <p:spPr>
            <a:xfrm>
              <a:off x="5660136" y="2415539"/>
              <a:ext cx="2642870" cy="2277110"/>
            </a:xfrm>
            <a:custGeom>
              <a:avLst/>
              <a:gdLst/>
              <a:ahLst/>
              <a:cxnLst/>
              <a:rect l="l" t="t" r="r" b="b"/>
              <a:pathLst>
                <a:path w="2642870" h="2277110">
                  <a:moveTo>
                    <a:pt x="2073402" y="0"/>
                  </a:moveTo>
                  <a:lnTo>
                    <a:pt x="569213" y="0"/>
                  </a:lnTo>
                  <a:lnTo>
                    <a:pt x="0" y="1138427"/>
                  </a:lnTo>
                  <a:lnTo>
                    <a:pt x="569213" y="2276856"/>
                  </a:lnTo>
                  <a:lnTo>
                    <a:pt x="2073402" y="2276856"/>
                  </a:lnTo>
                  <a:lnTo>
                    <a:pt x="2642616" y="1138427"/>
                  </a:lnTo>
                  <a:lnTo>
                    <a:pt x="2073402" y="0"/>
                  </a:lnTo>
                  <a:close/>
                </a:path>
              </a:pathLst>
            </a:custGeom>
            <a:solidFill>
              <a:srgbClr val="DAE2F3"/>
            </a:solidFill>
          </p:spPr>
          <p:txBody>
            <a:bodyPr wrap="square" lIns="0" tIns="0" rIns="0" bIns="0" rtlCol="0"/>
            <a:lstStyle/>
            <a:p>
              <a:endParaRPr/>
            </a:p>
          </p:txBody>
        </p:sp>
        <p:sp>
          <p:nvSpPr>
            <p:cNvPr id="11" name="object 11"/>
            <p:cNvSpPr/>
            <p:nvPr/>
          </p:nvSpPr>
          <p:spPr>
            <a:xfrm>
              <a:off x="3461003" y="3613403"/>
              <a:ext cx="2642870" cy="2278380"/>
            </a:xfrm>
            <a:custGeom>
              <a:avLst/>
              <a:gdLst/>
              <a:ahLst/>
              <a:cxnLst/>
              <a:rect l="l" t="t" r="r" b="b"/>
              <a:pathLst>
                <a:path w="2642870" h="2278379">
                  <a:moveTo>
                    <a:pt x="2073021" y="0"/>
                  </a:moveTo>
                  <a:lnTo>
                    <a:pt x="569595" y="0"/>
                  </a:lnTo>
                  <a:lnTo>
                    <a:pt x="0" y="1139190"/>
                  </a:lnTo>
                  <a:lnTo>
                    <a:pt x="569595" y="2278380"/>
                  </a:lnTo>
                  <a:lnTo>
                    <a:pt x="2073021" y="2278380"/>
                  </a:lnTo>
                  <a:lnTo>
                    <a:pt x="2642616" y="1139190"/>
                  </a:lnTo>
                  <a:lnTo>
                    <a:pt x="2073021" y="0"/>
                  </a:lnTo>
                  <a:close/>
                </a:path>
              </a:pathLst>
            </a:custGeom>
            <a:solidFill>
              <a:srgbClr val="E1EFD9"/>
            </a:solidFill>
          </p:spPr>
          <p:txBody>
            <a:bodyPr wrap="square" lIns="0" tIns="0" rIns="0" bIns="0" rtlCol="0"/>
            <a:lstStyle/>
            <a:p>
              <a:endParaRPr/>
            </a:p>
          </p:txBody>
        </p:sp>
        <p:sp>
          <p:nvSpPr>
            <p:cNvPr id="12" name="object 12"/>
            <p:cNvSpPr/>
            <p:nvPr/>
          </p:nvSpPr>
          <p:spPr>
            <a:xfrm>
              <a:off x="7850124" y="1225295"/>
              <a:ext cx="2641600" cy="2278380"/>
            </a:xfrm>
            <a:custGeom>
              <a:avLst/>
              <a:gdLst/>
              <a:ahLst/>
              <a:cxnLst/>
              <a:rect l="l" t="t" r="r" b="b"/>
              <a:pathLst>
                <a:path w="2641600" h="2278379">
                  <a:moveTo>
                    <a:pt x="2071497" y="0"/>
                  </a:moveTo>
                  <a:lnTo>
                    <a:pt x="569595" y="0"/>
                  </a:lnTo>
                  <a:lnTo>
                    <a:pt x="0" y="1139189"/>
                  </a:lnTo>
                  <a:lnTo>
                    <a:pt x="569595" y="2278379"/>
                  </a:lnTo>
                  <a:lnTo>
                    <a:pt x="2071497" y="2278379"/>
                  </a:lnTo>
                  <a:lnTo>
                    <a:pt x="2641092" y="1139189"/>
                  </a:lnTo>
                  <a:lnTo>
                    <a:pt x="2071497" y="0"/>
                  </a:lnTo>
                  <a:close/>
                </a:path>
              </a:pathLst>
            </a:custGeom>
            <a:solidFill>
              <a:srgbClr val="E7E6E6"/>
            </a:solidFill>
          </p:spPr>
          <p:txBody>
            <a:bodyPr wrap="square" lIns="0" tIns="0" rIns="0" bIns="0" rtlCol="0"/>
            <a:lstStyle/>
            <a:p>
              <a:endParaRPr/>
            </a:p>
          </p:txBody>
        </p:sp>
      </p:grpSp>
      <p:sp>
        <p:nvSpPr>
          <p:cNvPr id="13" name="object 13"/>
          <p:cNvSpPr txBox="1"/>
          <p:nvPr/>
        </p:nvSpPr>
        <p:spPr>
          <a:xfrm>
            <a:off x="6939533" y="5121402"/>
            <a:ext cx="5240020" cy="536575"/>
          </a:xfrm>
          <a:prstGeom prst="rect">
            <a:avLst/>
          </a:prstGeom>
          <a:solidFill>
            <a:srgbClr val="F4B083"/>
          </a:solidFill>
          <a:ln w="38100">
            <a:solidFill>
              <a:srgbClr val="843B0C"/>
            </a:solidFill>
          </a:ln>
        </p:spPr>
        <p:txBody>
          <a:bodyPr vert="horz" wrap="square" lIns="0" tIns="109855" rIns="0" bIns="0" rtlCol="0">
            <a:spAutoFit/>
          </a:bodyPr>
          <a:lstStyle/>
          <a:p>
            <a:pPr marL="225425">
              <a:lnSpc>
                <a:spcPct val="100000"/>
              </a:lnSpc>
              <a:spcBef>
                <a:spcPts val="865"/>
              </a:spcBef>
            </a:pPr>
            <a:r>
              <a:rPr sz="2000" b="1" spc="310" dirty="0">
                <a:solidFill>
                  <a:srgbClr val="FFFFFF"/>
                </a:solidFill>
                <a:latin typeface="Calibri"/>
                <a:cs typeface="Calibri"/>
              </a:rPr>
              <a:t>SOCIAL</a:t>
            </a:r>
            <a:r>
              <a:rPr sz="2000" b="1" spc="90" dirty="0">
                <a:solidFill>
                  <a:srgbClr val="FFFFFF"/>
                </a:solidFill>
                <a:latin typeface="Calibri"/>
                <a:cs typeface="Calibri"/>
              </a:rPr>
              <a:t> </a:t>
            </a:r>
            <a:r>
              <a:rPr sz="2000" b="1" spc="290" dirty="0">
                <a:solidFill>
                  <a:srgbClr val="FFFFFF"/>
                </a:solidFill>
                <a:latin typeface="Calibri"/>
                <a:cs typeface="Calibri"/>
              </a:rPr>
              <a:t>DETERMINANTS</a:t>
            </a:r>
            <a:r>
              <a:rPr sz="2000" b="1" spc="65" dirty="0">
                <a:solidFill>
                  <a:srgbClr val="FFFFFF"/>
                </a:solidFill>
                <a:latin typeface="Calibri"/>
                <a:cs typeface="Calibri"/>
              </a:rPr>
              <a:t> </a:t>
            </a:r>
            <a:r>
              <a:rPr sz="2000" b="1" spc="350" dirty="0">
                <a:solidFill>
                  <a:srgbClr val="FFFFFF"/>
                </a:solidFill>
                <a:latin typeface="Calibri"/>
                <a:cs typeface="Calibri"/>
              </a:rPr>
              <a:t>OF</a:t>
            </a:r>
            <a:r>
              <a:rPr sz="2000" b="1" spc="105" dirty="0">
                <a:solidFill>
                  <a:srgbClr val="FFFFFF"/>
                </a:solidFill>
                <a:latin typeface="Calibri"/>
                <a:cs typeface="Calibri"/>
              </a:rPr>
              <a:t> </a:t>
            </a:r>
            <a:r>
              <a:rPr sz="2000" b="1" spc="315" dirty="0">
                <a:solidFill>
                  <a:srgbClr val="FFFFFF"/>
                </a:solidFill>
                <a:latin typeface="Calibri"/>
                <a:cs typeface="Calibri"/>
              </a:rPr>
              <a:t>HEALTH</a:t>
            </a:r>
            <a:endParaRPr sz="2000">
              <a:latin typeface="Calibri"/>
              <a:cs typeface="Calibri"/>
            </a:endParaRPr>
          </a:p>
        </p:txBody>
      </p:sp>
      <p:sp>
        <p:nvSpPr>
          <p:cNvPr id="14" name="object 14"/>
          <p:cNvSpPr txBox="1"/>
          <p:nvPr/>
        </p:nvSpPr>
        <p:spPr>
          <a:xfrm>
            <a:off x="1815845" y="3163316"/>
            <a:ext cx="1530350" cy="635635"/>
          </a:xfrm>
          <a:prstGeom prst="rect">
            <a:avLst/>
          </a:prstGeom>
        </p:spPr>
        <p:txBody>
          <a:bodyPr vert="horz" wrap="square" lIns="0" tIns="13335" rIns="0" bIns="0" rtlCol="0">
            <a:spAutoFit/>
          </a:bodyPr>
          <a:lstStyle/>
          <a:p>
            <a:pPr marL="83820" marR="5080" indent="-71755">
              <a:lnSpc>
                <a:spcPct val="100000"/>
              </a:lnSpc>
              <a:spcBef>
                <a:spcPts val="105"/>
              </a:spcBef>
            </a:pPr>
            <a:r>
              <a:rPr sz="2000" b="1" spc="285" dirty="0">
                <a:solidFill>
                  <a:srgbClr val="767070"/>
                </a:solidFill>
                <a:latin typeface="Calibri"/>
                <a:cs typeface="Calibri"/>
              </a:rPr>
              <a:t>ECONOMIC </a:t>
            </a:r>
            <a:r>
              <a:rPr sz="2000" b="1" spc="260" dirty="0">
                <a:solidFill>
                  <a:srgbClr val="767070"/>
                </a:solidFill>
                <a:latin typeface="Calibri"/>
                <a:cs typeface="Calibri"/>
              </a:rPr>
              <a:t>STABILITY</a:t>
            </a:r>
            <a:endParaRPr sz="2000">
              <a:latin typeface="Calibri"/>
              <a:cs typeface="Calibri"/>
            </a:endParaRPr>
          </a:p>
        </p:txBody>
      </p:sp>
      <p:sp>
        <p:nvSpPr>
          <p:cNvPr id="15" name="object 15"/>
          <p:cNvSpPr txBox="1">
            <a:spLocks noGrp="1"/>
          </p:cNvSpPr>
          <p:nvPr>
            <p:ph type="title"/>
          </p:nvPr>
        </p:nvSpPr>
        <p:spPr>
          <a:xfrm>
            <a:off x="3957573" y="2023363"/>
            <a:ext cx="1651000" cy="636270"/>
          </a:xfrm>
          <a:prstGeom prst="rect">
            <a:avLst/>
          </a:prstGeom>
        </p:spPr>
        <p:txBody>
          <a:bodyPr vert="horz" wrap="square" lIns="0" tIns="13335" rIns="0" bIns="0" rtlCol="0">
            <a:spAutoFit/>
          </a:bodyPr>
          <a:lstStyle/>
          <a:p>
            <a:pPr marL="71755">
              <a:lnSpc>
                <a:spcPct val="100000"/>
              </a:lnSpc>
              <a:spcBef>
                <a:spcPts val="105"/>
              </a:spcBef>
            </a:pPr>
            <a:r>
              <a:rPr spc="355" dirty="0"/>
              <a:t>ACCESS</a:t>
            </a:r>
            <a:r>
              <a:rPr spc="90" dirty="0"/>
              <a:t> </a:t>
            </a:r>
            <a:r>
              <a:rPr spc="265" dirty="0"/>
              <a:t>TO</a:t>
            </a:r>
          </a:p>
          <a:p>
            <a:pPr marL="12700">
              <a:lnSpc>
                <a:spcPct val="100000"/>
              </a:lnSpc>
            </a:pPr>
            <a:r>
              <a:rPr spc="290" dirty="0"/>
              <a:t>EDUCATION</a:t>
            </a:r>
          </a:p>
        </p:txBody>
      </p:sp>
      <p:sp>
        <p:nvSpPr>
          <p:cNvPr id="16" name="object 16"/>
          <p:cNvSpPr txBox="1"/>
          <p:nvPr/>
        </p:nvSpPr>
        <p:spPr>
          <a:xfrm>
            <a:off x="3854577" y="4419091"/>
            <a:ext cx="1852930" cy="635635"/>
          </a:xfrm>
          <a:prstGeom prst="rect">
            <a:avLst/>
          </a:prstGeom>
        </p:spPr>
        <p:txBody>
          <a:bodyPr vert="horz" wrap="square" lIns="0" tIns="12700" rIns="0" bIns="0" rtlCol="0">
            <a:spAutoFit/>
          </a:bodyPr>
          <a:lstStyle/>
          <a:p>
            <a:pPr marL="12700" marR="5080" indent="161290">
              <a:lnSpc>
                <a:spcPct val="100000"/>
              </a:lnSpc>
              <a:spcBef>
                <a:spcPts val="100"/>
              </a:spcBef>
            </a:pPr>
            <a:r>
              <a:rPr sz="2000" b="1" spc="355" dirty="0">
                <a:solidFill>
                  <a:srgbClr val="767070"/>
                </a:solidFill>
                <a:latin typeface="Calibri"/>
                <a:cs typeface="Calibri"/>
              </a:rPr>
              <a:t>ACCESS</a:t>
            </a:r>
            <a:r>
              <a:rPr sz="2000" b="1" spc="90" dirty="0">
                <a:solidFill>
                  <a:srgbClr val="767070"/>
                </a:solidFill>
                <a:latin typeface="Calibri"/>
                <a:cs typeface="Calibri"/>
              </a:rPr>
              <a:t> </a:t>
            </a:r>
            <a:r>
              <a:rPr sz="2000" b="1" spc="265" dirty="0">
                <a:solidFill>
                  <a:srgbClr val="767070"/>
                </a:solidFill>
                <a:latin typeface="Calibri"/>
                <a:cs typeface="Calibri"/>
              </a:rPr>
              <a:t>TO </a:t>
            </a:r>
            <a:r>
              <a:rPr sz="2000" b="1" spc="325" dirty="0">
                <a:solidFill>
                  <a:srgbClr val="767070"/>
                </a:solidFill>
                <a:latin typeface="Calibri"/>
                <a:cs typeface="Calibri"/>
              </a:rPr>
              <a:t>HEALTHCARE</a:t>
            </a:r>
            <a:endParaRPr sz="2000">
              <a:latin typeface="Calibri"/>
              <a:cs typeface="Calibri"/>
            </a:endParaRPr>
          </a:p>
        </p:txBody>
      </p:sp>
      <p:sp>
        <p:nvSpPr>
          <p:cNvPr id="17" name="object 17"/>
          <p:cNvSpPr txBox="1"/>
          <p:nvPr/>
        </p:nvSpPr>
        <p:spPr>
          <a:xfrm>
            <a:off x="5819902" y="3371163"/>
            <a:ext cx="2327275" cy="331470"/>
          </a:xfrm>
          <a:prstGeom prst="rect">
            <a:avLst/>
          </a:prstGeom>
        </p:spPr>
        <p:txBody>
          <a:bodyPr vert="horz" wrap="square" lIns="0" tIns="13335" rIns="0" bIns="0" rtlCol="0">
            <a:spAutoFit/>
          </a:bodyPr>
          <a:lstStyle/>
          <a:p>
            <a:pPr marL="12700">
              <a:lnSpc>
                <a:spcPct val="100000"/>
              </a:lnSpc>
              <a:spcBef>
                <a:spcPts val="105"/>
              </a:spcBef>
            </a:pPr>
            <a:r>
              <a:rPr sz="2000" b="1" spc="310" dirty="0">
                <a:solidFill>
                  <a:srgbClr val="767070"/>
                </a:solidFill>
                <a:latin typeface="Calibri"/>
                <a:cs typeface="Calibri"/>
              </a:rPr>
              <a:t>NEIGHBORHOOD</a:t>
            </a:r>
            <a:endParaRPr sz="2000">
              <a:latin typeface="Calibri"/>
              <a:cs typeface="Calibri"/>
            </a:endParaRPr>
          </a:p>
        </p:txBody>
      </p:sp>
      <p:sp>
        <p:nvSpPr>
          <p:cNvPr id="18" name="object 18"/>
          <p:cNvSpPr txBox="1"/>
          <p:nvPr/>
        </p:nvSpPr>
        <p:spPr>
          <a:xfrm>
            <a:off x="8370823" y="2031619"/>
            <a:ext cx="1731010" cy="636270"/>
          </a:xfrm>
          <a:prstGeom prst="rect">
            <a:avLst/>
          </a:prstGeom>
        </p:spPr>
        <p:txBody>
          <a:bodyPr vert="horz" wrap="square" lIns="0" tIns="13335" rIns="0" bIns="0" rtlCol="0">
            <a:spAutoFit/>
          </a:bodyPr>
          <a:lstStyle/>
          <a:p>
            <a:pPr algn="ctr">
              <a:lnSpc>
                <a:spcPct val="100000"/>
              </a:lnSpc>
              <a:spcBef>
                <a:spcPts val="105"/>
              </a:spcBef>
            </a:pPr>
            <a:r>
              <a:rPr sz="2000" b="1" spc="245" dirty="0">
                <a:solidFill>
                  <a:srgbClr val="767070"/>
                </a:solidFill>
                <a:latin typeface="Calibri"/>
                <a:cs typeface="Calibri"/>
              </a:rPr>
              <a:t>SOCIAL/</a:t>
            </a:r>
            <a:endParaRPr sz="2000">
              <a:latin typeface="Calibri"/>
              <a:cs typeface="Calibri"/>
            </a:endParaRPr>
          </a:p>
          <a:p>
            <a:pPr algn="ctr">
              <a:lnSpc>
                <a:spcPct val="100000"/>
              </a:lnSpc>
            </a:pPr>
            <a:r>
              <a:rPr sz="2000" b="1" spc="240" dirty="0">
                <a:solidFill>
                  <a:srgbClr val="767070"/>
                </a:solidFill>
                <a:latin typeface="Calibri"/>
                <a:cs typeface="Calibri"/>
              </a:rPr>
              <a:t>COMMUNITY</a:t>
            </a:r>
            <a:endParaRPr sz="2000">
              <a:latin typeface="Calibri"/>
              <a:cs typeface="Calibri"/>
            </a:endParaRPr>
          </a:p>
        </p:txBody>
      </p:sp>
      <p:grpSp>
        <p:nvGrpSpPr>
          <p:cNvPr id="19" name="object 19"/>
          <p:cNvGrpSpPr/>
          <p:nvPr/>
        </p:nvGrpSpPr>
        <p:grpSpPr>
          <a:xfrm>
            <a:off x="2288567" y="2751601"/>
            <a:ext cx="7195184" cy="2915920"/>
            <a:chOff x="2288567" y="2751601"/>
            <a:chExt cx="7195184" cy="2915920"/>
          </a:xfrm>
        </p:grpSpPr>
        <p:pic>
          <p:nvPicPr>
            <p:cNvPr id="20" name="object 20"/>
            <p:cNvPicPr/>
            <p:nvPr/>
          </p:nvPicPr>
          <p:blipFill>
            <a:blip r:embed="rId2" cstate="print"/>
            <a:stretch>
              <a:fillRect/>
            </a:stretch>
          </p:blipFill>
          <p:spPr>
            <a:xfrm>
              <a:off x="2288567" y="3861189"/>
              <a:ext cx="573575" cy="562759"/>
            </a:xfrm>
            <a:prstGeom prst="rect">
              <a:avLst/>
            </a:prstGeom>
          </p:spPr>
        </p:pic>
        <p:sp>
          <p:nvSpPr>
            <p:cNvPr id="21" name="object 21"/>
            <p:cNvSpPr/>
            <p:nvPr/>
          </p:nvSpPr>
          <p:spPr>
            <a:xfrm>
              <a:off x="4458978" y="2824345"/>
              <a:ext cx="622300" cy="417195"/>
            </a:xfrm>
            <a:custGeom>
              <a:avLst/>
              <a:gdLst/>
              <a:ahLst/>
              <a:cxnLst/>
              <a:rect l="l" t="t" r="r" b="b"/>
              <a:pathLst>
                <a:path w="622300" h="417194">
                  <a:moveTo>
                    <a:pt x="621871" y="0"/>
                  </a:moveTo>
                  <a:lnTo>
                    <a:pt x="579470" y="0"/>
                  </a:lnTo>
                  <a:lnTo>
                    <a:pt x="579470" y="346084"/>
                  </a:lnTo>
                  <a:lnTo>
                    <a:pt x="42403" y="346084"/>
                  </a:lnTo>
                  <a:lnTo>
                    <a:pt x="42403" y="0"/>
                  </a:lnTo>
                  <a:lnTo>
                    <a:pt x="0" y="0"/>
                  </a:lnTo>
                  <a:lnTo>
                    <a:pt x="0" y="395524"/>
                  </a:lnTo>
                  <a:lnTo>
                    <a:pt x="247341" y="395524"/>
                  </a:lnTo>
                  <a:lnTo>
                    <a:pt x="248964" y="403900"/>
                  </a:lnTo>
                  <a:lnTo>
                    <a:pt x="253436" y="410621"/>
                  </a:lnTo>
                  <a:lnTo>
                    <a:pt x="260161" y="415091"/>
                  </a:lnTo>
                  <a:lnTo>
                    <a:pt x="268541" y="416713"/>
                  </a:lnTo>
                  <a:lnTo>
                    <a:pt x="353343" y="416713"/>
                  </a:lnTo>
                  <a:lnTo>
                    <a:pt x="361724" y="415091"/>
                  </a:lnTo>
                  <a:lnTo>
                    <a:pt x="368449" y="410621"/>
                  </a:lnTo>
                  <a:lnTo>
                    <a:pt x="372921" y="403901"/>
                  </a:lnTo>
                  <a:lnTo>
                    <a:pt x="374544" y="395524"/>
                  </a:lnTo>
                  <a:lnTo>
                    <a:pt x="621871" y="395524"/>
                  </a:lnTo>
                  <a:lnTo>
                    <a:pt x="621871" y="0"/>
                  </a:lnTo>
                  <a:close/>
                </a:path>
              </a:pathLst>
            </a:custGeom>
            <a:solidFill>
              <a:srgbClr val="FFFFFF"/>
            </a:solidFill>
          </p:spPr>
          <p:txBody>
            <a:bodyPr wrap="square" lIns="0" tIns="0" rIns="0" bIns="0" rtlCol="0"/>
            <a:lstStyle/>
            <a:p>
              <a:endParaRPr/>
            </a:p>
          </p:txBody>
        </p:sp>
        <p:sp>
          <p:nvSpPr>
            <p:cNvPr id="22" name="object 22"/>
            <p:cNvSpPr/>
            <p:nvPr/>
          </p:nvSpPr>
          <p:spPr>
            <a:xfrm>
              <a:off x="4458978" y="2824345"/>
              <a:ext cx="622300" cy="417195"/>
            </a:xfrm>
            <a:custGeom>
              <a:avLst/>
              <a:gdLst/>
              <a:ahLst/>
              <a:cxnLst/>
              <a:rect l="l" t="t" r="r" b="b"/>
              <a:pathLst>
                <a:path w="622300" h="417194">
                  <a:moveTo>
                    <a:pt x="579470" y="0"/>
                  </a:moveTo>
                  <a:lnTo>
                    <a:pt x="579470" y="346084"/>
                  </a:lnTo>
                  <a:lnTo>
                    <a:pt x="42403" y="346084"/>
                  </a:lnTo>
                  <a:lnTo>
                    <a:pt x="42403" y="0"/>
                  </a:lnTo>
                  <a:lnTo>
                    <a:pt x="0" y="0"/>
                  </a:lnTo>
                  <a:lnTo>
                    <a:pt x="0" y="395524"/>
                  </a:lnTo>
                  <a:lnTo>
                    <a:pt x="247341" y="395524"/>
                  </a:lnTo>
                  <a:lnTo>
                    <a:pt x="248964" y="403900"/>
                  </a:lnTo>
                  <a:lnTo>
                    <a:pt x="253436" y="410621"/>
                  </a:lnTo>
                  <a:lnTo>
                    <a:pt x="260161" y="415091"/>
                  </a:lnTo>
                  <a:lnTo>
                    <a:pt x="268541" y="416713"/>
                  </a:lnTo>
                  <a:lnTo>
                    <a:pt x="353343" y="416713"/>
                  </a:lnTo>
                  <a:lnTo>
                    <a:pt x="361724" y="415091"/>
                  </a:lnTo>
                  <a:lnTo>
                    <a:pt x="368449" y="410621"/>
                  </a:lnTo>
                  <a:lnTo>
                    <a:pt x="372921" y="403901"/>
                  </a:lnTo>
                  <a:lnTo>
                    <a:pt x="374544" y="395524"/>
                  </a:lnTo>
                  <a:lnTo>
                    <a:pt x="621871" y="395524"/>
                  </a:lnTo>
                  <a:lnTo>
                    <a:pt x="621871" y="0"/>
                  </a:lnTo>
                  <a:lnTo>
                    <a:pt x="579470" y="0"/>
                  </a:lnTo>
                  <a:close/>
                </a:path>
              </a:pathLst>
            </a:custGeom>
            <a:ln w="8241">
              <a:solidFill>
                <a:srgbClr val="AEABAB"/>
              </a:solidFill>
            </a:ln>
          </p:spPr>
          <p:txBody>
            <a:bodyPr wrap="square" lIns="0" tIns="0" rIns="0" bIns="0" rtlCol="0"/>
            <a:lstStyle/>
            <a:p>
              <a:endParaRPr/>
            </a:p>
          </p:txBody>
        </p:sp>
        <p:sp>
          <p:nvSpPr>
            <p:cNvPr id="23" name="object 23"/>
            <p:cNvSpPr/>
            <p:nvPr/>
          </p:nvSpPr>
          <p:spPr>
            <a:xfrm>
              <a:off x="4529645" y="2782226"/>
              <a:ext cx="480695" cy="360680"/>
            </a:xfrm>
            <a:custGeom>
              <a:avLst/>
              <a:gdLst/>
              <a:ahLst/>
              <a:cxnLst/>
              <a:rect l="l" t="t" r="r" b="b"/>
              <a:pathLst>
                <a:path w="480695" h="360680">
                  <a:moveTo>
                    <a:pt x="480542" y="0"/>
                  </a:moveTo>
                  <a:lnTo>
                    <a:pt x="0" y="0"/>
                  </a:lnTo>
                  <a:lnTo>
                    <a:pt x="0" y="41897"/>
                  </a:lnTo>
                  <a:lnTo>
                    <a:pt x="0" y="317411"/>
                  </a:lnTo>
                  <a:lnTo>
                    <a:pt x="0" y="360578"/>
                  </a:lnTo>
                  <a:lnTo>
                    <a:pt x="480542" y="360578"/>
                  </a:lnTo>
                  <a:lnTo>
                    <a:pt x="480542" y="317576"/>
                  </a:lnTo>
                  <a:lnTo>
                    <a:pt x="480542" y="317411"/>
                  </a:lnTo>
                  <a:lnTo>
                    <a:pt x="480542" y="42125"/>
                  </a:lnTo>
                  <a:lnTo>
                    <a:pt x="438137" y="42125"/>
                  </a:lnTo>
                  <a:lnTo>
                    <a:pt x="438137" y="317411"/>
                  </a:lnTo>
                  <a:lnTo>
                    <a:pt x="254406" y="317411"/>
                  </a:lnTo>
                  <a:lnTo>
                    <a:pt x="254406" y="42125"/>
                  </a:lnTo>
                  <a:lnTo>
                    <a:pt x="226136" y="42125"/>
                  </a:lnTo>
                  <a:lnTo>
                    <a:pt x="226136" y="317411"/>
                  </a:lnTo>
                  <a:lnTo>
                    <a:pt x="42392" y="317411"/>
                  </a:lnTo>
                  <a:lnTo>
                    <a:pt x="42392" y="41897"/>
                  </a:lnTo>
                  <a:lnTo>
                    <a:pt x="480542" y="41897"/>
                  </a:lnTo>
                  <a:lnTo>
                    <a:pt x="480542" y="0"/>
                  </a:lnTo>
                  <a:close/>
                </a:path>
              </a:pathLst>
            </a:custGeom>
            <a:solidFill>
              <a:srgbClr val="FFFFFF"/>
            </a:solidFill>
          </p:spPr>
          <p:txBody>
            <a:bodyPr wrap="square" lIns="0" tIns="0" rIns="0" bIns="0" rtlCol="0"/>
            <a:lstStyle/>
            <a:p>
              <a:endParaRPr/>
            </a:p>
          </p:txBody>
        </p:sp>
        <p:sp>
          <p:nvSpPr>
            <p:cNvPr id="24" name="object 24"/>
            <p:cNvSpPr/>
            <p:nvPr/>
          </p:nvSpPr>
          <p:spPr>
            <a:xfrm>
              <a:off x="4529648" y="2781968"/>
              <a:ext cx="480695" cy="360680"/>
            </a:xfrm>
            <a:custGeom>
              <a:avLst/>
              <a:gdLst/>
              <a:ahLst/>
              <a:cxnLst/>
              <a:rect l="l" t="t" r="r" b="b"/>
              <a:pathLst>
                <a:path w="480695" h="360680">
                  <a:moveTo>
                    <a:pt x="480544" y="0"/>
                  </a:moveTo>
                  <a:lnTo>
                    <a:pt x="0" y="0"/>
                  </a:lnTo>
                  <a:lnTo>
                    <a:pt x="0" y="360209"/>
                  </a:lnTo>
                  <a:lnTo>
                    <a:pt x="480544" y="360210"/>
                  </a:lnTo>
                  <a:lnTo>
                    <a:pt x="480544" y="0"/>
                  </a:lnTo>
                  <a:close/>
                </a:path>
                <a:path w="480695" h="360680">
                  <a:moveTo>
                    <a:pt x="42400" y="42377"/>
                  </a:moveTo>
                  <a:lnTo>
                    <a:pt x="226138" y="42377"/>
                  </a:lnTo>
                  <a:lnTo>
                    <a:pt x="226138" y="317832"/>
                  </a:lnTo>
                  <a:lnTo>
                    <a:pt x="42401" y="317832"/>
                  </a:lnTo>
                  <a:lnTo>
                    <a:pt x="42400" y="42377"/>
                  </a:lnTo>
                  <a:close/>
                </a:path>
                <a:path w="480695" h="360680">
                  <a:moveTo>
                    <a:pt x="438143" y="317832"/>
                  </a:moveTo>
                  <a:lnTo>
                    <a:pt x="254405" y="317832"/>
                  </a:lnTo>
                  <a:lnTo>
                    <a:pt x="254405" y="42377"/>
                  </a:lnTo>
                  <a:lnTo>
                    <a:pt x="438143" y="42377"/>
                  </a:lnTo>
                  <a:lnTo>
                    <a:pt x="438143" y="317832"/>
                  </a:lnTo>
                  <a:close/>
                </a:path>
              </a:pathLst>
            </a:custGeom>
            <a:ln w="8242">
              <a:solidFill>
                <a:srgbClr val="AEABAB"/>
              </a:solidFill>
            </a:ln>
          </p:spPr>
          <p:txBody>
            <a:bodyPr wrap="square" lIns="0" tIns="0" rIns="0" bIns="0" rtlCol="0"/>
            <a:lstStyle/>
            <a:p>
              <a:endParaRPr/>
            </a:p>
          </p:txBody>
        </p:sp>
        <p:pic>
          <p:nvPicPr>
            <p:cNvPr id="25" name="object 25"/>
            <p:cNvPicPr/>
            <p:nvPr/>
          </p:nvPicPr>
          <p:blipFill>
            <a:blip r:embed="rId3" cstate="print"/>
            <a:stretch>
              <a:fillRect/>
            </a:stretch>
          </p:blipFill>
          <p:spPr>
            <a:xfrm>
              <a:off x="4822335" y="2890855"/>
              <a:ext cx="107175" cy="114184"/>
            </a:xfrm>
            <a:prstGeom prst="rect">
              <a:avLst/>
            </a:prstGeom>
          </p:spPr>
        </p:pic>
        <p:sp>
          <p:nvSpPr>
            <p:cNvPr id="26" name="object 26"/>
            <p:cNvSpPr/>
            <p:nvPr/>
          </p:nvSpPr>
          <p:spPr>
            <a:xfrm>
              <a:off x="4542800" y="5208358"/>
              <a:ext cx="480059" cy="455295"/>
            </a:xfrm>
            <a:custGeom>
              <a:avLst/>
              <a:gdLst/>
              <a:ahLst/>
              <a:cxnLst/>
              <a:rect l="l" t="t" r="r" b="b"/>
              <a:pathLst>
                <a:path w="480060" h="455295">
                  <a:moveTo>
                    <a:pt x="124900" y="0"/>
                  </a:moveTo>
                  <a:lnTo>
                    <a:pt x="57801" y="19573"/>
                  </a:lnTo>
                  <a:lnTo>
                    <a:pt x="11266" y="72889"/>
                  </a:lnTo>
                  <a:lnTo>
                    <a:pt x="0" y="113402"/>
                  </a:lnTo>
                  <a:lnTo>
                    <a:pt x="2471" y="153407"/>
                  </a:lnTo>
                  <a:lnTo>
                    <a:pt x="15072" y="194877"/>
                  </a:lnTo>
                  <a:lnTo>
                    <a:pt x="33738" y="232370"/>
                  </a:lnTo>
                  <a:lnTo>
                    <a:pt x="56575" y="268368"/>
                  </a:lnTo>
                  <a:lnTo>
                    <a:pt x="82234" y="302373"/>
                  </a:lnTo>
                  <a:lnTo>
                    <a:pt x="110040" y="334643"/>
                  </a:lnTo>
                  <a:lnTo>
                    <a:pt x="139316" y="365436"/>
                  </a:lnTo>
                  <a:lnTo>
                    <a:pt x="187821" y="411844"/>
                  </a:lnTo>
                  <a:lnTo>
                    <a:pt x="239312" y="454923"/>
                  </a:lnTo>
                  <a:lnTo>
                    <a:pt x="241291" y="453370"/>
                  </a:lnTo>
                  <a:lnTo>
                    <a:pt x="286684" y="415400"/>
                  </a:lnTo>
                  <a:lnTo>
                    <a:pt x="329838" y="374900"/>
                  </a:lnTo>
                  <a:lnTo>
                    <a:pt x="340917" y="363711"/>
                  </a:lnTo>
                  <a:lnTo>
                    <a:pt x="222911" y="363711"/>
                  </a:lnTo>
                  <a:lnTo>
                    <a:pt x="214113" y="362081"/>
                  </a:lnTo>
                  <a:lnTo>
                    <a:pt x="208565" y="354006"/>
                  </a:lnTo>
                  <a:lnTo>
                    <a:pt x="207794" y="352140"/>
                  </a:lnTo>
                  <a:lnTo>
                    <a:pt x="207441" y="350180"/>
                  </a:lnTo>
                  <a:lnTo>
                    <a:pt x="205815" y="343682"/>
                  </a:lnTo>
                  <a:lnTo>
                    <a:pt x="204967" y="336902"/>
                  </a:lnTo>
                  <a:lnTo>
                    <a:pt x="203695" y="330404"/>
                  </a:lnTo>
                  <a:lnTo>
                    <a:pt x="187117" y="241973"/>
                  </a:lnTo>
                  <a:lnTo>
                    <a:pt x="72812" y="241972"/>
                  </a:lnTo>
                  <a:lnTo>
                    <a:pt x="55363" y="213512"/>
                  </a:lnTo>
                  <a:lnTo>
                    <a:pt x="126241" y="213236"/>
                  </a:lnTo>
                  <a:lnTo>
                    <a:pt x="147443" y="149663"/>
                  </a:lnTo>
                  <a:lnTo>
                    <a:pt x="160022" y="111876"/>
                  </a:lnTo>
                  <a:lnTo>
                    <a:pt x="162898" y="104236"/>
                  </a:lnTo>
                  <a:lnTo>
                    <a:pt x="167071" y="97424"/>
                  </a:lnTo>
                  <a:lnTo>
                    <a:pt x="173180" y="93512"/>
                  </a:lnTo>
                  <a:lnTo>
                    <a:pt x="238638" y="93512"/>
                  </a:lnTo>
                  <a:lnTo>
                    <a:pt x="219487" y="61381"/>
                  </a:lnTo>
                  <a:lnTo>
                    <a:pt x="193925" y="31747"/>
                  </a:lnTo>
                  <a:lnTo>
                    <a:pt x="162454" y="9901"/>
                  </a:lnTo>
                  <a:lnTo>
                    <a:pt x="124900" y="0"/>
                  </a:lnTo>
                  <a:close/>
                </a:path>
                <a:path w="480060" h="455295">
                  <a:moveTo>
                    <a:pt x="289699" y="207085"/>
                  </a:moveTo>
                  <a:lnTo>
                    <a:pt x="276285" y="242743"/>
                  </a:lnTo>
                  <a:lnTo>
                    <a:pt x="262951" y="278394"/>
                  </a:lnTo>
                  <a:lnTo>
                    <a:pt x="249510" y="314006"/>
                  </a:lnTo>
                  <a:lnTo>
                    <a:pt x="235779" y="349544"/>
                  </a:lnTo>
                  <a:lnTo>
                    <a:pt x="234736" y="353400"/>
                  </a:lnTo>
                  <a:lnTo>
                    <a:pt x="232481" y="356819"/>
                  </a:lnTo>
                  <a:lnTo>
                    <a:pt x="229348" y="359291"/>
                  </a:lnTo>
                  <a:lnTo>
                    <a:pt x="222911" y="363711"/>
                  </a:lnTo>
                  <a:lnTo>
                    <a:pt x="340917" y="363711"/>
                  </a:lnTo>
                  <a:lnTo>
                    <a:pt x="359382" y="345062"/>
                  </a:lnTo>
                  <a:lnTo>
                    <a:pt x="387097" y="313565"/>
                  </a:lnTo>
                  <a:lnTo>
                    <a:pt x="398822" y="298544"/>
                  </a:lnTo>
                  <a:lnTo>
                    <a:pt x="323401" y="298544"/>
                  </a:lnTo>
                  <a:lnTo>
                    <a:pt x="316240" y="292552"/>
                  </a:lnTo>
                  <a:lnTo>
                    <a:pt x="311116" y="280493"/>
                  </a:lnTo>
                  <a:lnTo>
                    <a:pt x="297091" y="232511"/>
                  </a:lnTo>
                  <a:lnTo>
                    <a:pt x="289699" y="207085"/>
                  </a:lnTo>
                  <a:close/>
                </a:path>
                <a:path w="480060" h="455295">
                  <a:moveTo>
                    <a:pt x="455112" y="213000"/>
                  </a:moveTo>
                  <a:lnTo>
                    <a:pt x="382230" y="213000"/>
                  </a:lnTo>
                  <a:lnTo>
                    <a:pt x="396761" y="213512"/>
                  </a:lnTo>
                  <a:lnTo>
                    <a:pt x="423050" y="213512"/>
                  </a:lnTo>
                  <a:lnTo>
                    <a:pt x="419023" y="220569"/>
                  </a:lnTo>
                  <a:lnTo>
                    <a:pt x="414790" y="227638"/>
                  </a:lnTo>
                  <a:lnTo>
                    <a:pt x="410359" y="234708"/>
                  </a:lnTo>
                  <a:lnTo>
                    <a:pt x="405599" y="241973"/>
                  </a:lnTo>
                  <a:lnTo>
                    <a:pt x="382583" y="241973"/>
                  </a:lnTo>
                  <a:lnTo>
                    <a:pt x="371564" y="254365"/>
                  </a:lnTo>
                  <a:lnTo>
                    <a:pt x="360393" y="267085"/>
                  </a:lnTo>
                  <a:lnTo>
                    <a:pt x="349050" y="279646"/>
                  </a:lnTo>
                  <a:lnTo>
                    <a:pt x="337329" y="291770"/>
                  </a:lnTo>
                  <a:lnTo>
                    <a:pt x="332317" y="297755"/>
                  </a:lnTo>
                  <a:lnTo>
                    <a:pt x="323401" y="298544"/>
                  </a:lnTo>
                  <a:lnTo>
                    <a:pt x="398822" y="298544"/>
                  </a:lnTo>
                  <a:lnTo>
                    <a:pt x="412912" y="280493"/>
                  </a:lnTo>
                  <a:lnTo>
                    <a:pt x="436759" y="245931"/>
                  </a:lnTo>
                  <a:lnTo>
                    <a:pt x="455112" y="213000"/>
                  </a:lnTo>
                  <a:close/>
                </a:path>
                <a:path w="480060" h="455295">
                  <a:moveTo>
                    <a:pt x="368635" y="282"/>
                  </a:moveTo>
                  <a:lnTo>
                    <a:pt x="326337" y="5590"/>
                  </a:lnTo>
                  <a:lnTo>
                    <a:pt x="290538" y="26803"/>
                  </a:lnTo>
                  <a:lnTo>
                    <a:pt x="261457" y="58346"/>
                  </a:lnTo>
                  <a:lnTo>
                    <a:pt x="239312" y="94643"/>
                  </a:lnTo>
                  <a:lnTo>
                    <a:pt x="182026" y="94643"/>
                  </a:lnTo>
                  <a:lnTo>
                    <a:pt x="190056" y="98033"/>
                  </a:lnTo>
                  <a:lnTo>
                    <a:pt x="190551" y="106509"/>
                  </a:lnTo>
                  <a:lnTo>
                    <a:pt x="191865" y="113402"/>
                  </a:lnTo>
                  <a:lnTo>
                    <a:pt x="226026" y="295654"/>
                  </a:lnTo>
                  <a:lnTo>
                    <a:pt x="276060" y="163436"/>
                  </a:lnTo>
                  <a:lnTo>
                    <a:pt x="278674" y="156373"/>
                  </a:lnTo>
                  <a:lnTo>
                    <a:pt x="281225" y="149663"/>
                  </a:lnTo>
                  <a:lnTo>
                    <a:pt x="281282" y="149513"/>
                  </a:lnTo>
                  <a:lnTo>
                    <a:pt x="281360" y="149310"/>
                  </a:lnTo>
                  <a:lnTo>
                    <a:pt x="290193" y="148533"/>
                  </a:lnTo>
                  <a:lnTo>
                    <a:pt x="476198" y="148533"/>
                  </a:lnTo>
                  <a:lnTo>
                    <a:pt x="479511" y="128572"/>
                  </a:lnTo>
                  <a:lnTo>
                    <a:pt x="473436" y="87439"/>
                  </a:lnTo>
                  <a:lnTo>
                    <a:pt x="457458" y="55635"/>
                  </a:lnTo>
                  <a:lnTo>
                    <a:pt x="433385" y="28843"/>
                  </a:lnTo>
                  <a:lnTo>
                    <a:pt x="403137" y="9560"/>
                  </a:lnTo>
                  <a:lnTo>
                    <a:pt x="368635" y="282"/>
                  </a:lnTo>
                  <a:close/>
                </a:path>
                <a:path w="480060" h="455295">
                  <a:moveTo>
                    <a:pt x="476198" y="148533"/>
                  </a:moveTo>
                  <a:lnTo>
                    <a:pt x="290193" y="148533"/>
                  </a:lnTo>
                  <a:lnTo>
                    <a:pt x="297247" y="149513"/>
                  </a:lnTo>
                  <a:lnTo>
                    <a:pt x="301995" y="153407"/>
                  </a:lnTo>
                  <a:lnTo>
                    <a:pt x="305100" y="159101"/>
                  </a:lnTo>
                  <a:lnTo>
                    <a:pt x="307224" y="165484"/>
                  </a:lnTo>
                  <a:lnTo>
                    <a:pt x="333106" y="254365"/>
                  </a:lnTo>
                  <a:lnTo>
                    <a:pt x="333159" y="254548"/>
                  </a:lnTo>
                  <a:lnTo>
                    <a:pt x="350191" y="235831"/>
                  </a:lnTo>
                  <a:lnTo>
                    <a:pt x="354403" y="230594"/>
                  </a:lnTo>
                  <a:lnTo>
                    <a:pt x="358863" y="225570"/>
                  </a:lnTo>
                  <a:lnTo>
                    <a:pt x="363563" y="220768"/>
                  </a:lnTo>
                  <a:lnTo>
                    <a:pt x="368494" y="216196"/>
                  </a:lnTo>
                  <a:lnTo>
                    <a:pt x="374749" y="213691"/>
                  </a:lnTo>
                  <a:lnTo>
                    <a:pt x="382230" y="213000"/>
                  </a:lnTo>
                  <a:lnTo>
                    <a:pt x="455112" y="213000"/>
                  </a:lnTo>
                  <a:lnTo>
                    <a:pt x="457025" y="209566"/>
                  </a:lnTo>
                  <a:lnTo>
                    <a:pt x="472659" y="169863"/>
                  </a:lnTo>
                  <a:lnTo>
                    <a:pt x="476198" y="148533"/>
                  </a:lnTo>
                  <a:close/>
                </a:path>
                <a:path w="480060" h="455295">
                  <a:moveTo>
                    <a:pt x="172460" y="163789"/>
                  </a:moveTo>
                  <a:lnTo>
                    <a:pt x="152531" y="223612"/>
                  </a:lnTo>
                  <a:lnTo>
                    <a:pt x="149541" y="232370"/>
                  </a:lnTo>
                  <a:lnTo>
                    <a:pt x="147090" y="241199"/>
                  </a:lnTo>
                  <a:lnTo>
                    <a:pt x="131416" y="241972"/>
                  </a:lnTo>
                  <a:lnTo>
                    <a:pt x="187117" y="241973"/>
                  </a:lnTo>
                  <a:lnTo>
                    <a:pt x="172460" y="163789"/>
                  </a:lnTo>
                  <a:close/>
                </a:path>
                <a:path w="480060" h="455295">
                  <a:moveTo>
                    <a:pt x="238638" y="93512"/>
                  </a:moveTo>
                  <a:lnTo>
                    <a:pt x="173180" y="93512"/>
                  </a:lnTo>
                  <a:lnTo>
                    <a:pt x="182437" y="94643"/>
                  </a:lnTo>
                  <a:lnTo>
                    <a:pt x="239312" y="94643"/>
                  </a:lnTo>
                  <a:lnTo>
                    <a:pt x="238638" y="93512"/>
                  </a:lnTo>
                  <a:close/>
                </a:path>
              </a:pathLst>
            </a:custGeom>
            <a:solidFill>
              <a:srgbClr val="FFFFFF"/>
            </a:solidFill>
          </p:spPr>
          <p:txBody>
            <a:bodyPr wrap="square" lIns="0" tIns="0" rIns="0" bIns="0" rtlCol="0"/>
            <a:lstStyle/>
            <a:p>
              <a:endParaRPr/>
            </a:p>
          </p:txBody>
        </p:sp>
        <p:sp>
          <p:nvSpPr>
            <p:cNvPr id="27" name="object 27"/>
            <p:cNvSpPr/>
            <p:nvPr/>
          </p:nvSpPr>
          <p:spPr>
            <a:xfrm>
              <a:off x="4542800" y="5208358"/>
              <a:ext cx="480059" cy="455295"/>
            </a:xfrm>
            <a:custGeom>
              <a:avLst/>
              <a:gdLst/>
              <a:ahLst/>
              <a:cxnLst/>
              <a:rect l="l" t="t" r="r" b="b"/>
              <a:pathLst>
                <a:path w="480060" h="455295">
                  <a:moveTo>
                    <a:pt x="241291" y="453370"/>
                  </a:moveTo>
                  <a:lnTo>
                    <a:pt x="286684" y="415400"/>
                  </a:lnTo>
                  <a:lnTo>
                    <a:pt x="329838" y="374900"/>
                  </a:lnTo>
                  <a:lnTo>
                    <a:pt x="359382" y="345062"/>
                  </a:lnTo>
                  <a:lnTo>
                    <a:pt x="387097" y="313565"/>
                  </a:lnTo>
                  <a:lnTo>
                    <a:pt x="412912" y="280493"/>
                  </a:lnTo>
                  <a:lnTo>
                    <a:pt x="436759" y="245931"/>
                  </a:lnTo>
                  <a:lnTo>
                    <a:pt x="457025" y="209566"/>
                  </a:lnTo>
                  <a:lnTo>
                    <a:pt x="472659" y="169863"/>
                  </a:lnTo>
                  <a:lnTo>
                    <a:pt x="479511" y="128572"/>
                  </a:lnTo>
                  <a:lnTo>
                    <a:pt x="473436" y="87439"/>
                  </a:lnTo>
                  <a:lnTo>
                    <a:pt x="457458" y="55635"/>
                  </a:lnTo>
                  <a:lnTo>
                    <a:pt x="433385" y="28843"/>
                  </a:lnTo>
                  <a:lnTo>
                    <a:pt x="403137" y="9560"/>
                  </a:lnTo>
                  <a:lnTo>
                    <a:pt x="368635" y="282"/>
                  </a:lnTo>
                  <a:lnTo>
                    <a:pt x="326337" y="5590"/>
                  </a:lnTo>
                  <a:lnTo>
                    <a:pt x="290538" y="26803"/>
                  </a:lnTo>
                  <a:lnTo>
                    <a:pt x="261457" y="58346"/>
                  </a:lnTo>
                  <a:lnTo>
                    <a:pt x="239312" y="94643"/>
                  </a:lnTo>
                  <a:lnTo>
                    <a:pt x="219487" y="61381"/>
                  </a:lnTo>
                  <a:lnTo>
                    <a:pt x="193925" y="31747"/>
                  </a:lnTo>
                  <a:lnTo>
                    <a:pt x="162454" y="9901"/>
                  </a:lnTo>
                  <a:lnTo>
                    <a:pt x="124900" y="0"/>
                  </a:lnTo>
                  <a:lnTo>
                    <a:pt x="89754" y="4227"/>
                  </a:lnTo>
                  <a:lnTo>
                    <a:pt x="57801" y="19573"/>
                  </a:lnTo>
                  <a:lnTo>
                    <a:pt x="30989" y="43354"/>
                  </a:lnTo>
                  <a:lnTo>
                    <a:pt x="11266" y="72889"/>
                  </a:lnTo>
                  <a:lnTo>
                    <a:pt x="0" y="113402"/>
                  </a:lnTo>
                  <a:lnTo>
                    <a:pt x="2547" y="154643"/>
                  </a:lnTo>
                  <a:lnTo>
                    <a:pt x="15072" y="194877"/>
                  </a:lnTo>
                  <a:lnTo>
                    <a:pt x="33738" y="232370"/>
                  </a:lnTo>
                  <a:lnTo>
                    <a:pt x="56575" y="268368"/>
                  </a:lnTo>
                  <a:lnTo>
                    <a:pt x="82234" y="302373"/>
                  </a:lnTo>
                  <a:lnTo>
                    <a:pt x="110040" y="334643"/>
                  </a:lnTo>
                  <a:lnTo>
                    <a:pt x="139316" y="365436"/>
                  </a:lnTo>
                  <a:lnTo>
                    <a:pt x="187821" y="411844"/>
                  </a:lnTo>
                  <a:lnTo>
                    <a:pt x="239312" y="454923"/>
                  </a:lnTo>
                  <a:lnTo>
                    <a:pt x="241291" y="453370"/>
                  </a:lnTo>
                  <a:close/>
                </a:path>
                <a:path w="480060" h="455295">
                  <a:moveTo>
                    <a:pt x="126243" y="213230"/>
                  </a:moveTo>
                  <a:lnTo>
                    <a:pt x="147443" y="149663"/>
                  </a:lnTo>
                  <a:lnTo>
                    <a:pt x="160022" y="111876"/>
                  </a:lnTo>
                  <a:lnTo>
                    <a:pt x="162898" y="104236"/>
                  </a:lnTo>
                  <a:lnTo>
                    <a:pt x="167071" y="97424"/>
                  </a:lnTo>
                  <a:lnTo>
                    <a:pt x="173180" y="93512"/>
                  </a:lnTo>
                  <a:lnTo>
                    <a:pt x="181859" y="94572"/>
                  </a:lnTo>
                  <a:lnTo>
                    <a:pt x="190056" y="98033"/>
                  </a:lnTo>
                  <a:lnTo>
                    <a:pt x="190551" y="106509"/>
                  </a:lnTo>
                  <a:lnTo>
                    <a:pt x="191964" y="113925"/>
                  </a:lnTo>
                  <a:lnTo>
                    <a:pt x="197830" y="145214"/>
                  </a:lnTo>
                  <a:lnTo>
                    <a:pt x="214790" y="235619"/>
                  </a:lnTo>
                  <a:lnTo>
                    <a:pt x="226026" y="295654"/>
                  </a:lnTo>
                  <a:lnTo>
                    <a:pt x="267014" y="187309"/>
                  </a:lnTo>
                  <a:lnTo>
                    <a:pt x="276060" y="163436"/>
                  </a:lnTo>
                  <a:lnTo>
                    <a:pt x="278674" y="156373"/>
                  </a:lnTo>
                  <a:lnTo>
                    <a:pt x="281360" y="149310"/>
                  </a:lnTo>
                  <a:lnTo>
                    <a:pt x="290193" y="148533"/>
                  </a:lnTo>
                  <a:lnTo>
                    <a:pt x="297247" y="149513"/>
                  </a:lnTo>
                  <a:lnTo>
                    <a:pt x="315916" y="195290"/>
                  </a:lnTo>
                  <a:lnTo>
                    <a:pt x="333159" y="254548"/>
                  </a:lnTo>
                  <a:lnTo>
                    <a:pt x="350191" y="235831"/>
                  </a:lnTo>
                  <a:lnTo>
                    <a:pt x="382230" y="213000"/>
                  </a:lnTo>
                  <a:lnTo>
                    <a:pt x="389909" y="213236"/>
                  </a:lnTo>
                  <a:lnTo>
                    <a:pt x="396761" y="213512"/>
                  </a:lnTo>
                  <a:lnTo>
                    <a:pt x="423050" y="213512"/>
                  </a:lnTo>
                  <a:lnTo>
                    <a:pt x="419023" y="220569"/>
                  </a:lnTo>
                  <a:lnTo>
                    <a:pt x="414790" y="227638"/>
                  </a:lnTo>
                  <a:lnTo>
                    <a:pt x="410359" y="234708"/>
                  </a:lnTo>
                  <a:lnTo>
                    <a:pt x="405736" y="241764"/>
                  </a:lnTo>
                  <a:lnTo>
                    <a:pt x="382769" y="241764"/>
                  </a:lnTo>
                  <a:lnTo>
                    <a:pt x="371564" y="254365"/>
                  </a:lnTo>
                  <a:lnTo>
                    <a:pt x="360393" y="267085"/>
                  </a:lnTo>
                  <a:lnTo>
                    <a:pt x="349050" y="279646"/>
                  </a:lnTo>
                  <a:lnTo>
                    <a:pt x="337329" y="291770"/>
                  </a:lnTo>
                  <a:lnTo>
                    <a:pt x="332317" y="297755"/>
                  </a:lnTo>
                  <a:lnTo>
                    <a:pt x="311111" y="280469"/>
                  </a:lnTo>
                  <a:lnTo>
                    <a:pt x="299309" y="240139"/>
                  </a:lnTo>
                  <a:lnTo>
                    <a:pt x="289699" y="207085"/>
                  </a:lnTo>
                  <a:lnTo>
                    <a:pt x="276285" y="242743"/>
                  </a:lnTo>
                  <a:lnTo>
                    <a:pt x="262951" y="278394"/>
                  </a:lnTo>
                  <a:lnTo>
                    <a:pt x="249510" y="314006"/>
                  </a:lnTo>
                  <a:lnTo>
                    <a:pt x="235779" y="349544"/>
                  </a:lnTo>
                  <a:lnTo>
                    <a:pt x="234736" y="353400"/>
                  </a:lnTo>
                  <a:lnTo>
                    <a:pt x="232481" y="356819"/>
                  </a:lnTo>
                  <a:lnTo>
                    <a:pt x="229348" y="359291"/>
                  </a:lnTo>
                  <a:lnTo>
                    <a:pt x="222911" y="363711"/>
                  </a:lnTo>
                  <a:lnTo>
                    <a:pt x="214113" y="362081"/>
                  </a:lnTo>
                  <a:lnTo>
                    <a:pt x="209696" y="355648"/>
                  </a:lnTo>
                  <a:lnTo>
                    <a:pt x="208565" y="354006"/>
                  </a:lnTo>
                  <a:lnTo>
                    <a:pt x="207794" y="352140"/>
                  </a:lnTo>
                  <a:lnTo>
                    <a:pt x="207441" y="350180"/>
                  </a:lnTo>
                  <a:lnTo>
                    <a:pt x="205815" y="343682"/>
                  </a:lnTo>
                  <a:lnTo>
                    <a:pt x="204967" y="336902"/>
                  </a:lnTo>
                  <a:lnTo>
                    <a:pt x="203695" y="330404"/>
                  </a:lnTo>
                  <a:lnTo>
                    <a:pt x="185816" y="235054"/>
                  </a:lnTo>
                  <a:lnTo>
                    <a:pt x="172460" y="163789"/>
                  </a:lnTo>
                  <a:lnTo>
                    <a:pt x="152531" y="223612"/>
                  </a:lnTo>
                  <a:lnTo>
                    <a:pt x="149493" y="232511"/>
                  </a:lnTo>
                  <a:lnTo>
                    <a:pt x="147090" y="241199"/>
                  </a:lnTo>
                  <a:lnTo>
                    <a:pt x="135642" y="241764"/>
                  </a:lnTo>
                  <a:lnTo>
                    <a:pt x="127841" y="241972"/>
                  </a:lnTo>
                  <a:lnTo>
                    <a:pt x="120033" y="241949"/>
                  </a:lnTo>
                  <a:lnTo>
                    <a:pt x="112238" y="241833"/>
                  </a:lnTo>
                  <a:lnTo>
                    <a:pt x="104477" y="241764"/>
                  </a:lnTo>
                  <a:lnTo>
                    <a:pt x="63648" y="227638"/>
                  </a:lnTo>
                  <a:lnTo>
                    <a:pt x="55363" y="213512"/>
                  </a:lnTo>
                  <a:lnTo>
                    <a:pt x="126243" y="213230"/>
                  </a:lnTo>
                  <a:close/>
                </a:path>
              </a:pathLst>
            </a:custGeom>
            <a:ln w="8242">
              <a:solidFill>
                <a:srgbClr val="AEABAB"/>
              </a:solidFill>
            </a:ln>
          </p:spPr>
          <p:txBody>
            <a:bodyPr wrap="square" lIns="0" tIns="0" rIns="0" bIns="0" rtlCol="0"/>
            <a:lstStyle/>
            <a:p>
              <a:endParaRPr/>
            </a:p>
          </p:txBody>
        </p:sp>
        <p:sp>
          <p:nvSpPr>
            <p:cNvPr id="28" name="object 28"/>
            <p:cNvSpPr/>
            <p:nvPr/>
          </p:nvSpPr>
          <p:spPr>
            <a:xfrm>
              <a:off x="6638715" y="3817450"/>
              <a:ext cx="593725" cy="309880"/>
            </a:xfrm>
            <a:custGeom>
              <a:avLst/>
              <a:gdLst/>
              <a:ahLst/>
              <a:cxnLst/>
              <a:rect l="l" t="t" r="r" b="b"/>
              <a:pathLst>
                <a:path w="593725" h="309879">
                  <a:moveTo>
                    <a:pt x="296808" y="0"/>
                  </a:moveTo>
                  <a:lnTo>
                    <a:pt x="0" y="282535"/>
                  </a:lnTo>
                  <a:lnTo>
                    <a:pt x="31803" y="309374"/>
                  </a:lnTo>
                  <a:lnTo>
                    <a:pt x="296808" y="57933"/>
                  </a:lnTo>
                  <a:lnTo>
                    <a:pt x="357815" y="57933"/>
                  </a:lnTo>
                  <a:lnTo>
                    <a:pt x="296808" y="0"/>
                  </a:lnTo>
                  <a:close/>
                </a:path>
                <a:path w="593725" h="309879">
                  <a:moveTo>
                    <a:pt x="357815" y="57933"/>
                  </a:moveTo>
                  <a:lnTo>
                    <a:pt x="296808" y="57933"/>
                  </a:lnTo>
                  <a:lnTo>
                    <a:pt x="561803" y="309374"/>
                  </a:lnTo>
                  <a:lnTo>
                    <a:pt x="593603" y="282535"/>
                  </a:lnTo>
                  <a:lnTo>
                    <a:pt x="466412" y="161052"/>
                  </a:lnTo>
                  <a:lnTo>
                    <a:pt x="466412" y="107374"/>
                  </a:lnTo>
                  <a:lnTo>
                    <a:pt x="409878" y="107374"/>
                  </a:lnTo>
                  <a:lnTo>
                    <a:pt x="357815" y="57933"/>
                  </a:lnTo>
                  <a:close/>
                </a:path>
                <a:path w="593725" h="309879">
                  <a:moveTo>
                    <a:pt x="466412" y="42395"/>
                  </a:moveTo>
                  <a:lnTo>
                    <a:pt x="409878" y="42395"/>
                  </a:lnTo>
                  <a:lnTo>
                    <a:pt x="409878" y="107374"/>
                  </a:lnTo>
                  <a:lnTo>
                    <a:pt x="466412" y="107374"/>
                  </a:lnTo>
                  <a:lnTo>
                    <a:pt x="466412" y="42395"/>
                  </a:lnTo>
                  <a:close/>
                </a:path>
              </a:pathLst>
            </a:custGeom>
            <a:solidFill>
              <a:srgbClr val="FFFFFF"/>
            </a:solidFill>
          </p:spPr>
          <p:txBody>
            <a:bodyPr wrap="square" lIns="0" tIns="0" rIns="0" bIns="0" rtlCol="0"/>
            <a:lstStyle/>
            <a:p>
              <a:endParaRPr/>
            </a:p>
          </p:txBody>
        </p:sp>
        <p:sp>
          <p:nvSpPr>
            <p:cNvPr id="29" name="object 29"/>
            <p:cNvSpPr/>
            <p:nvPr/>
          </p:nvSpPr>
          <p:spPr>
            <a:xfrm>
              <a:off x="6638715" y="3817450"/>
              <a:ext cx="593725" cy="309880"/>
            </a:xfrm>
            <a:custGeom>
              <a:avLst/>
              <a:gdLst/>
              <a:ahLst/>
              <a:cxnLst/>
              <a:rect l="l" t="t" r="r" b="b"/>
              <a:pathLst>
                <a:path w="593725" h="309879">
                  <a:moveTo>
                    <a:pt x="466412" y="161052"/>
                  </a:moveTo>
                  <a:lnTo>
                    <a:pt x="466412" y="42395"/>
                  </a:lnTo>
                  <a:lnTo>
                    <a:pt x="409878" y="42395"/>
                  </a:lnTo>
                  <a:lnTo>
                    <a:pt x="409878" y="107374"/>
                  </a:lnTo>
                  <a:lnTo>
                    <a:pt x="296808" y="0"/>
                  </a:lnTo>
                  <a:lnTo>
                    <a:pt x="0" y="282535"/>
                  </a:lnTo>
                  <a:lnTo>
                    <a:pt x="31803" y="309374"/>
                  </a:lnTo>
                  <a:lnTo>
                    <a:pt x="296808" y="57933"/>
                  </a:lnTo>
                  <a:lnTo>
                    <a:pt x="561803" y="309374"/>
                  </a:lnTo>
                  <a:lnTo>
                    <a:pt x="593603" y="282535"/>
                  </a:lnTo>
                  <a:lnTo>
                    <a:pt x="466412" y="161052"/>
                  </a:lnTo>
                  <a:close/>
                </a:path>
              </a:pathLst>
            </a:custGeom>
            <a:ln w="8241">
              <a:solidFill>
                <a:srgbClr val="AEABAB"/>
              </a:solidFill>
            </a:ln>
          </p:spPr>
          <p:txBody>
            <a:bodyPr wrap="square" lIns="0" tIns="0" rIns="0" bIns="0" rtlCol="0"/>
            <a:lstStyle/>
            <a:p>
              <a:endParaRPr/>
            </a:p>
          </p:txBody>
        </p:sp>
        <p:sp>
          <p:nvSpPr>
            <p:cNvPr id="30" name="object 30"/>
            <p:cNvSpPr/>
            <p:nvPr/>
          </p:nvSpPr>
          <p:spPr>
            <a:xfrm>
              <a:off x="6723519" y="3914937"/>
              <a:ext cx="424180" cy="411480"/>
            </a:xfrm>
            <a:custGeom>
              <a:avLst/>
              <a:gdLst/>
              <a:ahLst/>
              <a:cxnLst/>
              <a:rect l="l" t="t" r="r" b="b"/>
              <a:pathLst>
                <a:path w="424179" h="411479">
                  <a:moveTo>
                    <a:pt x="212004" y="0"/>
                  </a:moveTo>
                  <a:lnTo>
                    <a:pt x="0" y="201293"/>
                  </a:lnTo>
                  <a:lnTo>
                    <a:pt x="0" y="411063"/>
                  </a:lnTo>
                  <a:lnTo>
                    <a:pt x="169604" y="411063"/>
                  </a:lnTo>
                  <a:lnTo>
                    <a:pt x="169603" y="319244"/>
                  </a:lnTo>
                  <a:lnTo>
                    <a:pt x="42401" y="319244"/>
                  </a:lnTo>
                  <a:lnTo>
                    <a:pt x="42400" y="234489"/>
                  </a:lnTo>
                  <a:lnTo>
                    <a:pt x="424009" y="234489"/>
                  </a:lnTo>
                  <a:lnTo>
                    <a:pt x="424009" y="201293"/>
                  </a:lnTo>
                  <a:lnTo>
                    <a:pt x="212004" y="0"/>
                  </a:lnTo>
                  <a:close/>
                </a:path>
                <a:path w="424179" h="411479">
                  <a:moveTo>
                    <a:pt x="296806" y="234489"/>
                  </a:moveTo>
                  <a:lnTo>
                    <a:pt x="254405" y="234489"/>
                  </a:lnTo>
                  <a:lnTo>
                    <a:pt x="254405" y="411063"/>
                  </a:lnTo>
                  <a:lnTo>
                    <a:pt x="424009" y="411063"/>
                  </a:lnTo>
                  <a:lnTo>
                    <a:pt x="424009" y="319244"/>
                  </a:lnTo>
                  <a:lnTo>
                    <a:pt x="296806" y="319244"/>
                  </a:lnTo>
                  <a:lnTo>
                    <a:pt x="296806" y="234489"/>
                  </a:lnTo>
                  <a:close/>
                </a:path>
                <a:path w="424179" h="411479">
                  <a:moveTo>
                    <a:pt x="169603" y="234489"/>
                  </a:moveTo>
                  <a:lnTo>
                    <a:pt x="127202" y="234489"/>
                  </a:lnTo>
                  <a:lnTo>
                    <a:pt x="127202" y="319244"/>
                  </a:lnTo>
                  <a:lnTo>
                    <a:pt x="169603" y="319244"/>
                  </a:lnTo>
                  <a:lnTo>
                    <a:pt x="169603" y="234489"/>
                  </a:lnTo>
                  <a:close/>
                </a:path>
                <a:path w="424179" h="411479">
                  <a:moveTo>
                    <a:pt x="424009" y="234489"/>
                  </a:moveTo>
                  <a:lnTo>
                    <a:pt x="381608" y="234489"/>
                  </a:lnTo>
                  <a:lnTo>
                    <a:pt x="381608" y="319244"/>
                  </a:lnTo>
                  <a:lnTo>
                    <a:pt x="424009" y="319244"/>
                  </a:lnTo>
                  <a:lnTo>
                    <a:pt x="424009" y="234489"/>
                  </a:lnTo>
                  <a:close/>
                </a:path>
              </a:pathLst>
            </a:custGeom>
            <a:solidFill>
              <a:srgbClr val="FFFFFF"/>
            </a:solidFill>
          </p:spPr>
          <p:txBody>
            <a:bodyPr wrap="square" lIns="0" tIns="0" rIns="0" bIns="0" rtlCol="0"/>
            <a:lstStyle/>
            <a:p>
              <a:endParaRPr/>
            </a:p>
          </p:txBody>
        </p:sp>
        <p:sp>
          <p:nvSpPr>
            <p:cNvPr id="31" name="object 31"/>
            <p:cNvSpPr/>
            <p:nvPr/>
          </p:nvSpPr>
          <p:spPr>
            <a:xfrm>
              <a:off x="6723519" y="3914937"/>
              <a:ext cx="424180" cy="411480"/>
            </a:xfrm>
            <a:custGeom>
              <a:avLst/>
              <a:gdLst/>
              <a:ahLst/>
              <a:cxnLst/>
              <a:rect l="l" t="t" r="r" b="b"/>
              <a:pathLst>
                <a:path w="424179" h="411479">
                  <a:moveTo>
                    <a:pt x="0" y="201293"/>
                  </a:moveTo>
                  <a:lnTo>
                    <a:pt x="0" y="411063"/>
                  </a:lnTo>
                  <a:lnTo>
                    <a:pt x="169604" y="411063"/>
                  </a:lnTo>
                  <a:lnTo>
                    <a:pt x="169603" y="234489"/>
                  </a:lnTo>
                  <a:lnTo>
                    <a:pt x="254405" y="234489"/>
                  </a:lnTo>
                  <a:lnTo>
                    <a:pt x="254405" y="411063"/>
                  </a:lnTo>
                  <a:lnTo>
                    <a:pt x="424009" y="411063"/>
                  </a:lnTo>
                  <a:lnTo>
                    <a:pt x="424009" y="201293"/>
                  </a:lnTo>
                  <a:lnTo>
                    <a:pt x="212004" y="0"/>
                  </a:lnTo>
                  <a:lnTo>
                    <a:pt x="0" y="201293"/>
                  </a:lnTo>
                  <a:close/>
                </a:path>
                <a:path w="424179" h="411479">
                  <a:moveTo>
                    <a:pt x="127202" y="319244"/>
                  </a:moveTo>
                  <a:lnTo>
                    <a:pt x="42401" y="319244"/>
                  </a:lnTo>
                  <a:lnTo>
                    <a:pt x="42400" y="234489"/>
                  </a:lnTo>
                  <a:lnTo>
                    <a:pt x="127202" y="234489"/>
                  </a:lnTo>
                  <a:lnTo>
                    <a:pt x="127202" y="319244"/>
                  </a:lnTo>
                  <a:close/>
                </a:path>
                <a:path w="424179" h="411479">
                  <a:moveTo>
                    <a:pt x="296806" y="234489"/>
                  </a:moveTo>
                  <a:lnTo>
                    <a:pt x="381608" y="234489"/>
                  </a:lnTo>
                  <a:lnTo>
                    <a:pt x="381608" y="319244"/>
                  </a:lnTo>
                  <a:lnTo>
                    <a:pt x="296806" y="319244"/>
                  </a:lnTo>
                  <a:lnTo>
                    <a:pt x="296806" y="234489"/>
                  </a:lnTo>
                  <a:close/>
                </a:path>
              </a:pathLst>
            </a:custGeom>
            <a:ln w="8242">
              <a:solidFill>
                <a:srgbClr val="AEABAB"/>
              </a:solidFill>
            </a:ln>
          </p:spPr>
          <p:txBody>
            <a:bodyPr wrap="square" lIns="0" tIns="0" rIns="0" bIns="0" rtlCol="0"/>
            <a:lstStyle/>
            <a:p>
              <a:endParaRPr/>
            </a:p>
          </p:txBody>
        </p:sp>
        <p:pic>
          <p:nvPicPr>
            <p:cNvPr id="32" name="object 32"/>
            <p:cNvPicPr/>
            <p:nvPr/>
          </p:nvPicPr>
          <p:blipFill>
            <a:blip r:embed="rId4" cstate="print"/>
            <a:stretch>
              <a:fillRect/>
            </a:stretch>
          </p:blipFill>
          <p:spPr>
            <a:xfrm>
              <a:off x="8871115" y="2751601"/>
              <a:ext cx="612103" cy="556622"/>
            </a:xfrm>
            <a:prstGeom prst="rect">
              <a:avLst/>
            </a:prstGeom>
          </p:spPr>
        </p:pic>
      </p:grpSp>
      <p:sp>
        <p:nvSpPr>
          <p:cNvPr id="33" name="object 33"/>
          <p:cNvSpPr txBox="1"/>
          <p:nvPr/>
        </p:nvSpPr>
        <p:spPr>
          <a:xfrm>
            <a:off x="9681464" y="6332931"/>
            <a:ext cx="2250440" cy="304165"/>
          </a:xfrm>
          <a:prstGeom prst="rect">
            <a:avLst/>
          </a:prstGeom>
        </p:spPr>
        <p:txBody>
          <a:bodyPr vert="horz" wrap="square" lIns="0" tIns="5080" rIns="0" bIns="0" rtlCol="0">
            <a:spAutoFit/>
          </a:bodyPr>
          <a:lstStyle/>
          <a:p>
            <a:pPr marL="12700">
              <a:lnSpc>
                <a:spcPct val="100000"/>
              </a:lnSpc>
              <a:spcBef>
                <a:spcPts val="40"/>
              </a:spcBef>
            </a:pPr>
            <a:r>
              <a:rPr sz="1800" spc="50" dirty="0">
                <a:solidFill>
                  <a:srgbClr val="F1F1F1"/>
                </a:solidFill>
                <a:latin typeface="Century Gothic"/>
                <a:cs typeface="Century Gothic"/>
              </a:rPr>
              <a:t>Cultural</a:t>
            </a:r>
            <a:r>
              <a:rPr sz="1800" spc="-5" dirty="0">
                <a:solidFill>
                  <a:srgbClr val="F1F1F1"/>
                </a:solidFill>
                <a:latin typeface="Century Gothic"/>
                <a:cs typeface="Century Gothic"/>
              </a:rPr>
              <a:t> </a:t>
            </a:r>
            <a:r>
              <a:rPr sz="1800" spc="-10" dirty="0">
                <a:solidFill>
                  <a:srgbClr val="F1F1F1"/>
                </a:solidFill>
                <a:latin typeface="Century Gothic"/>
                <a:cs typeface="Century Gothic"/>
              </a:rPr>
              <a:t>Awareness</a:t>
            </a:r>
            <a:endParaRPr sz="1800">
              <a:latin typeface="Century Gothic"/>
              <a:cs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3" y="144779"/>
            <a:ext cx="8318500" cy="668020"/>
          </a:xfrm>
          <a:custGeom>
            <a:avLst/>
            <a:gdLst/>
            <a:ahLst/>
            <a:cxnLst/>
            <a:rect l="l" t="t" r="r" b="b"/>
            <a:pathLst>
              <a:path w="8318500" h="668020">
                <a:moveTo>
                  <a:pt x="8317992" y="0"/>
                </a:moveTo>
                <a:lnTo>
                  <a:pt x="0" y="0"/>
                </a:lnTo>
                <a:lnTo>
                  <a:pt x="0" y="667512"/>
                </a:lnTo>
                <a:lnTo>
                  <a:pt x="8317992" y="667512"/>
                </a:lnTo>
                <a:lnTo>
                  <a:pt x="8317992" y="0"/>
                </a:lnTo>
                <a:close/>
              </a:path>
            </a:pathLst>
          </a:custGeom>
          <a:solidFill>
            <a:srgbClr val="7E7E7E"/>
          </a:solidFill>
        </p:spPr>
        <p:txBody>
          <a:bodyPr wrap="square" lIns="0" tIns="0" rIns="0" bIns="0" rtlCol="0"/>
          <a:lstStyle/>
          <a:p>
            <a:endParaRPr/>
          </a:p>
        </p:txBody>
      </p:sp>
      <p:sp>
        <p:nvSpPr>
          <p:cNvPr id="3" name="object 3"/>
          <p:cNvSpPr txBox="1"/>
          <p:nvPr/>
        </p:nvSpPr>
        <p:spPr>
          <a:xfrm>
            <a:off x="1235151" y="236346"/>
            <a:ext cx="6630034" cy="453390"/>
          </a:xfrm>
          <a:prstGeom prst="rect">
            <a:avLst/>
          </a:prstGeom>
        </p:spPr>
        <p:txBody>
          <a:bodyPr vert="horz" wrap="square" lIns="0" tIns="12700" rIns="0" bIns="0" rtlCol="0">
            <a:spAutoFit/>
          </a:bodyPr>
          <a:lstStyle/>
          <a:p>
            <a:pPr marL="12700">
              <a:lnSpc>
                <a:spcPct val="100000"/>
              </a:lnSpc>
              <a:spcBef>
                <a:spcPts val="100"/>
              </a:spcBef>
            </a:pPr>
            <a:r>
              <a:rPr sz="1400" spc="65" dirty="0">
                <a:solidFill>
                  <a:srgbClr val="FFFFFF"/>
                </a:solidFill>
                <a:latin typeface="Century Gothic"/>
                <a:cs typeface="Century Gothic"/>
              </a:rPr>
              <a:t>Underlying</a:t>
            </a:r>
            <a:r>
              <a:rPr sz="1400" spc="10" dirty="0">
                <a:solidFill>
                  <a:srgbClr val="FFFFFF"/>
                </a:solidFill>
                <a:latin typeface="Century Gothic"/>
                <a:cs typeface="Century Gothic"/>
              </a:rPr>
              <a:t> </a:t>
            </a:r>
            <a:r>
              <a:rPr sz="1400" dirty="0">
                <a:solidFill>
                  <a:srgbClr val="FFFFFF"/>
                </a:solidFill>
                <a:latin typeface="Century Gothic"/>
                <a:cs typeface="Century Gothic"/>
              </a:rPr>
              <a:t>health</a:t>
            </a:r>
            <a:r>
              <a:rPr sz="1400" spc="10" dirty="0">
                <a:solidFill>
                  <a:srgbClr val="FFFFFF"/>
                </a:solidFill>
                <a:latin typeface="Century Gothic"/>
                <a:cs typeface="Century Gothic"/>
              </a:rPr>
              <a:t> </a:t>
            </a:r>
            <a:r>
              <a:rPr sz="1400" dirty="0">
                <a:solidFill>
                  <a:srgbClr val="FFFFFF"/>
                </a:solidFill>
                <a:latin typeface="Century Gothic"/>
                <a:cs typeface="Century Gothic"/>
              </a:rPr>
              <a:t>and social</a:t>
            </a:r>
            <a:r>
              <a:rPr sz="1400" spc="10" dirty="0">
                <a:solidFill>
                  <a:srgbClr val="FFFFFF"/>
                </a:solidFill>
                <a:latin typeface="Century Gothic"/>
                <a:cs typeface="Century Gothic"/>
              </a:rPr>
              <a:t> </a:t>
            </a:r>
            <a:r>
              <a:rPr sz="1400" spc="50" dirty="0">
                <a:solidFill>
                  <a:srgbClr val="FFFFFF"/>
                </a:solidFill>
                <a:latin typeface="Century Gothic"/>
                <a:cs typeface="Century Gothic"/>
              </a:rPr>
              <a:t>disparities</a:t>
            </a:r>
            <a:r>
              <a:rPr sz="1400" spc="10" dirty="0">
                <a:solidFill>
                  <a:srgbClr val="FFFFFF"/>
                </a:solidFill>
                <a:latin typeface="Century Gothic"/>
                <a:cs typeface="Century Gothic"/>
              </a:rPr>
              <a:t> </a:t>
            </a:r>
            <a:r>
              <a:rPr sz="1400" spc="65" dirty="0">
                <a:solidFill>
                  <a:srgbClr val="FFFFFF"/>
                </a:solidFill>
                <a:latin typeface="Century Gothic"/>
                <a:cs typeface="Century Gothic"/>
              </a:rPr>
              <a:t>exist</a:t>
            </a:r>
            <a:r>
              <a:rPr sz="1400" spc="20" dirty="0">
                <a:solidFill>
                  <a:srgbClr val="FFFFFF"/>
                </a:solidFill>
                <a:latin typeface="Century Gothic"/>
                <a:cs typeface="Century Gothic"/>
              </a:rPr>
              <a:t> </a:t>
            </a:r>
            <a:r>
              <a:rPr sz="1400" spc="90" dirty="0">
                <a:solidFill>
                  <a:srgbClr val="FFFFFF"/>
                </a:solidFill>
                <a:latin typeface="Century Gothic"/>
                <a:cs typeface="Century Gothic"/>
              </a:rPr>
              <a:t>in</a:t>
            </a:r>
            <a:r>
              <a:rPr sz="1400" spc="20" dirty="0">
                <a:solidFill>
                  <a:srgbClr val="FFFFFF"/>
                </a:solidFill>
                <a:latin typeface="Century Gothic"/>
                <a:cs typeface="Century Gothic"/>
              </a:rPr>
              <a:t> </a:t>
            </a:r>
            <a:r>
              <a:rPr sz="1400" dirty="0">
                <a:solidFill>
                  <a:srgbClr val="FFFFFF"/>
                </a:solidFill>
                <a:latin typeface="Century Gothic"/>
                <a:cs typeface="Century Gothic"/>
              </a:rPr>
              <a:t>certain</a:t>
            </a:r>
            <a:r>
              <a:rPr sz="1400" spc="-5" dirty="0">
                <a:solidFill>
                  <a:srgbClr val="FFFFFF"/>
                </a:solidFill>
                <a:latin typeface="Century Gothic"/>
                <a:cs typeface="Century Gothic"/>
              </a:rPr>
              <a:t> </a:t>
            </a:r>
            <a:r>
              <a:rPr sz="1400" spc="50" dirty="0">
                <a:solidFill>
                  <a:srgbClr val="FFFFFF"/>
                </a:solidFill>
                <a:latin typeface="Century Gothic"/>
                <a:cs typeface="Century Gothic"/>
              </a:rPr>
              <a:t>communities.</a:t>
            </a:r>
            <a:r>
              <a:rPr sz="1400" spc="-10" dirty="0">
                <a:solidFill>
                  <a:srgbClr val="FFFFFF"/>
                </a:solidFill>
                <a:latin typeface="Century Gothic"/>
                <a:cs typeface="Century Gothic"/>
              </a:rPr>
              <a:t> </a:t>
            </a:r>
            <a:r>
              <a:rPr sz="1400" spc="-20" dirty="0">
                <a:solidFill>
                  <a:srgbClr val="FFFFFF"/>
                </a:solidFill>
                <a:latin typeface="Century Gothic"/>
                <a:cs typeface="Century Gothic"/>
              </a:rPr>
              <a:t>Here</a:t>
            </a:r>
            <a:endParaRPr sz="1400">
              <a:latin typeface="Century Gothic"/>
              <a:cs typeface="Century Gothic"/>
            </a:endParaRPr>
          </a:p>
          <a:p>
            <a:pPr marL="82550">
              <a:lnSpc>
                <a:spcPct val="100000"/>
              </a:lnSpc>
              <a:spcBef>
                <a:spcPts val="5"/>
              </a:spcBef>
            </a:pPr>
            <a:r>
              <a:rPr sz="1400" spc="-10" dirty="0">
                <a:solidFill>
                  <a:srgbClr val="FFFFFF"/>
                </a:solidFill>
                <a:latin typeface="Century Gothic"/>
                <a:cs typeface="Century Gothic"/>
              </a:rPr>
              <a:t>are</a:t>
            </a:r>
            <a:r>
              <a:rPr sz="1400" spc="25" dirty="0">
                <a:solidFill>
                  <a:srgbClr val="FFFFFF"/>
                </a:solidFill>
                <a:latin typeface="Century Gothic"/>
                <a:cs typeface="Century Gothic"/>
              </a:rPr>
              <a:t> </a:t>
            </a:r>
            <a:r>
              <a:rPr sz="1400" spc="50" dirty="0">
                <a:solidFill>
                  <a:srgbClr val="FFFFFF"/>
                </a:solidFill>
                <a:latin typeface="Century Gothic"/>
                <a:cs typeface="Century Gothic"/>
              </a:rPr>
              <a:t>some</a:t>
            </a:r>
            <a:r>
              <a:rPr sz="1400" spc="25" dirty="0">
                <a:solidFill>
                  <a:srgbClr val="FFFFFF"/>
                </a:solidFill>
                <a:latin typeface="Century Gothic"/>
                <a:cs typeface="Century Gothic"/>
              </a:rPr>
              <a:t> </a:t>
            </a:r>
            <a:r>
              <a:rPr sz="1400" dirty="0">
                <a:solidFill>
                  <a:srgbClr val="FFFFFF"/>
                </a:solidFill>
                <a:latin typeface="Century Gothic"/>
                <a:cs typeface="Century Gothic"/>
              </a:rPr>
              <a:t>examples,</a:t>
            </a:r>
            <a:r>
              <a:rPr sz="1400" spc="40" dirty="0">
                <a:solidFill>
                  <a:srgbClr val="FFFFFF"/>
                </a:solidFill>
                <a:latin typeface="Century Gothic"/>
                <a:cs typeface="Century Gothic"/>
              </a:rPr>
              <a:t> </a:t>
            </a:r>
            <a:r>
              <a:rPr sz="1400" dirty="0">
                <a:solidFill>
                  <a:srgbClr val="FFFFFF"/>
                </a:solidFill>
                <a:latin typeface="Century Gothic"/>
                <a:cs typeface="Century Gothic"/>
              </a:rPr>
              <a:t>as</a:t>
            </a:r>
            <a:r>
              <a:rPr sz="1400" spc="25" dirty="0">
                <a:solidFill>
                  <a:srgbClr val="FFFFFF"/>
                </a:solidFill>
                <a:latin typeface="Century Gothic"/>
                <a:cs typeface="Century Gothic"/>
              </a:rPr>
              <a:t> </a:t>
            </a:r>
            <a:r>
              <a:rPr sz="1400" spc="50" dirty="0">
                <a:solidFill>
                  <a:srgbClr val="FFFFFF"/>
                </a:solidFill>
                <a:latin typeface="Century Gothic"/>
                <a:cs typeface="Century Gothic"/>
              </a:rPr>
              <a:t>well</a:t>
            </a:r>
            <a:r>
              <a:rPr sz="1400" spc="15" dirty="0">
                <a:solidFill>
                  <a:srgbClr val="FFFFFF"/>
                </a:solidFill>
                <a:latin typeface="Century Gothic"/>
                <a:cs typeface="Century Gothic"/>
              </a:rPr>
              <a:t> </a:t>
            </a:r>
            <a:r>
              <a:rPr sz="1400" dirty="0">
                <a:solidFill>
                  <a:srgbClr val="FFFFFF"/>
                </a:solidFill>
                <a:latin typeface="Century Gothic"/>
                <a:cs typeface="Century Gothic"/>
              </a:rPr>
              <a:t>as</a:t>
            </a:r>
            <a:r>
              <a:rPr sz="1400" spc="25" dirty="0">
                <a:solidFill>
                  <a:srgbClr val="FFFFFF"/>
                </a:solidFill>
                <a:latin typeface="Century Gothic"/>
                <a:cs typeface="Century Gothic"/>
              </a:rPr>
              <a:t> </a:t>
            </a:r>
            <a:r>
              <a:rPr sz="1400" dirty="0">
                <a:solidFill>
                  <a:srgbClr val="FFFFFF"/>
                </a:solidFill>
                <a:latin typeface="Century Gothic"/>
                <a:cs typeface="Century Gothic"/>
              </a:rPr>
              <a:t>ways</a:t>
            </a:r>
            <a:r>
              <a:rPr sz="1400" spc="20" dirty="0">
                <a:solidFill>
                  <a:srgbClr val="FFFFFF"/>
                </a:solidFill>
                <a:latin typeface="Century Gothic"/>
                <a:cs typeface="Century Gothic"/>
              </a:rPr>
              <a:t> </a:t>
            </a:r>
            <a:r>
              <a:rPr sz="1400" dirty="0">
                <a:solidFill>
                  <a:srgbClr val="FFFFFF"/>
                </a:solidFill>
                <a:latin typeface="Century Gothic"/>
                <a:cs typeface="Century Gothic"/>
              </a:rPr>
              <a:t>to</a:t>
            </a:r>
            <a:r>
              <a:rPr sz="1400" spc="5" dirty="0">
                <a:solidFill>
                  <a:srgbClr val="FFFFFF"/>
                </a:solidFill>
                <a:latin typeface="Century Gothic"/>
                <a:cs typeface="Century Gothic"/>
              </a:rPr>
              <a:t> </a:t>
            </a:r>
            <a:r>
              <a:rPr sz="1400" dirty="0">
                <a:solidFill>
                  <a:srgbClr val="FFFFFF"/>
                </a:solidFill>
                <a:latin typeface="Century Gothic"/>
                <a:cs typeface="Century Gothic"/>
              </a:rPr>
              <a:t>begin</a:t>
            </a:r>
            <a:r>
              <a:rPr sz="1400" spc="35" dirty="0">
                <a:solidFill>
                  <a:srgbClr val="FFFFFF"/>
                </a:solidFill>
                <a:latin typeface="Century Gothic"/>
                <a:cs typeface="Century Gothic"/>
              </a:rPr>
              <a:t> </a:t>
            </a:r>
            <a:r>
              <a:rPr sz="1400" spc="60" dirty="0">
                <a:solidFill>
                  <a:srgbClr val="FFFFFF"/>
                </a:solidFill>
                <a:latin typeface="Century Gothic"/>
                <a:cs typeface="Century Gothic"/>
              </a:rPr>
              <a:t>mitigating</a:t>
            </a:r>
            <a:r>
              <a:rPr sz="1400" spc="10" dirty="0">
                <a:solidFill>
                  <a:srgbClr val="FFFFFF"/>
                </a:solidFill>
                <a:latin typeface="Century Gothic"/>
                <a:cs typeface="Century Gothic"/>
              </a:rPr>
              <a:t> </a:t>
            </a:r>
            <a:r>
              <a:rPr sz="1400" dirty="0">
                <a:solidFill>
                  <a:srgbClr val="FFFFFF"/>
                </a:solidFill>
                <a:latin typeface="Century Gothic"/>
                <a:cs typeface="Century Gothic"/>
              </a:rPr>
              <a:t>these</a:t>
            </a:r>
            <a:r>
              <a:rPr sz="1400" spc="15" dirty="0">
                <a:solidFill>
                  <a:srgbClr val="FFFFFF"/>
                </a:solidFill>
                <a:latin typeface="Century Gothic"/>
                <a:cs typeface="Century Gothic"/>
              </a:rPr>
              <a:t> </a:t>
            </a:r>
            <a:r>
              <a:rPr sz="1400" spc="-10" dirty="0">
                <a:solidFill>
                  <a:srgbClr val="FFFFFF"/>
                </a:solidFill>
                <a:latin typeface="Century Gothic"/>
                <a:cs typeface="Century Gothic"/>
              </a:rPr>
              <a:t>disparities:</a:t>
            </a:r>
            <a:endParaRPr sz="1400">
              <a:latin typeface="Century Gothic"/>
              <a:cs typeface="Century Gothic"/>
            </a:endParaRPr>
          </a:p>
        </p:txBody>
      </p:sp>
      <p:sp>
        <p:nvSpPr>
          <p:cNvPr id="4" name="object 4"/>
          <p:cNvSpPr/>
          <p:nvPr/>
        </p:nvSpPr>
        <p:spPr>
          <a:xfrm>
            <a:off x="83819" y="28955"/>
            <a:ext cx="928369" cy="928369"/>
          </a:xfrm>
          <a:custGeom>
            <a:avLst/>
            <a:gdLst/>
            <a:ahLst/>
            <a:cxnLst/>
            <a:rect l="l" t="t" r="r" b="b"/>
            <a:pathLst>
              <a:path w="928369" h="928369">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0CECE"/>
          </a:solidFill>
        </p:spPr>
        <p:txBody>
          <a:bodyPr wrap="square" lIns="0" tIns="0" rIns="0" bIns="0" rtlCol="0"/>
          <a:lstStyle/>
          <a:p>
            <a:endParaRPr/>
          </a:p>
        </p:txBody>
      </p:sp>
      <p:sp>
        <p:nvSpPr>
          <p:cNvPr id="5" name="object 5"/>
          <p:cNvSpPr txBox="1"/>
          <p:nvPr/>
        </p:nvSpPr>
        <p:spPr>
          <a:xfrm>
            <a:off x="413410" y="8966"/>
            <a:ext cx="218440" cy="1031875"/>
          </a:xfrm>
          <a:prstGeom prst="rect">
            <a:avLst/>
          </a:prstGeom>
        </p:spPr>
        <p:txBody>
          <a:bodyPr vert="horz" wrap="square" lIns="0" tIns="12700" rIns="0" bIns="0" rtlCol="0">
            <a:spAutoFit/>
          </a:bodyPr>
          <a:lstStyle/>
          <a:p>
            <a:pPr marL="12700">
              <a:lnSpc>
                <a:spcPct val="100000"/>
              </a:lnSpc>
              <a:spcBef>
                <a:spcPts val="100"/>
              </a:spcBef>
            </a:pPr>
            <a:r>
              <a:rPr sz="6600" spc="-50" dirty="0">
                <a:solidFill>
                  <a:srgbClr val="FFFFFF"/>
                </a:solidFill>
                <a:latin typeface="Calibri"/>
                <a:cs typeface="Calibri"/>
              </a:rPr>
              <a:t>i</a:t>
            </a:r>
            <a:endParaRPr sz="6600">
              <a:latin typeface="Calibri"/>
              <a:cs typeface="Calibri"/>
            </a:endParaRPr>
          </a:p>
        </p:txBody>
      </p:sp>
      <p:sp>
        <p:nvSpPr>
          <p:cNvPr id="6" name="object 6"/>
          <p:cNvSpPr/>
          <p:nvPr/>
        </p:nvSpPr>
        <p:spPr>
          <a:xfrm>
            <a:off x="1050036" y="960119"/>
            <a:ext cx="10210800" cy="3301365"/>
          </a:xfrm>
          <a:custGeom>
            <a:avLst/>
            <a:gdLst/>
            <a:ahLst/>
            <a:cxnLst/>
            <a:rect l="l" t="t" r="r" b="b"/>
            <a:pathLst>
              <a:path w="10210800" h="3301365">
                <a:moveTo>
                  <a:pt x="3223260" y="0"/>
                </a:moveTo>
                <a:lnTo>
                  <a:pt x="0" y="0"/>
                </a:lnTo>
                <a:lnTo>
                  <a:pt x="0" y="3300984"/>
                </a:lnTo>
                <a:lnTo>
                  <a:pt x="3223260" y="3300984"/>
                </a:lnTo>
                <a:lnTo>
                  <a:pt x="3223260" y="0"/>
                </a:lnTo>
                <a:close/>
              </a:path>
              <a:path w="10210800" h="3301365">
                <a:moveTo>
                  <a:pt x="6716268" y="0"/>
                </a:moveTo>
                <a:lnTo>
                  <a:pt x="3494532" y="0"/>
                </a:lnTo>
                <a:lnTo>
                  <a:pt x="3494532" y="3300984"/>
                </a:lnTo>
                <a:lnTo>
                  <a:pt x="6716268" y="3300984"/>
                </a:lnTo>
                <a:lnTo>
                  <a:pt x="6716268" y="0"/>
                </a:lnTo>
                <a:close/>
              </a:path>
              <a:path w="10210800" h="3301365">
                <a:moveTo>
                  <a:pt x="10210800" y="0"/>
                </a:moveTo>
                <a:lnTo>
                  <a:pt x="6987540" y="0"/>
                </a:lnTo>
                <a:lnTo>
                  <a:pt x="6987540" y="3300984"/>
                </a:lnTo>
                <a:lnTo>
                  <a:pt x="10210800" y="3300984"/>
                </a:lnTo>
                <a:lnTo>
                  <a:pt x="10210800" y="0"/>
                </a:lnTo>
                <a:close/>
              </a:path>
            </a:pathLst>
          </a:custGeom>
          <a:solidFill>
            <a:srgbClr val="DAE2F3"/>
          </a:solidFill>
        </p:spPr>
        <p:txBody>
          <a:bodyPr wrap="square" lIns="0" tIns="0" rIns="0" bIns="0" rtlCol="0"/>
          <a:lstStyle/>
          <a:p>
            <a:endParaRPr/>
          </a:p>
        </p:txBody>
      </p:sp>
      <p:sp>
        <p:nvSpPr>
          <p:cNvPr id="7" name="object 7"/>
          <p:cNvSpPr txBox="1"/>
          <p:nvPr/>
        </p:nvSpPr>
        <p:spPr>
          <a:xfrm>
            <a:off x="1238250" y="1203197"/>
            <a:ext cx="3223260" cy="3301365"/>
          </a:xfrm>
          <a:prstGeom prst="rect">
            <a:avLst/>
          </a:prstGeom>
          <a:solidFill>
            <a:srgbClr val="DAE2F3"/>
          </a:solidFill>
          <a:ln w="28575">
            <a:solidFill>
              <a:srgbClr val="2E5496"/>
            </a:solidFill>
          </a:ln>
        </p:spPr>
        <p:txBody>
          <a:bodyPr vert="horz" wrap="square" lIns="0" tIns="113030" rIns="0" bIns="0" rtlCol="0">
            <a:spAutoFit/>
          </a:bodyPr>
          <a:lstStyle/>
          <a:p>
            <a:pPr marL="298450" marR="448945" algn="ctr">
              <a:lnSpc>
                <a:spcPct val="100000"/>
              </a:lnSpc>
              <a:spcBef>
                <a:spcPts val="890"/>
              </a:spcBef>
            </a:pPr>
            <a:r>
              <a:rPr sz="1200" b="1" spc="180" dirty="0">
                <a:solidFill>
                  <a:srgbClr val="3A3838"/>
                </a:solidFill>
                <a:latin typeface="Calibri"/>
                <a:cs typeface="Calibri"/>
              </a:rPr>
              <a:t>AFRICAN</a:t>
            </a:r>
            <a:r>
              <a:rPr sz="1200" b="1" spc="75" dirty="0">
                <a:solidFill>
                  <a:srgbClr val="3A3838"/>
                </a:solidFill>
                <a:latin typeface="Calibri"/>
                <a:cs typeface="Calibri"/>
              </a:rPr>
              <a:t> </a:t>
            </a:r>
            <a:r>
              <a:rPr sz="1200" b="1" spc="170" dirty="0">
                <a:solidFill>
                  <a:srgbClr val="3A3838"/>
                </a:solidFill>
                <a:latin typeface="Calibri"/>
                <a:cs typeface="Calibri"/>
              </a:rPr>
              <a:t>AMERICAL</a:t>
            </a:r>
            <a:r>
              <a:rPr sz="1200" b="1" spc="80" dirty="0">
                <a:solidFill>
                  <a:srgbClr val="3A3838"/>
                </a:solidFill>
                <a:latin typeface="Calibri"/>
                <a:cs typeface="Calibri"/>
              </a:rPr>
              <a:t> </a:t>
            </a:r>
            <a:r>
              <a:rPr sz="1200" b="1" spc="190" dirty="0">
                <a:solidFill>
                  <a:srgbClr val="3A3838"/>
                </a:solidFill>
                <a:latin typeface="Calibri"/>
                <a:cs typeface="Calibri"/>
              </a:rPr>
              <a:t>HEALTH</a:t>
            </a:r>
            <a:r>
              <a:rPr sz="1200" b="1" spc="90" dirty="0">
                <a:solidFill>
                  <a:srgbClr val="3A3838"/>
                </a:solidFill>
                <a:latin typeface="Calibri"/>
                <a:cs typeface="Calibri"/>
              </a:rPr>
              <a:t> </a:t>
            </a:r>
            <a:r>
              <a:rPr sz="1200" b="1" spc="-50" dirty="0">
                <a:solidFill>
                  <a:srgbClr val="3A3838"/>
                </a:solidFill>
                <a:latin typeface="Calibri"/>
                <a:cs typeface="Calibri"/>
              </a:rPr>
              <a:t>&amp; </a:t>
            </a:r>
            <a:r>
              <a:rPr sz="1200" b="1" spc="185" dirty="0">
                <a:solidFill>
                  <a:srgbClr val="3A3838"/>
                </a:solidFill>
                <a:latin typeface="Calibri"/>
                <a:cs typeface="Calibri"/>
              </a:rPr>
              <a:t>SOCIAL</a:t>
            </a:r>
            <a:r>
              <a:rPr sz="1200" b="1" spc="60" dirty="0">
                <a:solidFill>
                  <a:srgbClr val="3A3838"/>
                </a:solidFill>
                <a:latin typeface="Calibri"/>
                <a:cs typeface="Calibri"/>
              </a:rPr>
              <a:t> </a:t>
            </a:r>
            <a:r>
              <a:rPr sz="1200" b="1" spc="150" dirty="0">
                <a:solidFill>
                  <a:srgbClr val="3A3838"/>
                </a:solidFill>
                <a:latin typeface="Calibri"/>
                <a:cs typeface="Calibri"/>
              </a:rPr>
              <a:t>DISPARITIES</a:t>
            </a:r>
            <a:endParaRPr sz="1200">
              <a:latin typeface="Calibri"/>
              <a:cs typeface="Calibri"/>
            </a:endParaRPr>
          </a:p>
          <a:p>
            <a:pPr marL="177800" marR="344170" indent="-635" algn="ctr">
              <a:lnSpc>
                <a:spcPct val="100000"/>
              </a:lnSpc>
              <a:spcBef>
                <a:spcPts val="755"/>
              </a:spcBef>
            </a:pPr>
            <a:r>
              <a:rPr sz="1200" spc="60" dirty="0">
                <a:solidFill>
                  <a:srgbClr val="3A3838"/>
                </a:solidFill>
                <a:latin typeface="Century Gothic"/>
                <a:cs typeface="Century Gothic"/>
              </a:rPr>
              <a:t>The</a:t>
            </a:r>
            <a:r>
              <a:rPr sz="1200" spc="10" dirty="0">
                <a:solidFill>
                  <a:srgbClr val="3A3838"/>
                </a:solidFill>
                <a:latin typeface="Century Gothic"/>
                <a:cs typeface="Century Gothic"/>
              </a:rPr>
              <a:t> </a:t>
            </a:r>
            <a:r>
              <a:rPr sz="1200" spc="20" dirty="0">
                <a:solidFill>
                  <a:srgbClr val="3A3838"/>
                </a:solidFill>
                <a:latin typeface="Century Gothic"/>
                <a:cs typeface="Century Gothic"/>
              </a:rPr>
              <a:t>underlying </a:t>
            </a:r>
            <a:r>
              <a:rPr sz="1200" spc="10" dirty="0">
                <a:solidFill>
                  <a:srgbClr val="3A3838"/>
                </a:solidFill>
                <a:latin typeface="Century Gothic"/>
                <a:cs typeface="Century Gothic"/>
              </a:rPr>
              <a:t>causes</a:t>
            </a:r>
            <a:r>
              <a:rPr sz="1200" spc="40" dirty="0">
                <a:solidFill>
                  <a:srgbClr val="3A3838"/>
                </a:solidFill>
                <a:latin typeface="Century Gothic"/>
                <a:cs typeface="Century Gothic"/>
              </a:rPr>
              <a:t> </a:t>
            </a:r>
            <a:r>
              <a:rPr sz="1200" spc="20" dirty="0">
                <a:solidFill>
                  <a:srgbClr val="3A3838"/>
                </a:solidFill>
                <a:latin typeface="Century Gothic"/>
                <a:cs typeface="Century Gothic"/>
              </a:rPr>
              <a:t>of </a:t>
            </a:r>
            <a:r>
              <a:rPr sz="1200" spc="-10" dirty="0">
                <a:solidFill>
                  <a:srgbClr val="3A3838"/>
                </a:solidFill>
                <a:latin typeface="Century Gothic"/>
                <a:cs typeface="Century Gothic"/>
              </a:rPr>
              <a:t>African </a:t>
            </a:r>
            <a:r>
              <a:rPr sz="1200" spc="20" dirty="0">
                <a:solidFill>
                  <a:srgbClr val="3A3838"/>
                </a:solidFill>
                <a:latin typeface="Century Gothic"/>
                <a:cs typeface="Century Gothic"/>
              </a:rPr>
              <a:t>American</a:t>
            </a:r>
            <a:r>
              <a:rPr sz="1200" spc="60" dirty="0">
                <a:solidFill>
                  <a:srgbClr val="3A3838"/>
                </a:solidFill>
                <a:latin typeface="Century Gothic"/>
                <a:cs typeface="Century Gothic"/>
              </a:rPr>
              <a:t> </a:t>
            </a:r>
            <a:r>
              <a:rPr sz="1200" spc="20" dirty="0">
                <a:solidFill>
                  <a:srgbClr val="3A3838"/>
                </a:solidFill>
                <a:latin typeface="Century Gothic"/>
                <a:cs typeface="Century Gothic"/>
              </a:rPr>
              <a:t>health</a:t>
            </a:r>
            <a:r>
              <a:rPr sz="1200" spc="50" dirty="0">
                <a:solidFill>
                  <a:srgbClr val="3A3838"/>
                </a:solidFill>
                <a:latin typeface="Century Gothic"/>
                <a:cs typeface="Century Gothic"/>
              </a:rPr>
              <a:t> </a:t>
            </a:r>
            <a:r>
              <a:rPr sz="1200" spc="20" dirty="0">
                <a:solidFill>
                  <a:srgbClr val="3A3838"/>
                </a:solidFill>
                <a:latin typeface="Century Gothic"/>
                <a:cs typeface="Century Gothic"/>
              </a:rPr>
              <a:t>disparities</a:t>
            </a:r>
            <a:r>
              <a:rPr sz="1200" spc="30" dirty="0">
                <a:solidFill>
                  <a:srgbClr val="3A3838"/>
                </a:solidFill>
                <a:latin typeface="Century Gothic"/>
                <a:cs typeface="Century Gothic"/>
              </a:rPr>
              <a:t> </a:t>
            </a:r>
            <a:r>
              <a:rPr sz="1200" spc="-20" dirty="0">
                <a:solidFill>
                  <a:srgbClr val="3A3838"/>
                </a:solidFill>
                <a:latin typeface="Century Gothic"/>
                <a:cs typeface="Century Gothic"/>
              </a:rPr>
              <a:t>have </a:t>
            </a:r>
            <a:r>
              <a:rPr sz="1200" dirty="0">
                <a:solidFill>
                  <a:srgbClr val="3A3838"/>
                </a:solidFill>
                <a:latin typeface="Century Gothic"/>
                <a:cs typeface="Century Gothic"/>
              </a:rPr>
              <a:t>been</a:t>
            </a:r>
            <a:r>
              <a:rPr sz="1200" spc="35" dirty="0">
                <a:solidFill>
                  <a:srgbClr val="3A3838"/>
                </a:solidFill>
                <a:latin typeface="Century Gothic"/>
                <a:cs typeface="Century Gothic"/>
              </a:rPr>
              <a:t> </a:t>
            </a:r>
            <a:r>
              <a:rPr sz="1200" dirty="0">
                <a:solidFill>
                  <a:srgbClr val="3A3838"/>
                </a:solidFill>
                <a:latin typeface="Century Gothic"/>
                <a:cs typeface="Century Gothic"/>
              </a:rPr>
              <a:t>linked</a:t>
            </a:r>
            <a:r>
              <a:rPr sz="1200" spc="55" dirty="0">
                <a:solidFill>
                  <a:srgbClr val="3A3838"/>
                </a:solidFill>
                <a:latin typeface="Century Gothic"/>
                <a:cs typeface="Century Gothic"/>
              </a:rPr>
              <a:t> </a:t>
            </a:r>
            <a:r>
              <a:rPr sz="1200" dirty="0">
                <a:solidFill>
                  <a:srgbClr val="3A3838"/>
                </a:solidFill>
                <a:latin typeface="Century Gothic"/>
                <a:cs typeface="Century Gothic"/>
              </a:rPr>
              <a:t>to</a:t>
            </a:r>
            <a:r>
              <a:rPr sz="1200" spc="25" dirty="0">
                <a:solidFill>
                  <a:srgbClr val="3A3838"/>
                </a:solidFill>
                <a:latin typeface="Century Gothic"/>
                <a:cs typeface="Century Gothic"/>
              </a:rPr>
              <a:t> </a:t>
            </a:r>
            <a:r>
              <a:rPr sz="1200" dirty="0">
                <a:solidFill>
                  <a:srgbClr val="3A3838"/>
                </a:solidFill>
                <a:latin typeface="Century Gothic"/>
                <a:cs typeface="Century Gothic"/>
              </a:rPr>
              <a:t>genetics,</a:t>
            </a:r>
            <a:r>
              <a:rPr sz="1200" spc="35" dirty="0">
                <a:solidFill>
                  <a:srgbClr val="3A3838"/>
                </a:solidFill>
                <a:latin typeface="Century Gothic"/>
                <a:cs typeface="Century Gothic"/>
              </a:rPr>
              <a:t> </a:t>
            </a:r>
            <a:r>
              <a:rPr sz="1200" dirty="0">
                <a:solidFill>
                  <a:srgbClr val="3A3838"/>
                </a:solidFill>
                <a:latin typeface="Century Gothic"/>
                <a:cs typeface="Century Gothic"/>
              </a:rPr>
              <a:t>lack</a:t>
            </a:r>
            <a:r>
              <a:rPr sz="1200" spc="45" dirty="0">
                <a:solidFill>
                  <a:srgbClr val="3A3838"/>
                </a:solidFill>
                <a:latin typeface="Century Gothic"/>
                <a:cs typeface="Century Gothic"/>
              </a:rPr>
              <a:t> </a:t>
            </a:r>
            <a:r>
              <a:rPr sz="1200" spc="-25" dirty="0">
                <a:solidFill>
                  <a:srgbClr val="3A3838"/>
                </a:solidFill>
                <a:latin typeface="Century Gothic"/>
                <a:cs typeface="Century Gothic"/>
              </a:rPr>
              <a:t>of </a:t>
            </a:r>
            <a:r>
              <a:rPr sz="1200" dirty="0">
                <a:solidFill>
                  <a:srgbClr val="3A3838"/>
                </a:solidFill>
                <a:latin typeface="Century Gothic"/>
                <a:cs typeface="Century Gothic"/>
              </a:rPr>
              <a:t>economic</a:t>
            </a:r>
            <a:r>
              <a:rPr sz="1200" spc="30" dirty="0">
                <a:solidFill>
                  <a:srgbClr val="3A3838"/>
                </a:solidFill>
                <a:latin typeface="Century Gothic"/>
                <a:cs typeface="Century Gothic"/>
              </a:rPr>
              <a:t> </a:t>
            </a:r>
            <a:r>
              <a:rPr sz="1200" dirty="0">
                <a:solidFill>
                  <a:srgbClr val="3A3838"/>
                </a:solidFill>
                <a:latin typeface="Century Gothic"/>
                <a:cs typeface="Century Gothic"/>
              </a:rPr>
              <a:t>resources,</a:t>
            </a:r>
            <a:r>
              <a:rPr sz="1200" spc="40" dirty="0">
                <a:solidFill>
                  <a:srgbClr val="3A3838"/>
                </a:solidFill>
                <a:latin typeface="Century Gothic"/>
                <a:cs typeface="Century Gothic"/>
              </a:rPr>
              <a:t> </a:t>
            </a:r>
            <a:r>
              <a:rPr sz="1200" spc="55" dirty="0">
                <a:solidFill>
                  <a:srgbClr val="3A3838"/>
                </a:solidFill>
                <a:latin typeface="Century Gothic"/>
                <a:cs typeface="Century Gothic"/>
              </a:rPr>
              <a:t>limited</a:t>
            </a:r>
            <a:r>
              <a:rPr sz="1200" spc="50" dirty="0">
                <a:solidFill>
                  <a:srgbClr val="3A3838"/>
                </a:solidFill>
                <a:latin typeface="Century Gothic"/>
                <a:cs typeface="Century Gothic"/>
              </a:rPr>
              <a:t> </a:t>
            </a:r>
            <a:r>
              <a:rPr sz="1200" spc="-25" dirty="0">
                <a:solidFill>
                  <a:srgbClr val="3A3838"/>
                </a:solidFill>
                <a:latin typeface="Century Gothic"/>
                <a:cs typeface="Century Gothic"/>
              </a:rPr>
              <a:t>access </a:t>
            </a:r>
            <a:r>
              <a:rPr sz="1200" dirty="0">
                <a:solidFill>
                  <a:srgbClr val="3A3838"/>
                </a:solidFill>
                <a:latin typeface="Century Gothic"/>
                <a:cs typeface="Century Gothic"/>
              </a:rPr>
              <a:t>to</a:t>
            </a:r>
            <a:r>
              <a:rPr sz="1200" spc="-30" dirty="0">
                <a:solidFill>
                  <a:srgbClr val="3A3838"/>
                </a:solidFill>
                <a:latin typeface="Century Gothic"/>
                <a:cs typeface="Century Gothic"/>
              </a:rPr>
              <a:t> </a:t>
            </a:r>
            <a:r>
              <a:rPr sz="1200" spc="-10" dirty="0">
                <a:solidFill>
                  <a:srgbClr val="3A3838"/>
                </a:solidFill>
                <a:latin typeface="Century Gothic"/>
                <a:cs typeface="Century Gothic"/>
              </a:rPr>
              <a:t>healthcare,</a:t>
            </a:r>
            <a:r>
              <a:rPr sz="1200" spc="-15" dirty="0">
                <a:solidFill>
                  <a:srgbClr val="3A3838"/>
                </a:solidFill>
                <a:latin typeface="Century Gothic"/>
                <a:cs typeface="Century Gothic"/>
              </a:rPr>
              <a:t> </a:t>
            </a:r>
            <a:r>
              <a:rPr sz="1200" spc="-10" dirty="0">
                <a:solidFill>
                  <a:srgbClr val="3A3838"/>
                </a:solidFill>
                <a:latin typeface="Century Gothic"/>
                <a:cs typeface="Century Gothic"/>
              </a:rPr>
              <a:t>environmental </a:t>
            </a:r>
            <a:r>
              <a:rPr sz="1200" dirty="0">
                <a:solidFill>
                  <a:srgbClr val="3A3838"/>
                </a:solidFill>
                <a:latin typeface="Century Gothic"/>
                <a:cs typeface="Century Gothic"/>
              </a:rPr>
              <a:t>factors,</a:t>
            </a:r>
            <a:r>
              <a:rPr sz="1200" spc="-50" dirty="0">
                <a:solidFill>
                  <a:srgbClr val="3A3838"/>
                </a:solidFill>
                <a:latin typeface="Century Gothic"/>
                <a:cs typeface="Century Gothic"/>
              </a:rPr>
              <a:t> </a:t>
            </a:r>
            <a:r>
              <a:rPr sz="1200" spc="-10" dirty="0">
                <a:solidFill>
                  <a:srgbClr val="3A3838"/>
                </a:solidFill>
                <a:latin typeface="Century Gothic"/>
                <a:cs typeface="Century Gothic"/>
              </a:rPr>
              <a:t>and</a:t>
            </a:r>
            <a:r>
              <a:rPr sz="1200" spc="-50" dirty="0">
                <a:solidFill>
                  <a:srgbClr val="3A3838"/>
                </a:solidFill>
                <a:latin typeface="Century Gothic"/>
                <a:cs typeface="Century Gothic"/>
              </a:rPr>
              <a:t> </a:t>
            </a:r>
            <a:r>
              <a:rPr sz="1200" spc="-10" dirty="0">
                <a:solidFill>
                  <a:srgbClr val="3A3838"/>
                </a:solidFill>
                <a:latin typeface="Century Gothic"/>
                <a:cs typeface="Century Gothic"/>
              </a:rPr>
              <a:t>delay</a:t>
            </a:r>
            <a:r>
              <a:rPr sz="1200" spc="-35" dirty="0">
                <a:solidFill>
                  <a:srgbClr val="3A3838"/>
                </a:solidFill>
                <a:latin typeface="Century Gothic"/>
                <a:cs typeface="Century Gothic"/>
              </a:rPr>
              <a:t> </a:t>
            </a:r>
            <a:r>
              <a:rPr sz="1200" spc="75" dirty="0">
                <a:solidFill>
                  <a:srgbClr val="3A3838"/>
                </a:solidFill>
                <a:latin typeface="Century Gothic"/>
                <a:cs typeface="Century Gothic"/>
              </a:rPr>
              <a:t>in</a:t>
            </a:r>
            <a:r>
              <a:rPr sz="1200" spc="-35" dirty="0">
                <a:solidFill>
                  <a:srgbClr val="3A3838"/>
                </a:solidFill>
                <a:latin typeface="Century Gothic"/>
                <a:cs typeface="Century Gothic"/>
              </a:rPr>
              <a:t> </a:t>
            </a:r>
            <a:r>
              <a:rPr sz="1200" spc="-10" dirty="0">
                <a:solidFill>
                  <a:srgbClr val="3A3838"/>
                </a:solidFill>
                <a:latin typeface="Century Gothic"/>
                <a:cs typeface="Century Gothic"/>
              </a:rPr>
              <a:t>treatment.</a:t>
            </a:r>
            <a:endParaRPr sz="1200">
              <a:latin typeface="Century Gothic"/>
              <a:cs typeface="Century Gothic"/>
            </a:endParaRPr>
          </a:p>
          <a:p>
            <a:pPr marL="177800" marR="340995" indent="-3175" algn="ctr">
              <a:lnSpc>
                <a:spcPct val="100000"/>
              </a:lnSpc>
            </a:pPr>
            <a:r>
              <a:rPr sz="1200" spc="10" dirty="0">
                <a:solidFill>
                  <a:srgbClr val="3A3838"/>
                </a:solidFill>
                <a:latin typeface="Century Gothic"/>
                <a:cs typeface="Century Gothic"/>
              </a:rPr>
              <a:t>African</a:t>
            </a:r>
            <a:r>
              <a:rPr sz="1200" spc="35" dirty="0">
                <a:solidFill>
                  <a:srgbClr val="3A3838"/>
                </a:solidFill>
                <a:latin typeface="Century Gothic"/>
                <a:cs typeface="Century Gothic"/>
              </a:rPr>
              <a:t> </a:t>
            </a:r>
            <a:r>
              <a:rPr sz="1200" spc="10" dirty="0">
                <a:solidFill>
                  <a:srgbClr val="3A3838"/>
                </a:solidFill>
                <a:latin typeface="Century Gothic"/>
                <a:cs typeface="Century Gothic"/>
              </a:rPr>
              <a:t>American</a:t>
            </a:r>
            <a:r>
              <a:rPr sz="1200" spc="55" dirty="0">
                <a:solidFill>
                  <a:srgbClr val="3A3838"/>
                </a:solidFill>
                <a:latin typeface="Century Gothic"/>
                <a:cs typeface="Century Gothic"/>
              </a:rPr>
              <a:t> </a:t>
            </a:r>
            <a:r>
              <a:rPr sz="1200" spc="10" dirty="0">
                <a:solidFill>
                  <a:srgbClr val="3A3838"/>
                </a:solidFill>
                <a:latin typeface="Century Gothic"/>
                <a:cs typeface="Century Gothic"/>
              </a:rPr>
              <a:t>individuals</a:t>
            </a:r>
            <a:r>
              <a:rPr sz="1200" spc="50" dirty="0">
                <a:solidFill>
                  <a:srgbClr val="3A3838"/>
                </a:solidFill>
                <a:latin typeface="Century Gothic"/>
                <a:cs typeface="Century Gothic"/>
              </a:rPr>
              <a:t> </a:t>
            </a:r>
            <a:r>
              <a:rPr sz="1200" dirty="0">
                <a:solidFill>
                  <a:srgbClr val="3A3838"/>
                </a:solidFill>
                <a:latin typeface="Century Gothic"/>
                <a:cs typeface="Century Gothic"/>
              </a:rPr>
              <a:t>are</a:t>
            </a:r>
            <a:r>
              <a:rPr sz="1200" spc="30" dirty="0">
                <a:solidFill>
                  <a:srgbClr val="3A3838"/>
                </a:solidFill>
                <a:latin typeface="Century Gothic"/>
                <a:cs typeface="Century Gothic"/>
              </a:rPr>
              <a:t> </a:t>
            </a:r>
            <a:r>
              <a:rPr sz="1200" spc="-25" dirty="0">
                <a:solidFill>
                  <a:srgbClr val="3A3838"/>
                </a:solidFill>
                <a:latin typeface="Century Gothic"/>
                <a:cs typeface="Century Gothic"/>
              </a:rPr>
              <a:t>at </a:t>
            </a:r>
            <a:r>
              <a:rPr sz="1200" dirty="0">
                <a:solidFill>
                  <a:srgbClr val="3A3838"/>
                </a:solidFill>
                <a:latin typeface="Century Gothic"/>
                <a:cs typeface="Century Gothic"/>
              </a:rPr>
              <a:t>higher</a:t>
            </a:r>
            <a:r>
              <a:rPr sz="1200" spc="55" dirty="0">
                <a:solidFill>
                  <a:srgbClr val="3A3838"/>
                </a:solidFill>
                <a:latin typeface="Century Gothic"/>
                <a:cs typeface="Century Gothic"/>
              </a:rPr>
              <a:t> </a:t>
            </a:r>
            <a:r>
              <a:rPr sz="1200" spc="110" dirty="0">
                <a:solidFill>
                  <a:srgbClr val="3A3838"/>
                </a:solidFill>
                <a:latin typeface="Century Gothic"/>
                <a:cs typeface="Century Gothic"/>
              </a:rPr>
              <a:t>risk</a:t>
            </a:r>
            <a:r>
              <a:rPr sz="1200" spc="70" dirty="0">
                <a:solidFill>
                  <a:srgbClr val="3A3838"/>
                </a:solidFill>
                <a:latin typeface="Century Gothic"/>
                <a:cs typeface="Century Gothic"/>
              </a:rPr>
              <a:t> </a:t>
            </a:r>
            <a:r>
              <a:rPr sz="1200" dirty="0">
                <a:solidFill>
                  <a:srgbClr val="3A3838"/>
                </a:solidFill>
                <a:latin typeface="Century Gothic"/>
                <a:cs typeface="Century Gothic"/>
              </a:rPr>
              <a:t>for</a:t>
            </a:r>
            <a:r>
              <a:rPr sz="1200" spc="70" dirty="0">
                <a:solidFill>
                  <a:srgbClr val="3A3838"/>
                </a:solidFill>
                <a:latin typeface="Century Gothic"/>
                <a:cs typeface="Century Gothic"/>
              </a:rPr>
              <a:t> </a:t>
            </a:r>
            <a:r>
              <a:rPr sz="1200" dirty="0">
                <a:solidFill>
                  <a:srgbClr val="3A3838"/>
                </a:solidFill>
                <a:latin typeface="Century Gothic"/>
                <a:cs typeface="Century Gothic"/>
              </a:rPr>
              <a:t>heart</a:t>
            </a:r>
            <a:r>
              <a:rPr sz="1200" spc="75" dirty="0">
                <a:solidFill>
                  <a:srgbClr val="3A3838"/>
                </a:solidFill>
                <a:latin typeface="Century Gothic"/>
                <a:cs typeface="Century Gothic"/>
              </a:rPr>
              <a:t> </a:t>
            </a:r>
            <a:r>
              <a:rPr sz="1200" dirty="0">
                <a:solidFill>
                  <a:srgbClr val="3A3838"/>
                </a:solidFill>
                <a:latin typeface="Century Gothic"/>
                <a:cs typeface="Century Gothic"/>
              </a:rPr>
              <a:t>disease,</a:t>
            </a:r>
            <a:r>
              <a:rPr sz="1200" spc="70" dirty="0">
                <a:solidFill>
                  <a:srgbClr val="3A3838"/>
                </a:solidFill>
                <a:latin typeface="Century Gothic"/>
                <a:cs typeface="Century Gothic"/>
              </a:rPr>
              <a:t> </a:t>
            </a:r>
            <a:r>
              <a:rPr sz="1200" spc="-10" dirty="0">
                <a:solidFill>
                  <a:srgbClr val="3A3838"/>
                </a:solidFill>
                <a:latin typeface="Century Gothic"/>
                <a:cs typeface="Century Gothic"/>
              </a:rPr>
              <a:t>stroke, </a:t>
            </a:r>
            <a:r>
              <a:rPr sz="1200" spc="-40" dirty="0">
                <a:solidFill>
                  <a:srgbClr val="3A3838"/>
                </a:solidFill>
                <a:latin typeface="Century Gothic"/>
                <a:cs typeface="Century Gothic"/>
              </a:rPr>
              <a:t>cancer,</a:t>
            </a:r>
            <a:r>
              <a:rPr sz="1200" spc="5" dirty="0">
                <a:solidFill>
                  <a:srgbClr val="3A3838"/>
                </a:solidFill>
                <a:latin typeface="Century Gothic"/>
                <a:cs typeface="Century Gothic"/>
              </a:rPr>
              <a:t> </a:t>
            </a:r>
            <a:r>
              <a:rPr sz="1200" dirty="0">
                <a:solidFill>
                  <a:srgbClr val="3A3838"/>
                </a:solidFill>
                <a:latin typeface="Century Gothic"/>
                <a:cs typeface="Century Gothic"/>
              </a:rPr>
              <a:t>asthma,</a:t>
            </a:r>
            <a:r>
              <a:rPr sz="1200" spc="25" dirty="0">
                <a:solidFill>
                  <a:srgbClr val="3A3838"/>
                </a:solidFill>
                <a:latin typeface="Century Gothic"/>
                <a:cs typeface="Century Gothic"/>
              </a:rPr>
              <a:t> </a:t>
            </a:r>
            <a:r>
              <a:rPr sz="1200" spc="-10" dirty="0">
                <a:solidFill>
                  <a:srgbClr val="3A3838"/>
                </a:solidFill>
                <a:latin typeface="Century Gothic"/>
                <a:cs typeface="Century Gothic"/>
              </a:rPr>
              <a:t>influenza, </a:t>
            </a:r>
            <a:r>
              <a:rPr sz="1200" dirty="0">
                <a:solidFill>
                  <a:srgbClr val="3A3838"/>
                </a:solidFill>
                <a:latin typeface="Century Gothic"/>
                <a:cs typeface="Century Gothic"/>
              </a:rPr>
              <a:t>pneumonia,</a:t>
            </a:r>
            <a:r>
              <a:rPr sz="1200" spc="15" dirty="0">
                <a:solidFill>
                  <a:srgbClr val="3A3838"/>
                </a:solidFill>
                <a:latin typeface="Century Gothic"/>
                <a:cs typeface="Century Gothic"/>
              </a:rPr>
              <a:t> </a:t>
            </a:r>
            <a:r>
              <a:rPr sz="1200" dirty="0">
                <a:solidFill>
                  <a:srgbClr val="3A3838"/>
                </a:solidFill>
                <a:latin typeface="Century Gothic"/>
                <a:cs typeface="Century Gothic"/>
              </a:rPr>
              <a:t>diabetes,</a:t>
            </a:r>
            <a:r>
              <a:rPr sz="1200" spc="20" dirty="0">
                <a:solidFill>
                  <a:srgbClr val="3A3838"/>
                </a:solidFill>
                <a:latin typeface="Century Gothic"/>
                <a:cs typeface="Century Gothic"/>
              </a:rPr>
              <a:t> </a:t>
            </a:r>
            <a:r>
              <a:rPr sz="1200" spc="-25" dirty="0">
                <a:solidFill>
                  <a:srgbClr val="3A3838"/>
                </a:solidFill>
                <a:latin typeface="Century Gothic"/>
                <a:cs typeface="Century Gothic"/>
              </a:rPr>
              <a:t>and</a:t>
            </a:r>
            <a:r>
              <a:rPr sz="1200" spc="500" dirty="0">
                <a:solidFill>
                  <a:srgbClr val="3A3838"/>
                </a:solidFill>
                <a:latin typeface="Century Gothic"/>
                <a:cs typeface="Century Gothic"/>
              </a:rPr>
              <a:t> </a:t>
            </a:r>
            <a:r>
              <a:rPr sz="1200" spc="-10" dirty="0">
                <a:solidFill>
                  <a:srgbClr val="3A3838"/>
                </a:solidFill>
                <a:latin typeface="Century Gothic"/>
                <a:cs typeface="Century Gothic"/>
              </a:rPr>
              <a:t>HIV/AIDS.</a:t>
            </a:r>
            <a:endParaRPr sz="1200">
              <a:latin typeface="Century Gothic"/>
              <a:cs typeface="Century Gothic"/>
            </a:endParaRPr>
          </a:p>
        </p:txBody>
      </p:sp>
      <p:sp>
        <p:nvSpPr>
          <p:cNvPr id="8" name="object 8"/>
          <p:cNvSpPr txBox="1"/>
          <p:nvPr/>
        </p:nvSpPr>
        <p:spPr>
          <a:xfrm>
            <a:off x="4732782" y="1203197"/>
            <a:ext cx="3221990" cy="3301365"/>
          </a:xfrm>
          <a:prstGeom prst="rect">
            <a:avLst/>
          </a:prstGeom>
          <a:solidFill>
            <a:srgbClr val="DAE2F3"/>
          </a:solidFill>
          <a:ln w="28575">
            <a:solidFill>
              <a:srgbClr val="2E5496"/>
            </a:solidFill>
          </a:ln>
        </p:spPr>
        <p:txBody>
          <a:bodyPr vert="horz" wrap="square" lIns="0" tIns="113030" rIns="0" bIns="0" rtlCol="0">
            <a:spAutoFit/>
          </a:bodyPr>
          <a:lstStyle/>
          <a:p>
            <a:pPr marL="782320" marR="784860" algn="ctr">
              <a:lnSpc>
                <a:spcPct val="100000"/>
              </a:lnSpc>
              <a:spcBef>
                <a:spcPts val="890"/>
              </a:spcBef>
            </a:pPr>
            <a:r>
              <a:rPr sz="1200" b="1" spc="170" dirty="0">
                <a:solidFill>
                  <a:srgbClr val="3A3838"/>
                </a:solidFill>
                <a:latin typeface="Calibri"/>
                <a:cs typeface="Calibri"/>
              </a:rPr>
              <a:t>HISPANIC</a:t>
            </a:r>
            <a:r>
              <a:rPr sz="1200" b="1" spc="60" dirty="0">
                <a:solidFill>
                  <a:srgbClr val="3A3838"/>
                </a:solidFill>
                <a:latin typeface="Calibri"/>
                <a:cs typeface="Calibri"/>
              </a:rPr>
              <a:t> </a:t>
            </a:r>
            <a:r>
              <a:rPr sz="1200" b="1" spc="190" dirty="0">
                <a:solidFill>
                  <a:srgbClr val="3A3838"/>
                </a:solidFill>
                <a:latin typeface="Calibri"/>
                <a:cs typeface="Calibri"/>
              </a:rPr>
              <a:t>HEALTH</a:t>
            </a:r>
            <a:r>
              <a:rPr sz="1200" b="1" spc="90" dirty="0">
                <a:solidFill>
                  <a:srgbClr val="3A3838"/>
                </a:solidFill>
                <a:latin typeface="Calibri"/>
                <a:cs typeface="Calibri"/>
              </a:rPr>
              <a:t> </a:t>
            </a:r>
            <a:r>
              <a:rPr sz="1200" b="1" spc="-60" dirty="0">
                <a:solidFill>
                  <a:srgbClr val="3A3838"/>
                </a:solidFill>
                <a:latin typeface="Calibri"/>
                <a:cs typeface="Calibri"/>
              </a:rPr>
              <a:t>&amp; </a:t>
            </a:r>
            <a:r>
              <a:rPr sz="1200" b="1" spc="185" dirty="0">
                <a:solidFill>
                  <a:srgbClr val="3A3838"/>
                </a:solidFill>
                <a:latin typeface="Calibri"/>
                <a:cs typeface="Calibri"/>
              </a:rPr>
              <a:t>SOCIAL</a:t>
            </a:r>
            <a:r>
              <a:rPr sz="1200" b="1" spc="60" dirty="0">
                <a:solidFill>
                  <a:srgbClr val="3A3838"/>
                </a:solidFill>
                <a:latin typeface="Calibri"/>
                <a:cs typeface="Calibri"/>
              </a:rPr>
              <a:t> </a:t>
            </a:r>
            <a:r>
              <a:rPr sz="1200" b="1" spc="150" dirty="0">
                <a:solidFill>
                  <a:srgbClr val="3A3838"/>
                </a:solidFill>
                <a:latin typeface="Calibri"/>
                <a:cs typeface="Calibri"/>
              </a:rPr>
              <a:t>DISPARITIES</a:t>
            </a:r>
            <a:endParaRPr sz="1200">
              <a:latin typeface="Calibri"/>
              <a:cs typeface="Calibri"/>
            </a:endParaRPr>
          </a:p>
          <a:p>
            <a:pPr marL="242570" marR="245110" indent="-635" algn="ctr">
              <a:lnSpc>
                <a:spcPct val="100000"/>
              </a:lnSpc>
              <a:spcBef>
                <a:spcPts val="755"/>
              </a:spcBef>
            </a:pPr>
            <a:r>
              <a:rPr sz="1200" dirty="0">
                <a:solidFill>
                  <a:srgbClr val="3A3838"/>
                </a:solidFill>
                <a:latin typeface="Century Gothic"/>
                <a:cs typeface="Century Gothic"/>
              </a:rPr>
              <a:t>Health</a:t>
            </a:r>
            <a:r>
              <a:rPr sz="1200" spc="204" dirty="0">
                <a:solidFill>
                  <a:srgbClr val="3A3838"/>
                </a:solidFill>
                <a:latin typeface="Century Gothic"/>
                <a:cs typeface="Century Gothic"/>
              </a:rPr>
              <a:t> </a:t>
            </a:r>
            <a:r>
              <a:rPr sz="1200" dirty="0">
                <a:solidFill>
                  <a:srgbClr val="3A3838"/>
                </a:solidFill>
                <a:latin typeface="Century Gothic"/>
                <a:cs typeface="Century Gothic"/>
              </a:rPr>
              <a:t>disparities</a:t>
            </a:r>
            <a:r>
              <a:rPr sz="1200" spc="195" dirty="0">
                <a:solidFill>
                  <a:srgbClr val="3A3838"/>
                </a:solidFill>
                <a:latin typeface="Century Gothic"/>
                <a:cs typeface="Century Gothic"/>
              </a:rPr>
              <a:t> </a:t>
            </a:r>
            <a:r>
              <a:rPr sz="1200" dirty="0">
                <a:solidFill>
                  <a:srgbClr val="3A3838"/>
                </a:solidFill>
                <a:latin typeface="Century Gothic"/>
                <a:cs typeface="Century Gothic"/>
              </a:rPr>
              <a:t>affecting</a:t>
            </a:r>
            <a:r>
              <a:rPr sz="1200" spc="220" dirty="0">
                <a:solidFill>
                  <a:srgbClr val="3A3838"/>
                </a:solidFill>
                <a:latin typeface="Century Gothic"/>
                <a:cs typeface="Century Gothic"/>
              </a:rPr>
              <a:t> </a:t>
            </a:r>
            <a:r>
              <a:rPr sz="1200" spc="-25" dirty="0">
                <a:solidFill>
                  <a:srgbClr val="3A3838"/>
                </a:solidFill>
                <a:latin typeface="Century Gothic"/>
                <a:cs typeface="Century Gothic"/>
              </a:rPr>
              <a:t>the </a:t>
            </a:r>
            <a:r>
              <a:rPr sz="1200" dirty="0">
                <a:solidFill>
                  <a:srgbClr val="3A3838"/>
                </a:solidFill>
                <a:latin typeface="Century Gothic"/>
                <a:cs typeface="Century Gothic"/>
              </a:rPr>
              <a:t>Hispanic</a:t>
            </a:r>
            <a:r>
              <a:rPr sz="1200" spc="200" dirty="0">
                <a:solidFill>
                  <a:srgbClr val="3A3838"/>
                </a:solidFill>
                <a:latin typeface="Century Gothic"/>
                <a:cs typeface="Century Gothic"/>
              </a:rPr>
              <a:t> </a:t>
            </a:r>
            <a:r>
              <a:rPr sz="1200" dirty="0">
                <a:solidFill>
                  <a:srgbClr val="3A3838"/>
                </a:solidFill>
                <a:latin typeface="Century Gothic"/>
                <a:cs typeface="Century Gothic"/>
              </a:rPr>
              <a:t>population</a:t>
            </a:r>
            <a:r>
              <a:rPr sz="1200" spc="215" dirty="0">
                <a:solidFill>
                  <a:srgbClr val="3A3838"/>
                </a:solidFill>
                <a:latin typeface="Century Gothic"/>
                <a:cs typeface="Century Gothic"/>
              </a:rPr>
              <a:t> </a:t>
            </a:r>
            <a:r>
              <a:rPr sz="1200" spc="-20" dirty="0">
                <a:solidFill>
                  <a:srgbClr val="3A3838"/>
                </a:solidFill>
                <a:latin typeface="Century Gothic"/>
                <a:cs typeface="Century Gothic"/>
              </a:rPr>
              <a:t>when </a:t>
            </a:r>
            <a:r>
              <a:rPr sz="1200" spc="-10" dirty="0">
                <a:solidFill>
                  <a:srgbClr val="3A3838"/>
                </a:solidFill>
                <a:latin typeface="Century Gothic"/>
                <a:cs typeface="Century Gothic"/>
              </a:rPr>
              <a:t>compared</a:t>
            </a:r>
            <a:r>
              <a:rPr sz="1200" spc="75" dirty="0">
                <a:solidFill>
                  <a:srgbClr val="3A3838"/>
                </a:solidFill>
                <a:latin typeface="Century Gothic"/>
                <a:cs typeface="Century Gothic"/>
              </a:rPr>
              <a:t> </a:t>
            </a:r>
            <a:r>
              <a:rPr sz="1200" dirty="0">
                <a:solidFill>
                  <a:srgbClr val="3A3838"/>
                </a:solidFill>
                <a:latin typeface="Century Gothic"/>
                <a:cs typeface="Century Gothic"/>
              </a:rPr>
              <a:t>to</a:t>
            </a:r>
            <a:r>
              <a:rPr sz="1200" spc="65" dirty="0">
                <a:solidFill>
                  <a:srgbClr val="3A3838"/>
                </a:solidFill>
                <a:latin typeface="Century Gothic"/>
                <a:cs typeface="Century Gothic"/>
              </a:rPr>
              <a:t> </a:t>
            </a:r>
            <a:r>
              <a:rPr sz="1200" dirty="0">
                <a:solidFill>
                  <a:srgbClr val="3A3838"/>
                </a:solidFill>
                <a:latin typeface="Century Gothic"/>
                <a:cs typeface="Century Gothic"/>
              </a:rPr>
              <a:t>non-</a:t>
            </a:r>
            <a:r>
              <a:rPr sz="1200" spc="-10" dirty="0">
                <a:solidFill>
                  <a:srgbClr val="3A3838"/>
                </a:solidFill>
                <a:latin typeface="Century Gothic"/>
                <a:cs typeface="Century Gothic"/>
              </a:rPr>
              <a:t>Hispanic </a:t>
            </a:r>
            <a:r>
              <a:rPr sz="1200" dirty="0">
                <a:solidFill>
                  <a:srgbClr val="3A3838"/>
                </a:solidFill>
                <a:latin typeface="Century Gothic"/>
                <a:cs typeface="Century Gothic"/>
              </a:rPr>
              <a:t>individuals</a:t>
            </a:r>
            <a:r>
              <a:rPr sz="1200" spc="105" dirty="0">
                <a:solidFill>
                  <a:srgbClr val="3A3838"/>
                </a:solidFill>
                <a:latin typeface="Century Gothic"/>
                <a:cs typeface="Century Gothic"/>
              </a:rPr>
              <a:t> </a:t>
            </a:r>
            <a:r>
              <a:rPr sz="1200" spc="75" dirty="0">
                <a:solidFill>
                  <a:srgbClr val="3A3838"/>
                </a:solidFill>
                <a:latin typeface="Century Gothic"/>
                <a:cs typeface="Century Gothic"/>
              </a:rPr>
              <a:t>in</a:t>
            </a:r>
            <a:r>
              <a:rPr sz="1200" spc="100" dirty="0">
                <a:solidFill>
                  <a:srgbClr val="3A3838"/>
                </a:solidFill>
                <a:latin typeface="Century Gothic"/>
                <a:cs typeface="Century Gothic"/>
              </a:rPr>
              <a:t> </a:t>
            </a:r>
            <a:r>
              <a:rPr sz="1200" dirty="0">
                <a:solidFill>
                  <a:srgbClr val="3A3838"/>
                </a:solidFill>
                <a:latin typeface="Century Gothic"/>
                <a:cs typeface="Century Gothic"/>
              </a:rPr>
              <a:t>the</a:t>
            </a:r>
            <a:r>
              <a:rPr sz="1200" spc="65" dirty="0">
                <a:solidFill>
                  <a:srgbClr val="3A3838"/>
                </a:solidFill>
                <a:latin typeface="Century Gothic"/>
                <a:cs typeface="Century Gothic"/>
              </a:rPr>
              <a:t> </a:t>
            </a:r>
            <a:r>
              <a:rPr sz="1200" spc="145" dirty="0">
                <a:solidFill>
                  <a:srgbClr val="3A3838"/>
                </a:solidFill>
                <a:latin typeface="Century Gothic"/>
                <a:cs typeface="Century Gothic"/>
              </a:rPr>
              <a:t>US</a:t>
            </a:r>
            <a:r>
              <a:rPr sz="1200" spc="95" dirty="0">
                <a:solidFill>
                  <a:srgbClr val="3A3838"/>
                </a:solidFill>
                <a:latin typeface="Century Gothic"/>
                <a:cs typeface="Century Gothic"/>
              </a:rPr>
              <a:t> </a:t>
            </a:r>
            <a:r>
              <a:rPr sz="1200" dirty="0">
                <a:solidFill>
                  <a:srgbClr val="3A3838"/>
                </a:solidFill>
                <a:latin typeface="Century Gothic"/>
                <a:cs typeface="Century Gothic"/>
              </a:rPr>
              <a:t>include</a:t>
            </a:r>
            <a:r>
              <a:rPr sz="1200" spc="100" dirty="0">
                <a:solidFill>
                  <a:srgbClr val="3A3838"/>
                </a:solidFill>
                <a:latin typeface="Century Gothic"/>
                <a:cs typeface="Century Gothic"/>
              </a:rPr>
              <a:t> </a:t>
            </a:r>
            <a:r>
              <a:rPr sz="1200" spc="-130" dirty="0">
                <a:solidFill>
                  <a:srgbClr val="3A3838"/>
                </a:solidFill>
                <a:latin typeface="Century Gothic"/>
                <a:cs typeface="Century Gothic"/>
              </a:rPr>
              <a:t>a</a:t>
            </a:r>
            <a:r>
              <a:rPr sz="1200" spc="95" dirty="0">
                <a:solidFill>
                  <a:srgbClr val="3A3838"/>
                </a:solidFill>
                <a:latin typeface="Century Gothic"/>
                <a:cs typeface="Century Gothic"/>
              </a:rPr>
              <a:t> </a:t>
            </a:r>
            <a:r>
              <a:rPr sz="1200" spc="45" dirty="0">
                <a:solidFill>
                  <a:srgbClr val="3A3838"/>
                </a:solidFill>
                <a:latin typeface="Century Gothic"/>
                <a:cs typeface="Century Gothic"/>
              </a:rPr>
              <a:t>less </a:t>
            </a:r>
            <a:r>
              <a:rPr sz="1200" spc="50" dirty="0">
                <a:solidFill>
                  <a:srgbClr val="3A3838"/>
                </a:solidFill>
                <a:latin typeface="Century Gothic"/>
                <a:cs typeface="Century Gothic"/>
              </a:rPr>
              <a:t>likely</a:t>
            </a:r>
            <a:r>
              <a:rPr sz="1200" spc="20" dirty="0">
                <a:solidFill>
                  <a:srgbClr val="3A3838"/>
                </a:solidFill>
                <a:latin typeface="Century Gothic"/>
                <a:cs typeface="Century Gothic"/>
              </a:rPr>
              <a:t> </a:t>
            </a:r>
            <a:r>
              <a:rPr sz="1200" spc="-10" dirty="0">
                <a:solidFill>
                  <a:srgbClr val="3A3838"/>
                </a:solidFill>
                <a:latin typeface="Century Gothic"/>
                <a:cs typeface="Century Gothic"/>
              </a:rPr>
              <a:t>occurrence</a:t>
            </a:r>
            <a:r>
              <a:rPr sz="1200" spc="25" dirty="0">
                <a:solidFill>
                  <a:srgbClr val="3A3838"/>
                </a:solidFill>
                <a:latin typeface="Century Gothic"/>
                <a:cs typeface="Century Gothic"/>
              </a:rPr>
              <a:t> </a:t>
            </a:r>
            <a:r>
              <a:rPr sz="1200" dirty="0">
                <a:solidFill>
                  <a:srgbClr val="3A3838"/>
                </a:solidFill>
                <a:latin typeface="Century Gothic"/>
                <a:cs typeface="Century Gothic"/>
              </a:rPr>
              <a:t>to</a:t>
            </a:r>
            <a:r>
              <a:rPr sz="1200" spc="5" dirty="0">
                <a:solidFill>
                  <a:srgbClr val="3A3838"/>
                </a:solidFill>
                <a:latin typeface="Century Gothic"/>
                <a:cs typeface="Century Gothic"/>
              </a:rPr>
              <a:t> </a:t>
            </a:r>
            <a:r>
              <a:rPr sz="1200" dirty="0">
                <a:solidFill>
                  <a:srgbClr val="3A3838"/>
                </a:solidFill>
                <a:latin typeface="Century Gothic"/>
                <a:cs typeface="Century Gothic"/>
              </a:rPr>
              <a:t>obtain</a:t>
            </a:r>
            <a:r>
              <a:rPr sz="1200" spc="5" dirty="0">
                <a:solidFill>
                  <a:srgbClr val="3A3838"/>
                </a:solidFill>
                <a:latin typeface="Century Gothic"/>
                <a:cs typeface="Century Gothic"/>
              </a:rPr>
              <a:t> </a:t>
            </a:r>
            <a:r>
              <a:rPr sz="1200" spc="-10" dirty="0">
                <a:solidFill>
                  <a:srgbClr val="3A3838"/>
                </a:solidFill>
                <a:latin typeface="Century Gothic"/>
                <a:cs typeface="Century Gothic"/>
              </a:rPr>
              <a:t>cancer </a:t>
            </a:r>
            <a:r>
              <a:rPr sz="1200" dirty="0">
                <a:solidFill>
                  <a:srgbClr val="3A3838"/>
                </a:solidFill>
                <a:latin typeface="Century Gothic"/>
                <a:cs typeface="Century Gothic"/>
              </a:rPr>
              <a:t>screenings,</a:t>
            </a:r>
            <a:r>
              <a:rPr sz="1200" spc="85" dirty="0">
                <a:solidFill>
                  <a:srgbClr val="3A3838"/>
                </a:solidFill>
                <a:latin typeface="Century Gothic"/>
                <a:cs typeface="Century Gothic"/>
              </a:rPr>
              <a:t> </a:t>
            </a:r>
            <a:r>
              <a:rPr sz="1200" dirty="0">
                <a:solidFill>
                  <a:srgbClr val="3A3838"/>
                </a:solidFill>
                <a:latin typeface="Century Gothic"/>
                <a:cs typeface="Century Gothic"/>
              </a:rPr>
              <a:t>more</a:t>
            </a:r>
            <a:r>
              <a:rPr sz="1200" spc="60" dirty="0">
                <a:solidFill>
                  <a:srgbClr val="3A3838"/>
                </a:solidFill>
                <a:latin typeface="Century Gothic"/>
                <a:cs typeface="Century Gothic"/>
              </a:rPr>
              <a:t> </a:t>
            </a:r>
            <a:r>
              <a:rPr sz="1200" spc="50" dirty="0">
                <a:solidFill>
                  <a:srgbClr val="3A3838"/>
                </a:solidFill>
                <a:latin typeface="Century Gothic"/>
                <a:cs typeface="Century Gothic"/>
              </a:rPr>
              <a:t>likely</a:t>
            </a:r>
            <a:r>
              <a:rPr sz="1200" spc="105" dirty="0">
                <a:solidFill>
                  <a:srgbClr val="3A3838"/>
                </a:solidFill>
                <a:latin typeface="Century Gothic"/>
                <a:cs typeface="Century Gothic"/>
              </a:rPr>
              <a:t> </a:t>
            </a:r>
            <a:r>
              <a:rPr sz="1200" dirty="0">
                <a:solidFill>
                  <a:srgbClr val="3A3838"/>
                </a:solidFill>
                <a:latin typeface="Century Gothic"/>
                <a:cs typeface="Century Gothic"/>
              </a:rPr>
              <a:t>to</a:t>
            </a:r>
            <a:r>
              <a:rPr sz="1200" spc="70" dirty="0">
                <a:solidFill>
                  <a:srgbClr val="3A3838"/>
                </a:solidFill>
                <a:latin typeface="Century Gothic"/>
                <a:cs typeface="Century Gothic"/>
              </a:rPr>
              <a:t> </a:t>
            </a:r>
            <a:r>
              <a:rPr sz="1200" dirty="0">
                <a:solidFill>
                  <a:srgbClr val="3A3838"/>
                </a:solidFill>
                <a:latin typeface="Century Gothic"/>
                <a:cs typeface="Century Gothic"/>
              </a:rPr>
              <a:t>die</a:t>
            </a:r>
            <a:r>
              <a:rPr sz="1200" spc="80" dirty="0">
                <a:solidFill>
                  <a:srgbClr val="3A3838"/>
                </a:solidFill>
                <a:latin typeface="Century Gothic"/>
                <a:cs typeface="Century Gothic"/>
              </a:rPr>
              <a:t> </a:t>
            </a:r>
            <a:r>
              <a:rPr sz="1200" spc="35" dirty="0">
                <a:solidFill>
                  <a:srgbClr val="3A3838"/>
                </a:solidFill>
                <a:latin typeface="Century Gothic"/>
                <a:cs typeface="Century Gothic"/>
              </a:rPr>
              <a:t>from </a:t>
            </a:r>
            <a:r>
              <a:rPr sz="1200" spc="-10" dirty="0">
                <a:solidFill>
                  <a:srgbClr val="3A3838"/>
                </a:solidFill>
                <a:latin typeface="Century Gothic"/>
                <a:cs typeface="Century Gothic"/>
              </a:rPr>
              <a:t>diabetes,</a:t>
            </a:r>
            <a:r>
              <a:rPr sz="1200" spc="25" dirty="0">
                <a:solidFill>
                  <a:srgbClr val="3A3838"/>
                </a:solidFill>
                <a:latin typeface="Century Gothic"/>
                <a:cs typeface="Century Gothic"/>
              </a:rPr>
              <a:t> </a:t>
            </a:r>
            <a:r>
              <a:rPr sz="1200" spc="65" dirty="0">
                <a:solidFill>
                  <a:srgbClr val="3A3838"/>
                </a:solidFill>
                <a:latin typeface="Century Gothic"/>
                <a:cs typeface="Century Gothic"/>
              </a:rPr>
              <a:t>less</a:t>
            </a:r>
            <a:r>
              <a:rPr sz="1200" spc="40" dirty="0">
                <a:solidFill>
                  <a:srgbClr val="3A3838"/>
                </a:solidFill>
                <a:latin typeface="Century Gothic"/>
                <a:cs typeface="Century Gothic"/>
              </a:rPr>
              <a:t> </a:t>
            </a:r>
            <a:r>
              <a:rPr sz="1200" spc="50" dirty="0">
                <a:solidFill>
                  <a:srgbClr val="3A3838"/>
                </a:solidFill>
                <a:latin typeface="Century Gothic"/>
                <a:cs typeface="Century Gothic"/>
              </a:rPr>
              <a:t>likely</a:t>
            </a:r>
            <a:r>
              <a:rPr sz="1200" spc="40" dirty="0">
                <a:solidFill>
                  <a:srgbClr val="3A3838"/>
                </a:solidFill>
                <a:latin typeface="Century Gothic"/>
                <a:cs typeface="Century Gothic"/>
              </a:rPr>
              <a:t> </a:t>
            </a:r>
            <a:r>
              <a:rPr sz="1200" dirty="0">
                <a:solidFill>
                  <a:srgbClr val="3A3838"/>
                </a:solidFill>
                <a:latin typeface="Century Gothic"/>
                <a:cs typeface="Century Gothic"/>
              </a:rPr>
              <a:t>to</a:t>
            </a:r>
            <a:r>
              <a:rPr sz="1200" spc="20" dirty="0">
                <a:solidFill>
                  <a:srgbClr val="3A3838"/>
                </a:solidFill>
                <a:latin typeface="Century Gothic"/>
                <a:cs typeface="Century Gothic"/>
              </a:rPr>
              <a:t> </a:t>
            </a:r>
            <a:r>
              <a:rPr sz="1200" dirty="0">
                <a:solidFill>
                  <a:srgbClr val="3A3838"/>
                </a:solidFill>
                <a:latin typeface="Century Gothic"/>
                <a:cs typeface="Century Gothic"/>
              </a:rPr>
              <a:t>control</a:t>
            </a:r>
            <a:r>
              <a:rPr sz="1200" spc="5" dirty="0">
                <a:solidFill>
                  <a:srgbClr val="3A3838"/>
                </a:solidFill>
                <a:latin typeface="Century Gothic"/>
                <a:cs typeface="Century Gothic"/>
              </a:rPr>
              <a:t> </a:t>
            </a:r>
            <a:r>
              <a:rPr sz="1200" spc="40" dirty="0">
                <a:solidFill>
                  <a:srgbClr val="3A3838"/>
                </a:solidFill>
                <a:latin typeface="Century Gothic"/>
                <a:cs typeface="Century Gothic"/>
              </a:rPr>
              <a:t>high </a:t>
            </a:r>
            <a:r>
              <a:rPr sz="1200" dirty="0">
                <a:solidFill>
                  <a:srgbClr val="3A3838"/>
                </a:solidFill>
                <a:latin typeface="Century Gothic"/>
                <a:cs typeface="Century Gothic"/>
              </a:rPr>
              <a:t>blood</a:t>
            </a:r>
            <a:r>
              <a:rPr sz="1200" spc="15" dirty="0">
                <a:solidFill>
                  <a:srgbClr val="3A3838"/>
                </a:solidFill>
                <a:latin typeface="Century Gothic"/>
                <a:cs typeface="Century Gothic"/>
              </a:rPr>
              <a:t> </a:t>
            </a:r>
            <a:r>
              <a:rPr sz="1200" spc="10" dirty="0">
                <a:solidFill>
                  <a:srgbClr val="3A3838"/>
                </a:solidFill>
                <a:latin typeface="Century Gothic"/>
                <a:cs typeface="Century Gothic"/>
              </a:rPr>
              <a:t>pressure,</a:t>
            </a:r>
            <a:r>
              <a:rPr sz="1200" spc="35" dirty="0">
                <a:solidFill>
                  <a:srgbClr val="3A3838"/>
                </a:solidFill>
                <a:latin typeface="Century Gothic"/>
                <a:cs typeface="Century Gothic"/>
              </a:rPr>
              <a:t> </a:t>
            </a:r>
            <a:r>
              <a:rPr sz="1200" spc="65" dirty="0">
                <a:solidFill>
                  <a:srgbClr val="3A3838"/>
                </a:solidFill>
                <a:latin typeface="Century Gothic"/>
                <a:cs typeface="Century Gothic"/>
              </a:rPr>
              <a:t>less</a:t>
            </a:r>
            <a:r>
              <a:rPr sz="1200" spc="35" dirty="0">
                <a:solidFill>
                  <a:srgbClr val="3A3838"/>
                </a:solidFill>
                <a:latin typeface="Century Gothic"/>
                <a:cs typeface="Century Gothic"/>
              </a:rPr>
              <a:t> </a:t>
            </a:r>
            <a:r>
              <a:rPr sz="1200" spc="50" dirty="0">
                <a:solidFill>
                  <a:srgbClr val="3A3838"/>
                </a:solidFill>
                <a:latin typeface="Century Gothic"/>
                <a:cs typeface="Century Gothic"/>
              </a:rPr>
              <a:t>likely</a:t>
            </a:r>
            <a:r>
              <a:rPr sz="1200" spc="55" dirty="0">
                <a:solidFill>
                  <a:srgbClr val="3A3838"/>
                </a:solidFill>
                <a:latin typeface="Century Gothic"/>
                <a:cs typeface="Century Gothic"/>
              </a:rPr>
              <a:t> </a:t>
            </a:r>
            <a:r>
              <a:rPr sz="1200" spc="10" dirty="0">
                <a:solidFill>
                  <a:srgbClr val="3A3838"/>
                </a:solidFill>
                <a:latin typeface="Century Gothic"/>
                <a:cs typeface="Century Gothic"/>
              </a:rPr>
              <a:t>to</a:t>
            </a:r>
            <a:r>
              <a:rPr sz="1200" spc="20" dirty="0">
                <a:solidFill>
                  <a:srgbClr val="3A3838"/>
                </a:solidFill>
                <a:latin typeface="Century Gothic"/>
                <a:cs typeface="Century Gothic"/>
              </a:rPr>
              <a:t> </a:t>
            </a:r>
            <a:r>
              <a:rPr sz="1200" spc="-10" dirty="0">
                <a:solidFill>
                  <a:srgbClr val="3A3838"/>
                </a:solidFill>
                <a:latin typeface="Century Gothic"/>
                <a:cs typeface="Century Gothic"/>
              </a:rPr>
              <a:t>receive </a:t>
            </a:r>
            <a:r>
              <a:rPr sz="1200" dirty="0">
                <a:solidFill>
                  <a:srgbClr val="3A3838"/>
                </a:solidFill>
                <a:latin typeface="Century Gothic"/>
                <a:cs typeface="Century Gothic"/>
              </a:rPr>
              <a:t>mental</a:t>
            </a:r>
            <a:r>
              <a:rPr sz="1200" spc="105" dirty="0">
                <a:solidFill>
                  <a:srgbClr val="3A3838"/>
                </a:solidFill>
                <a:latin typeface="Century Gothic"/>
                <a:cs typeface="Century Gothic"/>
              </a:rPr>
              <a:t> </a:t>
            </a:r>
            <a:r>
              <a:rPr sz="1200" dirty="0">
                <a:solidFill>
                  <a:srgbClr val="3A3838"/>
                </a:solidFill>
                <a:latin typeface="Century Gothic"/>
                <a:cs typeface="Century Gothic"/>
              </a:rPr>
              <a:t>health</a:t>
            </a:r>
            <a:r>
              <a:rPr sz="1200" spc="105" dirty="0">
                <a:solidFill>
                  <a:srgbClr val="3A3838"/>
                </a:solidFill>
                <a:latin typeface="Century Gothic"/>
                <a:cs typeface="Century Gothic"/>
              </a:rPr>
              <a:t> </a:t>
            </a:r>
            <a:r>
              <a:rPr sz="1200" dirty="0">
                <a:solidFill>
                  <a:srgbClr val="3A3838"/>
                </a:solidFill>
                <a:latin typeface="Century Gothic"/>
                <a:cs typeface="Century Gothic"/>
              </a:rPr>
              <a:t>treatment,</a:t>
            </a:r>
            <a:r>
              <a:rPr sz="1200" spc="100" dirty="0">
                <a:solidFill>
                  <a:srgbClr val="3A3838"/>
                </a:solidFill>
                <a:latin typeface="Century Gothic"/>
                <a:cs typeface="Century Gothic"/>
              </a:rPr>
              <a:t> </a:t>
            </a:r>
            <a:r>
              <a:rPr sz="1200" dirty="0">
                <a:solidFill>
                  <a:srgbClr val="3A3838"/>
                </a:solidFill>
                <a:latin typeface="Century Gothic"/>
                <a:cs typeface="Century Gothic"/>
              </a:rPr>
              <a:t>and</a:t>
            </a:r>
            <a:r>
              <a:rPr sz="1200" spc="105" dirty="0">
                <a:solidFill>
                  <a:srgbClr val="3A3838"/>
                </a:solidFill>
                <a:latin typeface="Century Gothic"/>
                <a:cs typeface="Century Gothic"/>
              </a:rPr>
              <a:t> </a:t>
            </a:r>
            <a:r>
              <a:rPr sz="1200" spc="-20" dirty="0">
                <a:solidFill>
                  <a:srgbClr val="3A3838"/>
                </a:solidFill>
                <a:latin typeface="Century Gothic"/>
                <a:cs typeface="Century Gothic"/>
              </a:rPr>
              <a:t>more </a:t>
            </a:r>
            <a:r>
              <a:rPr sz="1200" spc="50" dirty="0">
                <a:solidFill>
                  <a:srgbClr val="3A3838"/>
                </a:solidFill>
                <a:latin typeface="Century Gothic"/>
                <a:cs typeface="Century Gothic"/>
              </a:rPr>
              <a:t>likely</a:t>
            </a:r>
            <a:r>
              <a:rPr sz="1200" dirty="0">
                <a:solidFill>
                  <a:srgbClr val="3A3838"/>
                </a:solidFill>
                <a:latin typeface="Century Gothic"/>
                <a:cs typeface="Century Gothic"/>
              </a:rPr>
              <a:t> to</a:t>
            </a:r>
            <a:r>
              <a:rPr sz="1200" spc="-15" dirty="0">
                <a:solidFill>
                  <a:srgbClr val="3A3838"/>
                </a:solidFill>
                <a:latin typeface="Century Gothic"/>
                <a:cs typeface="Century Gothic"/>
              </a:rPr>
              <a:t> </a:t>
            </a:r>
            <a:r>
              <a:rPr sz="1200" dirty="0">
                <a:solidFill>
                  <a:srgbClr val="3A3838"/>
                </a:solidFill>
                <a:latin typeface="Century Gothic"/>
                <a:cs typeface="Century Gothic"/>
              </a:rPr>
              <a:t>experience</a:t>
            </a:r>
            <a:r>
              <a:rPr sz="1200" spc="10" dirty="0">
                <a:solidFill>
                  <a:srgbClr val="3A3838"/>
                </a:solidFill>
                <a:latin typeface="Century Gothic"/>
                <a:cs typeface="Century Gothic"/>
              </a:rPr>
              <a:t> </a:t>
            </a:r>
            <a:r>
              <a:rPr sz="1200" dirty="0">
                <a:solidFill>
                  <a:srgbClr val="3A3838"/>
                </a:solidFill>
                <a:latin typeface="Century Gothic"/>
                <a:cs typeface="Century Gothic"/>
              </a:rPr>
              <a:t>medical</a:t>
            </a:r>
            <a:r>
              <a:rPr sz="1200" spc="10" dirty="0">
                <a:solidFill>
                  <a:srgbClr val="3A3838"/>
                </a:solidFill>
                <a:latin typeface="Century Gothic"/>
                <a:cs typeface="Century Gothic"/>
              </a:rPr>
              <a:t> </a:t>
            </a:r>
            <a:r>
              <a:rPr sz="1200" spc="-10" dirty="0">
                <a:solidFill>
                  <a:srgbClr val="3A3838"/>
                </a:solidFill>
                <a:latin typeface="Century Gothic"/>
                <a:cs typeface="Century Gothic"/>
              </a:rPr>
              <a:t>events </a:t>
            </a:r>
            <a:r>
              <a:rPr sz="1200" spc="10" dirty="0">
                <a:solidFill>
                  <a:srgbClr val="3A3838"/>
                </a:solidFill>
                <a:latin typeface="Century Gothic"/>
                <a:cs typeface="Century Gothic"/>
              </a:rPr>
              <a:t>involving</a:t>
            </a:r>
            <a:r>
              <a:rPr sz="1200" spc="15" dirty="0">
                <a:solidFill>
                  <a:srgbClr val="3A3838"/>
                </a:solidFill>
                <a:latin typeface="Century Gothic"/>
                <a:cs typeface="Century Gothic"/>
              </a:rPr>
              <a:t> </a:t>
            </a:r>
            <a:r>
              <a:rPr sz="1200" spc="110" dirty="0">
                <a:solidFill>
                  <a:srgbClr val="3A3838"/>
                </a:solidFill>
                <a:latin typeface="Century Gothic"/>
                <a:cs typeface="Century Gothic"/>
              </a:rPr>
              <a:t>risk</a:t>
            </a:r>
            <a:r>
              <a:rPr sz="1200" spc="30" dirty="0">
                <a:solidFill>
                  <a:srgbClr val="3A3838"/>
                </a:solidFill>
                <a:latin typeface="Century Gothic"/>
                <a:cs typeface="Century Gothic"/>
              </a:rPr>
              <a:t> </a:t>
            </a:r>
            <a:r>
              <a:rPr sz="1200" spc="10" dirty="0">
                <a:solidFill>
                  <a:srgbClr val="3A3838"/>
                </a:solidFill>
                <a:latin typeface="Century Gothic"/>
                <a:cs typeface="Century Gothic"/>
              </a:rPr>
              <a:t>of</a:t>
            </a:r>
            <a:r>
              <a:rPr sz="1200" spc="30" dirty="0">
                <a:solidFill>
                  <a:srgbClr val="3A3838"/>
                </a:solidFill>
                <a:latin typeface="Century Gothic"/>
                <a:cs typeface="Century Gothic"/>
              </a:rPr>
              <a:t> </a:t>
            </a:r>
            <a:r>
              <a:rPr sz="1200" dirty="0">
                <a:solidFill>
                  <a:srgbClr val="3A3838"/>
                </a:solidFill>
                <a:latin typeface="Century Gothic"/>
                <a:cs typeface="Century Gothic"/>
              </a:rPr>
              <a:t>death</a:t>
            </a:r>
            <a:r>
              <a:rPr sz="1200" spc="35" dirty="0">
                <a:solidFill>
                  <a:srgbClr val="3A3838"/>
                </a:solidFill>
                <a:latin typeface="Century Gothic"/>
                <a:cs typeface="Century Gothic"/>
              </a:rPr>
              <a:t> </a:t>
            </a:r>
            <a:r>
              <a:rPr sz="1200" spc="10" dirty="0">
                <a:solidFill>
                  <a:srgbClr val="3A3838"/>
                </a:solidFill>
                <a:latin typeface="Century Gothic"/>
                <a:cs typeface="Century Gothic"/>
              </a:rPr>
              <a:t>or </a:t>
            </a:r>
            <a:r>
              <a:rPr sz="1200" spc="50" dirty="0">
                <a:solidFill>
                  <a:srgbClr val="3A3838"/>
                </a:solidFill>
                <a:latin typeface="Century Gothic"/>
                <a:cs typeface="Century Gothic"/>
              </a:rPr>
              <a:t>serious </a:t>
            </a:r>
            <a:r>
              <a:rPr sz="1200" spc="-10" dirty="0">
                <a:solidFill>
                  <a:srgbClr val="3A3838"/>
                </a:solidFill>
                <a:latin typeface="Century Gothic"/>
                <a:cs typeface="Century Gothic"/>
              </a:rPr>
              <a:t>injury.</a:t>
            </a:r>
            <a:endParaRPr sz="1200">
              <a:latin typeface="Century Gothic"/>
              <a:cs typeface="Century Gothic"/>
            </a:endParaRPr>
          </a:p>
        </p:txBody>
      </p:sp>
      <p:sp>
        <p:nvSpPr>
          <p:cNvPr id="9" name="object 9"/>
          <p:cNvSpPr txBox="1"/>
          <p:nvPr/>
        </p:nvSpPr>
        <p:spPr>
          <a:xfrm>
            <a:off x="8225790" y="1203197"/>
            <a:ext cx="3223260" cy="3301365"/>
          </a:xfrm>
          <a:prstGeom prst="rect">
            <a:avLst/>
          </a:prstGeom>
          <a:solidFill>
            <a:srgbClr val="DAE2F3"/>
          </a:solidFill>
          <a:ln w="28575">
            <a:solidFill>
              <a:srgbClr val="2E5496"/>
            </a:solidFill>
          </a:ln>
        </p:spPr>
        <p:txBody>
          <a:bodyPr vert="horz" wrap="square" lIns="0" tIns="113030" rIns="0" bIns="0" rtlCol="0">
            <a:spAutoFit/>
          </a:bodyPr>
          <a:lstStyle/>
          <a:p>
            <a:pPr marL="788670" marR="779780" indent="77470">
              <a:lnSpc>
                <a:spcPct val="100000"/>
              </a:lnSpc>
              <a:spcBef>
                <a:spcPts val="890"/>
              </a:spcBef>
            </a:pPr>
            <a:r>
              <a:rPr sz="1200" b="1" spc="175" dirty="0">
                <a:solidFill>
                  <a:srgbClr val="3A3838"/>
                </a:solidFill>
                <a:latin typeface="Calibri"/>
                <a:cs typeface="Calibri"/>
              </a:rPr>
              <a:t>LGBTQ+</a:t>
            </a:r>
            <a:r>
              <a:rPr sz="1200" b="1" spc="65" dirty="0">
                <a:solidFill>
                  <a:srgbClr val="3A3838"/>
                </a:solidFill>
                <a:latin typeface="Calibri"/>
                <a:cs typeface="Calibri"/>
              </a:rPr>
              <a:t> </a:t>
            </a:r>
            <a:r>
              <a:rPr sz="1200" b="1" spc="190" dirty="0">
                <a:solidFill>
                  <a:srgbClr val="3A3838"/>
                </a:solidFill>
                <a:latin typeface="Calibri"/>
                <a:cs typeface="Calibri"/>
              </a:rPr>
              <a:t>HEALTH</a:t>
            </a:r>
            <a:r>
              <a:rPr sz="1200" b="1" spc="75" dirty="0">
                <a:solidFill>
                  <a:srgbClr val="3A3838"/>
                </a:solidFill>
                <a:latin typeface="Calibri"/>
                <a:cs typeface="Calibri"/>
              </a:rPr>
              <a:t> </a:t>
            </a:r>
            <a:r>
              <a:rPr sz="1200" b="1" spc="-50" dirty="0">
                <a:solidFill>
                  <a:srgbClr val="3A3838"/>
                </a:solidFill>
                <a:latin typeface="Calibri"/>
                <a:cs typeface="Calibri"/>
              </a:rPr>
              <a:t>&amp; </a:t>
            </a:r>
            <a:r>
              <a:rPr sz="1200" b="1" spc="185" dirty="0">
                <a:solidFill>
                  <a:srgbClr val="3A3838"/>
                </a:solidFill>
                <a:latin typeface="Calibri"/>
                <a:cs typeface="Calibri"/>
              </a:rPr>
              <a:t>SOCIAL</a:t>
            </a:r>
            <a:r>
              <a:rPr sz="1200" b="1" spc="60" dirty="0">
                <a:solidFill>
                  <a:srgbClr val="3A3838"/>
                </a:solidFill>
                <a:latin typeface="Calibri"/>
                <a:cs typeface="Calibri"/>
              </a:rPr>
              <a:t> </a:t>
            </a:r>
            <a:r>
              <a:rPr sz="1200" b="1" spc="150" dirty="0">
                <a:solidFill>
                  <a:srgbClr val="3A3838"/>
                </a:solidFill>
                <a:latin typeface="Calibri"/>
                <a:cs typeface="Calibri"/>
              </a:rPr>
              <a:t>DISPARITIES</a:t>
            </a:r>
            <a:endParaRPr sz="1200">
              <a:latin typeface="Calibri"/>
              <a:cs typeface="Calibri"/>
            </a:endParaRPr>
          </a:p>
          <a:p>
            <a:pPr marL="199390" marR="288290" algn="ctr">
              <a:lnSpc>
                <a:spcPct val="100000"/>
              </a:lnSpc>
              <a:spcBef>
                <a:spcPts val="755"/>
              </a:spcBef>
            </a:pPr>
            <a:r>
              <a:rPr sz="1200" spc="50" dirty="0">
                <a:solidFill>
                  <a:srgbClr val="3A3838"/>
                </a:solidFill>
                <a:latin typeface="Century Gothic"/>
                <a:cs typeface="Century Gothic"/>
              </a:rPr>
              <a:t>LGBTQ+</a:t>
            </a:r>
            <a:r>
              <a:rPr sz="1200" spc="100" dirty="0">
                <a:solidFill>
                  <a:srgbClr val="3A3838"/>
                </a:solidFill>
                <a:latin typeface="Century Gothic"/>
                <a:cs typeface="Century Gothic"/>
              </a:rPr>
              <a:t> </a:t>
            </a:r>
            <a:r>
              <a:rPr sz="1200" spc="20" dirty="0">
                <a:solidFill>
                  <a:srgbClr val="3A3838"/>
                </a:solidFill>
                <a:latin typeface="Century Gothic"/>
                <a:cs typeface="Century Gothic"/>
              </a:rPr>
              <a:t>individuals</a:t>
            </a:r>
            <a:r>
              <a:rPr sz="1200" spc="114" dirty="0">
                <a:solidFill>
                  <a:srgbClr val="3A3838"/>
                </a:solidFill>
                <a:latin typeface="Century Gothic"/>
                <a:cs typeface="Century Gothic"/>
              </a:rPr>
              <a:t> </a:t>
            </a:r>
            <a:r>
              <a:rPr sz="1200" spc="-10" dirty="0">
                <a:solidFill>
                  <a:srgbClr val="3A3838"/>
                </a:solidFill>
                <a:latin typeface="Century Gothic"/>
                <a:cs typeface="Century Gothic"/>
              </a:rPr>
              <a:t>experience </a:t>
            </a:r>
            <a:r>
              <a:rPr sz="1200" dirty="0">
                <a:solidFill>
                  <a:srgbClr val="3A3838"/>
                </a:solidFill>
                <a:latin typeface="Century Gothic"/>
                <a:cs typeface="Century Gothic"/>
              </a:rPr>
              <a:t>higher</a:t>
            </a:r>
            <a:r>
              <a:rPr sz="1200" spc="65" dirty="0">
                <a:solidFill>
                  <a:srgbClr val="3A3838"/>
                </a:solidFill>
                <a:latin typeface="Century Gothic"/>
                <a:cs typeface="Century Gothic"/>
              </a:rPr>
              <a:t> </a:t>
            </a:r>
            <a:r>
              <a:rPr sz="1200" dirty="0">
                <a:solidFill>
                  <a:srgbClr val="3A3838"/>
                </a:solidFill>
                <a:latin typeface="Century Gothic"/>
                <a:cs typeface="Century Gothic"/>
              </a:rPr>
              <a:t>rates</a:t>
            </a:r>
            <a:r>
              <a:rPr sz="1200" spc="90" dirty="0">
                <a:solidFill>
                  <a:srgbClr val="3A3838"/>
                </a:solidFill>
                <a:latin typeface="Century Gothic"/>
                <a:cs typeface="Century Gothic"/>
              </a:rPr>
              <a:t> </a:t>
            </a:r>
            <a:r>
              <a:rPr sz="1200" dirty="0">
                <a:solidFill>
                  <a:srgbClr val="3A3838"/>
                </a:solidFill>
                <a:latin typeface="Century Gothic"/>
                <a:cs typeface="Century Gothic"/>
              </a:rPr>
              <a:t>of</a:t>
            </a:r>
            <a:r>
              <a:rPr sz="1200" spc="90" dirty="0">
                <a:solidFill>
                  <a:srgbClr val="3A3838"/>
                </a:solidFill>
                <a:latin typeface="Century Gothic"/>
                <a:cs typeface="Century Gothic"/>
              </a:rPr>
              <a:t> </a:t>
            </a:r>
            <a:r>
              <a:rPr sz="1200" dirty="0">
                <a:solidFill>
                  <a:srgbClr val="3A3838"/>
                </a:solidFill>
                <a:latin typeface="Century Gothic"/>
                <a:cs typeface="Century Gothic"/>
              </a:rPr>
              <a:t>suicide</a:t>
            </a:r>
            <a:r>
              <a:rPr sz="1200" spc="100" dirty="0">
                <a:solidFill>
                  <a:srgbClr val="3A3838"/>
                </a:solidFill>
                <a:latin typeface="Century Gothic"/>
                <a:cs typeface="Century Gothic"/>
              </a:rPr>
              <a:t> </a:t>
            </a:r>
            <a:r>
              <a:rPr sz="1200" dirty="0">
                <a:solidFill>
                  <a:srgbClr val="3A3838"/>
                </a:solidFill>
                <a:latin typeface="Century Gothic"/>
                <a:cs typeface="Century Gothic"/>
              </a:rPr>
              <a:t>and</a:t>
            </a:r>
            <a:r>
              <a:rPr sz="1200" spc="90" dirty="0">
                <a:solidFill>
                  <a:srgbClr val="3A3838"/>
                </a:solidFill>
                <a:latin typeface="Century Gothic"/>
                <a:cs typeface="Century Gothic"/>
              </a:rPr>
              <a:t> </a:t>
            </a:r>
            <a:r>
              <a:rPr sz="1200" spc="-25" dirty="0">
                <a:solidFill>
                  <a:srgbClr val="3A3838"/>
                </a:solidFill>
                <a:latin typeface="Century Gothic"/>
                <a:cs typeface="Century Gothic"/>
              </a:rPr>
              <a:t>are</a:t>
            </a:r>
            <a:r>
              <a:rPr sz="1200" spc="500" dirty="0">
                <a:solidFill>
                  <a:srgbClr val="3A3838"/>
                </a:solidFill>
                <a:latin typeface="Century Gothic"/>
                <a:cs typeface="Century Gothic"/>
              </a:rPr>
              <a:t> </a:t>
            </a:r>
            <a:r>
              <a:rPr sz="1200" dirty="0">
                <a:solidFill>
                  <a:srgbClr val="3A3838"/>
                </a:solidFill>
                <a:latin typeface="Century Gothic"/>
                <a:cs typeface="Century Gothic"/>
              </a:rPr>
              <a:t>more</a:t>
            </a:r>
            <a:r>
              <a:rPr sz="1200" spc="15" dirty="0">
                <a:solidFill>
                  <a:srgbClr val="3A3838"/>
                </a:solidFill>
                <a:latin typeface="Century Gothic"/>
                <a:cs typeface="Century Gothic"/>
              </a:rPr>
              <a:t> </a:t>
            </a:r>
            <a:r>
              <a:rPr sz="1200" spc="50" dirty="0">
                <a:solidFill>
                  <a:srgbClr val="3A3838"/>
                </a:solidFill>
                <a:latin typeface="Century Gothic"/>
                <a:cs typeface="Century Gothic"/>
              </a:rPr>
              <a:t>likely</a:t>
            </a:r>
            <a:r>
              <a:rPr sz="1200" spc="30" dirty="0">
                <a:solidFill>
                  <a:srgbClr val="3A3838"/>
                </a:solidFill>
                <a:latin typeface="Century Gothic"/>
                <a:cs typeface="Century Gothic"/>
              </a:rPr>
              <a:t> </a:t>
            </a:r>
            <a:r>
              <a:rPr sz="1200" dirty="0">
                <a:solidFill>
                  <a:srgbClr val="3A3838"/>
                </a:solidFill>
                <a:latin typeface="Century Gothic"/>
                <a:cs typeface="Century Gothic"/>
              </a:rPr>
              <a:t>to</a:t>
            </a:r>
            <a:r>
              <a:rPr sz="1200" spc="10" dirty="0">
                <a:solidFill>
                  <a:srgbClr val="3A3838"/>
                </a:solidFill>
                <a:latin typeface="Century Gothic"/>
                <a:cs typeface="Century Gothic"/>
              </a:rPr>
              <a:t> </a:t>
            </a:r>
            <a:r>
              <a:rPr sz="1200" spc="-10" dirty="0">
                <a:solidFill>
                  <a:srgbClr val="3A3838"/>
                </a:solidFill>
                <a:latin typeface="Century Gothic"/>
                <a:cs typeface="Century Gothic"/>
              </a:rPr>
              <a:t>be</a:t>
            </a:r>
            <a:r>
              <a:rPr sz="1200" spc="20" dirty="0">
                <a:solidFill>
                  <a:srgbClr val="3A3838"/>
                </a:solidFill>
                <a:latin typeface="Century Gothic"/>
                <a:cs typeface="Century Gothic"/>
              </a:rPr>
              <a:t> </a:t>
            </a:r>
            <a:r>
              <a:rPr sz="1200" spc="35" dirty="0">
                <a:solidFill>
                  <a:srgbClr val="3A3838"/>
                </a:solidFill>
                <a:latin typeface="Century Gothic"/>
                <a:cs typeface="Century Gothic"/>
              </a:rPr>
              <a:t>uninsured, </a:t>
            </a:r>
            <a:r>
              <a:rPr sz="1200" dirty="0">
                <a:solidFill>
                  <a:srgbClr val="3A3838"/>
                </a:solidFill>
                <a:latin typeface="Century Gothic"/>
                <a:cs typeface="Century Gothic"/>
              </a:rPr>
              <a:t>experience</a:t>
            </a:r>
            <a:r>
              <a:rPr sz="1200" spc="-20" dirty="0">
                <a:solidFill>
                  <a:srgbClr val="3A3838"/>
                </a:solidFill>
                <a:latin typeface="Century Gothic"/>
                <a:cs typeface="Century Gothic"/>
              </a:rPr>
              <a:t> </a:t>
            </a:r>
            <a:r>
              <a:rPr sz="1200" spc="-25" dirty="0">
                <a:solidFill>
                  <a:srgbClr val="3A3838"/>
                </a:solidFill>
                <a:latin typeface="Century Gothic"/>
                <a:cs typeface="Century Gothic"/>
              </a:rPr>
              <a:t>delayed</a:t>
            </a:r>
            <a:r>
              <a:rPr sz="1200" spc="-10" dirty="0">
                <a:solidFill>
                  <a:srgbClr val="3A3838"/>
                </a:solidFill>
                <a:latin typeface="Century Gothic"/>
                <a:cs typeface="Century Gothic"/>
              </a:rPr>
              <a:t> </a:t>
            </a:r>
            <a:r>
              <a:rPr sz="1200" dirty="0">
                <a:solidFill>
                  <a:srgbClr val="3A3838"/>
                </a:solidFill>
                <a:latin typeface="Century Gothic"/>
                <a:cs typeface="Century Gothic"/>
              </a:rPr>
              <a:t>medical</a:t>
            </a:r>
            <a:r>
              <a:rPr sz="1200" spc="-10" dirty="0">
                <a:solidFill>
                  <a:srgbClr val="3A3838"/>
                </a:solidFill>
                <a:latin typeface="Century Gothic"/>
                <a:cs typeface="Century Gothic"/>
              </a:rPr>
              <a:t> </a:t>
            </a:r>
            <a:r>
              <a:rPr sz="1200" spc="-20" dirty="0">
                <a:solidFill>
                  <a:srgbClr val="3A3838"/>
                </a:solidFill>
                <a:latin typeface="Century Gothic"/>
                <a:cs typeface="Century Gothic"/>
              </a:rPr>
              <a:t>care, </a:t>
            </a:r>
            <a:r>
              <a:rPr sz="1200" dirty="0">
                <a:solidFill>
                  <a:srgbClr val="3A3838"/>
                </a:solidFill>
                <a:latin typeface="Century Gothic"/>
                <a:cs typeface="Century Gothic"/>
              </a:rPr>
              <a:t>and</a:t>
            </a:r>
            <a:r>
              <a:rPr sz="1200" spc="20" dirty="0">
                <a:solidFill>
                  <a:srgbClr val="3A3838"/>
                </a:solidFill>
                <a:latin typeface="Century Gothic"/>
                <a:cs typeface="Century Gothic"/>
              </a:rPr>
              <a:t> </a:t>
            </a:r>
            <a:r>
              <a:rPr sz="1200" dirty="0">
                <a:solidFill>
                  <a:srgbClr val="3A3838"/>
                </a:solidFill>
                <a:latin typeface="Century Gothic"/>
                <a:cs typeface="Century Gothic"/>
              </a:rPr>
              <a:t>rely</a:t>
            </a:r>
            <a:r>
              <a:rPr sz="1200" spc="20" dirty="0">
                <a:solidFill>
                  <a:srgbClr val="3A3838"/>
                </a:solidFill>
                <a:latin typeface="Century Gothic"/>
                <a:cs typeface="Century Gothic"/>
              </a:rPr>
              <a:t> </a:t>
            </a:r>
            <a:r>
              <a:rPr sz="1200" dirty="0">
                <a:solidFill>
                  <a:srgbClr val="3A3838"/>
                </a:solidFill>
                <a:latin typeface="Century Gothic"/>
                <a:cs typeface="Century Gothic"/>
              </a:rPr>
              <a:t>on</a:t>
            </a:r>
            <a:r>
              <a:rPr sz="1200" spc="10" dirty="0">
                <a:solidFill>
                  <a:srgbClr val="3A3838"/>
                </a:solidFill>
                <a:latin typeface="Century Gothic"/>
                <a:cs typeface="Century Gothic"/>
              </a:rPr>
              <a:t> </a:t>
            </a:r>
            <a:r>
              <a:rPr sz="1200" spc="-10" dirty="0">
                <a:solidFill>
                  <a:srgbClr val="3A3838"/>
                </a:solidFill>
                <a:latin typeface="Century Gothic"/>
                <a:cs typeface="Century Gothic"/>
              </a:rPr>
              <a:t>emergency </a:t>
            </a:r>
            <a:r>
              <a:rPr sz="1200" dirty="0">
                <a:solidFill>
                  <a:srgbClr val="3A3838"/>
                </a:solidFill>
                <a:latin typeface="Century Gothic"/>
                <a:cs typeface="Century Gothic"/>
              </a:rPr>
              <a:t>departments.</a:t>
            </a:r>
            <a:r>
              <a:rPr sz="1200" spc="80" dirty="0">
                <a:solidFill>
                  <a:srgbClr val="3A3838"/>
                </a:solidFill>
                <a:latin typeface="Century Gothic"/>
                <a:cs typeface="Century Gothic"/>
              </a:rPr>
              <a:t> </a:t>
            </a:r>
            <a:r>
              <a:rPr sz="1200" dirty="0">
                <a:solidFill>
                  <a:srgbClr val="3A3838"/>
                </a:solidFill>
                <a:latin typeface="Century Gothic"/>
                <a:cs typeface="Century Gothic"/>
              </a:rPr>
              <a:t>Nearly</a:t>
            </a:r>
            <a:r>
              <a:rPr sz="1200" spc="114" dirty="0">
                <a:solidFill>
                  <a:srgbClr val="3A3838"/>
                </a:solidFill>
                <a:latin typeface="Century Gothic"/>
                <a:cs typeface="Century Gothic"/>
              </a:rPr>
              <a:t> </a:t>
            </a:r>
            <a:r>
              <a:rPr sz="1200" spc="65" dirty="0">
                <a:solidFill>
                  <a:srgbClr val="3A3838"/>
                </a:solidFill>
                <a:latin typeface="Century Gothic"/>
                <a:cs typeface="Century Gothic"/>
              </a:rPr>
              <a:t>20%</a:t>
            </a:r>
            <a:r>
              <a:rPr sz="1200" spc="130" dirty="0">
                <a:solidFill>
                  <a:srgbClr val="3A3838"/>
                </a:solidFill>
                <a:latin typeface="Century Gothic"/>
                <a:cs typeface="Century Gothic"/>
              </a:rPr>
              <a:t> </a:t>
            </a:r>
            <a:r>
              <a:rPr sz="1200" spc="-25" dirty="0">
                <a:solidFill>
                  <a:srgbClr val="3A3838"/>
                </a:solidFill>
                <a:latin typeface="Century Gothic"/>
                <a:cs typeface="Century Gothic"/>
              </a:rPr>
              <a:t>of </a:t>
            </a:r>
            <a:r>
              <a:rPr sz="1200" dirty="0">
                <a:solidFill>
                  <a:srgbClr val="3A3838"/>
                </a:solidFill>
                <a:latin typeface="Century Gothic"/>
                <a:cs typeface="Century Gothic"/>
              </a:rPr>
              <a:t>transgender</a:t>
            </a:r>
            <a:r>
              <a:rPr sz="1200" spc="185" dirty="0">
                <a:solidFill>
                  <a:srgbClr val="3A3838"/>
                </a:solidFill>
                <a:latin typeface="Century Gothic"/>
                <a:cs typeface="Century Gothic"/>
              </a:rPr>
              <a:t> </a:t>
            </a:r>
            <a:r>
              <a:rPr sz="1200" dirty="0">
                <a:solidFill>
                  <a:srgbClr val="3A3838"/>
                </a:solidFill>
                <a:latin typeface="Century Gothic"/>
                <a:cs typeface="Century Gothic"/>
              </a:rPr>
              <a:t>individuals</a:t>
            </a:r>
            <a:r>
              <a:rPr sz="1200" spc="240" dirty="0">
                <a:solidFill>
                  <a:srgbClr val="3A3838"/>
                </a:solidFill>
                <a:latin typeface="Century Gothic"/>
                <a:cs typeface="Century Gothic"/>
              </a:rPr>
              <a:t> </a:t>
            </a:r>
            <a:r>
              <a:rPr sz="1200" spc="-20" dirty="0">
                <a:solidFill>
                  <a:srgbClr val="3A3838"/>
                </a:solidFill>
                <a:latin typeface="Century Gothic"/>
                <a:cs typeface="Century Gothic"/>
              </a:rPr>
              <a:t>have</a:t>
            </a:r>
            <a:r>
              <a:rPr sz="1200" spc="215" dirty="0">
                <a:solidFill>
                  <a:srgbClr val="3A3838"/>
                </a:solidFill>
                <a:latin typeface="Century Gothic"/>
                <a:cs typeface="Century Gothic"/>
              </a:rPr>
              <a:t> </a:t>
            </a:r>
            <a:r>
              <a:rPr sz="1200" spc="-20" dirty="0">
                <a:solidFill>
                  <a:srgbClr val="3A3838"/>
                </a:solidFill>
                <a:latin typeface="Century Gothic"/>
                <a:cs typeface="Century Gothic"/>
              </a:rPr>
              <a:t>been </a:t>
            </a:r>
            <a:r>
              <a:rPr sz="1200" dirty="0">
                <a:solidFill>
                  <a:srgbClr val="3A3838"/>
                </a:solidFill>
                <a:latin typeface="Century Gothic"/>
                <a:cs typeface="Century Gothic"/>
              </a:rPr>
              <a:t>refused</a:t>
            </a:r>
            <a:r>
              <a:rPr sz="1200" spc="70" dirty="0">
                <a:solidFill>
                  <a:srgbClr val="3A3838"/>
                </a:solidFill>
                <a:latin typeface="Century Gothic"/>
                <a:cs typeface="Century Gothic"/>
              </a:rPr>
              <a:t> </a:t>
            </a:r>
            <a:r>
              <a:rPr sz="1200" dirty="0">
                <a:solidFill>
                  <a:srgbClr val="3A3838"/>
                </a:solidFill>
                <a:latin typeface="Century Gothic"/>
                <a:cs typeface="Century Gothic"/>
              </a:rPr>
              <a:t>some</a:t>
            </a:r>
            <a:r>
              <a:rPr sz="1200" spc="45" dirty="0">
                <a:solidFill>
                  <a:srgbClr val="3A3838"/>
                </a:solidFill>
                <a:latin typeface="Century Gothic"/>
                <a:cs typeface="Century Gothic"/>
              </a:rPr>
              <a:t> </a:t>
            </a:r>
            <a:r>
              <a:rPr sz="1200" spc="70" dirty="0">
                <a:solidFill>
                  <a:srgbClr val="3A3838"/>
                </a:solidFill>
                <a:latin typeface="Century Gothic"/>
                <a:cs typeface="Century Gothic"/>
              </a:rPr>
              <a:t>sort</a:t>
            </a:r>
            <a:r>
              <a:rPr sz="1200" spc="40" dirty="0">
                <a:solidFill>
                  <a:srgbClr val="3A3838"/>
                </a:solidFill>
                <a:latin typeface="Century Gothic"/>
                <a:cs typeface="Century Gothic"/>
              </a:rPr>
              <a:t> </a:t>
            </a:r>
            <a:r>
              <a:rPr sz="1200" dirty="0">
                <a:solidFill>
                  <a:srgbClr val="3A3838"/>
                </a:solidFill>
                <a:latin typeface="Century Gothic"/>
                <a:cs typeface="Century Gothic"/>
              </a:rPr>
              <a:t>of</a:t>
            </a:r>
            <a:r>
              <a:rPr sz="1200" spc="60" dirty="0">
                <a:solidFill>
                  <a:srgbClr val="3A3838"/>
                </a:solidFill>
                <a:latin typeface="Century Gothic"/>
                <a:cs typeface="Century Gothic"/>
              </a:rPr>
              <a:t> </a:t>
            </a:r>
            <a:r>
              <a:rPr sz="1200" dirty="0">
                <a:solidFill>
                  <a:srgbClr val="3A3838"/>
                </a:solidFill>
                <a:latin typeface="Century Gothic"/>
                <a:cs typeface="Century Gothic"/>
              </a:rPr>
              <a:t>medical</a:t>
            </a:r>
            <a:r>
              <a:rPr sz="1200" spc="75" dirty="0">
                <a:solidFill>
                  <a:srgbClr val="3A3838"/>
                </a:solidFill>
                <a:latin typeface="Century Gothic"/>
                <a:cs typeface="Century Gothic"/>
              </a:rPr>
              <a:t> </a:t>
            </a:r>
            <a:r>
              <a:rPr sz="1200" spc="-20" dirty="0">
                <a:solidFill>
                  <a:srgbClr val="3A3838"/>
                </a:solidFill>
                <a:latin typeface="Century Gothic"/>
                <a:cs typeface="Century Gothic"/>
              </a:rPr>
              <a:t>care </a:t>
            </a:r>
            <a:r>
              <a:rPr sz="1200" dirty="0">
                <a:solidFill>
                  <a:srgbClr val="3A3838"/>
                </a:solidFill>
                <a:latin typeface="Century Gothic"/>
                <a:cs typeface="Century Gothic"/>
              </a:rPr>
              <a:t>and</a:t>
            </a:r>
            <a:r>
              <a:rPr sz="1200" spc="-30" dirty="0">
                <a:solidFill>
                  <a:srgbClr val="3A3838"/>
                </a:solidFill>
                <a:latin typeface="Century Gothic"/>
                <a:cs typeface="Century Gothic"/>
              </a:rPr>
              <a:t> </a:t>
            </a:r>
            <a:r>
              <a:rPr sz="1200" dirty="0">
                <a:solidFill>
                  <a:srgbClr val="3A3838"/>
                </a:solidFill>
                <a:latin typeface="Century Gothic"/>
                <a:cs typeface="Century Gothic"/>
              </a:rPr>
              <a:t>nearly</a:t>
            </a:r>
            <a:r>
              <a:rPr sz="1200" spc="-35" dirty="0">
                <a:solidFill>
                  <a:srgbClr val="3A3838"/>
                </a:solidFill>
                <a:latin typeface="Century Gothic"/>
                <a:cs typeface="Century Gothic"/>
              </a:rPr>
              <a:t> </a:t>
            </a:r>
            <a:r>
              <a:rPr sz="1200" spc="65" dirty="0">
                <a:solidFill>
                  <a:srgbClr val="3A3838"/>
                </a:solidFill>
                <a:latin typeface="Century Gothic"/>
                <a:cs typeface="Century Gothic"/>
              </a:rPr>
              <a:t>30%</a:t>
            </a:r>
            <a:r>
              <a:rPr sz="1200" spc="-25" dirty="0">
                <a:solidFill>
                  <a:srgbClr val="3A3838"/>
                </a:solidFill>
                <a:latin typeface="Century Gothic"/>
                <a:cs typeface="Century Gothic"/>
              </a:rPr>
              <a:t> </a:t>
            </a:r>
            <a:r>
              <a:rPr sz="1200" spc="-20" dirty="0">
                <a:solidFill>
                  <a:srgbClr val="3A3838"/>
                </a:solidFill>
                <a:latin typeface="Century Gothic"/>
                <a:cs typeface="Century Gothic"/>
              </a:rPr>
              <a:t>have</a:t>
            </a:r>
            <a:r>
              <a:rPr sz="1200" spc="-30" dirty="0">
                <a:solidFill>
                  <a:srgbClr val="3A3838"/>
                </a:solidFill>
                <a:latin typeface="Century Gothic"/>
                <a:cs typeface="Century Gothic"/>
              </a:rPr>
              <a:t> </a:t>
            </a:r>
            <a:r>
              <a:rPr sz="1200" dirty="0">
                <a:solidFill>
                  <a:srgbClr val="3A3838"/>
                </a:solidFill>
                <a:latin typeface="Century Gothic"/>
                <a:cs typeface="Century Gothic"/>
              </a:rPr>
              <a:t>been</a:t>
            </a:r>
            <a:r>
              <a:rPr sz="1200" spc="-15" dirty="0">
                <a:solidFill>
                  <a:srgbClr val="3A3838"/>
                </a:solidFill>
                <a:latin typeface="Century Gothic"/>
                <a:cs typeface="Century Gothic"/>
              </a:rPr>
              <a:t> </a:t>
            </a:r>
            <a:r>
              <a:rPr sz="1200" spc="-10" dirty="0">
                <a:solidFill>
                  <a:srgbClr val="3A3838"/>
                </a:solidFill>
                <a:latin typeface="Century Gothic"/>
                <a:cs typeface="Century Gothic"/>
              </a:rPr>
              <a:t>harassed </a:t>
            </a:r>
            <a:r>
              <a:rPr sz="1200" dirty="0">
                <a:solidFill>
                  <a:srgbClr val="3A3838"/>
                </a:solidFill>
                <a:latin typeface="Century Gothic"/>
                <a:cs typeface="Century Gothic"/>
              </a:rPr>
              <a:t>by</a:t>
            </a:r>
            <a:r>
              <a:rPr sz="1200" spc="30" dirty="0">
                <a:solidFill>
                  <a:srgbClr val="3A3838"/>
                </a:solidFill>
                <a:latin typeface="Century Gothic"/>
                <a:cs typeface="Century Gothic"/>
              </a:rPr>
              <a:t> </a:t>
            </a:r>
            <a:r>
              <a:rPr sz="1200" dirty="0">
                <a:solidFill>
                  <a:srgbClr val="3A3838"/>
                </a:solidFill>
                <a:latin typeface="Century Gothic"/>
                <a:cs typeface="Century Gothic"/>
              </a:rPr>
              <a:t>healthcare</a:t>
            </a:r>
            <a:r>
              <a:rPr sz="1200" spc="25" dirty="0">
                <a:solidFill>
                  <a:srgbClr val="3A3838"/>
                </a:solidFill>
                <a:latin typeface="Century Gothic"/>
                <a:cs typeface="Century Gothic"/>
              </a:rPr>
              <a:t> </a:t>
            </a:r>
            <a:r>
              <a:rPr sz="1200" dirty="0">
                <a:solidFill>
                  <a:srgbClr val="3A3838"/>
                </a:solidFill>
                <a:latin typeface="Century Gothic"/>
                <a:cs typeface="Century Gothic"/>
              </a:rPr>
              <a:t>providers.</a:t>
            </a:r>
            <a:r>
              <a:rPr sz="1200" spc="10" dirty="0">
                <a:solidFill>
                  <a:srgbClr val="3A3838"/>
                </a:solidFill>
                <a:latin typeface="Century Gothic"/>
                <a:cs typeface="Century Gothic"/>
              </a:rPr>
              <a:t> </a:t>
            </a:r>
            <a:r>
              <a:rPr sz="1200" spc="35" dirty="0">
                <a:solidFill>
                  <a:srgbClr val="3A3838"/>
                </a:solidFill>
                <a:latin typeface="Century Gothic"/>
                <a:cs typeface="Century Gothic"/>
              </a:rPr>
              <a:t>The </a:t>
            </a:r>
            <a:r>
              <a:rPr sz="1200" spc="45" dirty="0">
                <a:solidFill>
                  <a:srgbClr val="3A3838"/>
                </a:solidFill>
                <a:latin typeface="Century Gothic"/>
                <a:cs typeface="Century Gothic"/>
              </a:rPr>
              <a:t>underlying</a:t>
            </a:r>
            <a:r>
              <a:rPr sz="1200" spc="35" dirty="0">
                <a:solidFill>
                  <a:srgbClr val="3A3838"/>
                </a:solidFill>
                <a:latin typeface="Century Gothic"/>
                <a:cs typeface="Century Gothic"/>
              </a:rPr>
              <a:t> </a:t>
            </a:r>
            <a:r>
              <a:rPr sz="1200" dirty="0">
                <a:solidFill>
                  <a:srgbClr val="3A3838"/>
                </a:solidFill>
                <a:latin typeface="Century Gothic"/>
                <a:cs typeface="Century Gothic"/>
              </a:rPr>
              <a:t>causes</a:t>
            </a:r>
            <a:r>
              <a:rPr sz="1200" spc="55" dirty="0">
                <a:solidFill>
                  <a:srgbClr val="3A3838"/>
                </a:solidFill>
                <a:latin typeface="Century Gothic"/>
                <a:cs typeface="Century Gothic"/>
              </a:rPr>
              <a:t> </a:t>
            </a:r>
            <a:r>
              <a:rPr sz="1200" dirty="0">
                <a:solidFill>
                  <a:srgbClr val="3A3838"/>
                </a:solidFill>
                <a:latin typeface="Century Gothic"/>
                <a:cs typeface="Century Gothic"/>
              </a:rPr>
              <a:t>may</a:t>
            </a:r>
            <a:r>
              <a:rPr sz="1200" spc="40" dirty="0">
                <a:solidFill>
                  <a:srgbClr val="3A3838"/>
                </a:solidFill>
                <a:latin typeface="Century Gothic"/>
                <a:cs typeface="Century Gothic"/>
              </a:rPr>
              <a:t> </a:t>
            </a:r>
            <a:r>
              <a:rPr sz="1200" dirty="0">
                <a:solidFill>
                  <a:srgbClr val="3A3838"/>
                </a:solidFill>
                <a:latin typeface="Century Gothic"/>
                <a:cs typeface="Century Gothic"/>
              </a:rPr>
              <a:t>include</a:t>
            </a:r>
            <a:r>
              <a:rPr sz="1200" spc="35" dirty="0">
                <a:solidFill>
                  <a:srgbClr val="3A3838"/>
                </a:solidFill>
                <a:latin typeface="Century Gothic"/>
                <a:cs typeface="Century Gothic"/>
              </a:rPr>
              <a:t> </a:t>
            </a:r>
            <a:r>
              <a:rPr sz="1200" spc="-20" dirty="0">
                <a:solidFill>
                  <a:srgbClr val="3A3838"/>
                </a:solidFill>
                <a:latin typeface="Century Gothic"/>
                <a:cs typeface="Century Gothic"/>
              </a:rPr>
              <a:t>lack </a:t>
            </a:r>
            <a:r>
              <a:rPr sz="1200" dirty="0">
                <a:solidFill>
                  <a:srgbClr val="3A3838"/>
                </a:solidFill>
                <a:latin typeface="Century Gothic"/>
                <a:cs typeface="Century Gothic"/>
              </a:rPr>
              <a:t>of</a:t>
            </a:r>
            <a:r>
              <a:rPr sz="1200" spc="50" dirty="0">
                <a:solidFill>
                  <a:srgbClr val="3A3838"/>
                </a:solidFill>
                <a:latin typeface="Century Gothic"/>
                <a:cs typeface="Century Gothic"/>
              </a:rPr>
              <a:t> </a:t>
            </a:r>
            <a:r>
              <a:rPr sz="1200" dirty="0">
                <a:solidFill>
                  <a:srgbClr val="3A3838"/>
                </a:solidFill>
                <a:latin typeface="Century Gothic"/>
                <a:cs typeface="Century Gothic"/>
              </a:rPr>
              <a:t>healthcare</a:t>
            </a:r>
            <a:r>
              <a:rPr sz="1200" spc="50" dirty="0">
                <a:solidFill>
                  <a:srgbClr val="3A3838"/>
                </a:solidFill>
                <a:latin typeface="Century Gothic"/>
                <a:cs typeface="Century Gothic"/>
              </a:rPr>
              <a:t> </a:t>
            </a:r>
            <a:r>
              <a:rPr sz="1200" dirty="0">
                <a:solidFill>
                  <a:srgbClr val="3A3838"/>
                </a:solidFill>
                <a:latin typeface="Century Gothic"/>
                <a:cs typeface="Century Gothic"/>
              </a:rPr>
              <a:t>training</a:t>
            </a:r>
            <a:r>
              <a:rPr sz="1200" spc="40" dirty="0">
                <a:solidFill>
                  <a:srgbClr val="3A3838"/>
                </a:solidFill>
                <a:latin typeface="Century Gothic"/>
                <a:cs typeface="Century Gothic"/>
              </a:rPr>
              <a:t> </a:t>
            </a:r>
            <a:r>
              <a:rPr sz="1200" dirty="0">
                <a:solidFill>
                  <a:srgbClr val="3A3838"/>
                </a:solidFill>
                <a:latin typeface="Century Gothic"/>
                <a:cs typeface="Century Gothic"/>
              </a:rPr>
              <a:t>and</a:t>
            </a:r>
            <a:r>
              <a:rPr sz="1200" spc="55" dirty="0">
                <a:solidFill>
                  <a:srgbClr val="3A3838"/>
                </a:solidFill>
                <a:latin typeface="Century Gothic"/>
                <a:cs typeface="Century Gothic"/>
              </a:rPr>
              <a:t> </a:t>
            </a:r>
            <a:r>
              <a:rPr sz="1200" spc="45" dirty="0">
                <a:solidFill>
                  <a:srgbClr val="3A3838"/>
                </a:solidFill>
                <a:latin typeface="Century Gothic"/>
                <a:cs typeface="Century Gothic"/>
              </a:rPr>
              <a:t>limited </a:t>
            </a:r>
            <a:r>
              <a:rPr sz="1200" dirty="0">
                <a:solidFill>
                  <a:srgbClr val="3A3838"/>
                </a:solidFill>
                <a:latin typeface="Century Gothic"/>
                <a:cs typeface="Century Gothic"/>
              </a:rPr>
              <a:t>clinical</a:t>
            </a:r>
            <a:r>
              <a:rPr sz="1200" spc="55" dirty="0">
                <a:solidFill>
                  <a:srgbClr val="3A3838"/>
                </a:solidFill>
                <a:latin typeface="Century Gothic"/>
                <a:cs typeface="Century Gothic"/>
              </a:rPr>
              <a:t> </a:t>
            </a:r>
            <a:r>
              <a:rPr sz="1200" spc="-10" dirty="0">
                <a:solidFill>
                  <a:srgbClr val="3A3838"/>
                </a:solidFill>
                <a:latin typeface="Century Gothic"/>
                <a:cs typeface="Century Gothic"/>
              </a:rPr>
              <a:t>research.</a:t>
            </a:r>
            <a:endParaRPr sz="1200">
              <a:latin typeface="Century Gothic"/>
              <a:cs typeface="Century Gothic"/>
            </a:endParaRPr>
          </a:p>
        </p:txBody>
      </p:sp>
      <p:sp>
        <p:nvSpPr>
          <p:cNvPr id="10" name="object 10"/>
          <p:cNvSpPr/>
          <p:nvPr/>
        </p:nvSpPr>
        <p:spPr>
          <a:xfrm>
            <a:off x="1050036" y="4605528"/>
            <a:ext cx="10210800" cy="1112520"/>
          </a:xfrm>
          <a:custGeom>
            <a:avLst/>
            <a:gdLst/>
            <a:ahLst/>
            <a:cxnLst/>
            <a:rect l="l" t="t" r="r" b="b"/>
            <a:pathLst>
              <a:path w="10210800" h="1112520">
                <a:moveTo>
                  <a:pt x="10210800" y="0"/>
                </a:moveTo>
                <a:lnTo>
                  <a:pt x="0" y="0"/>
                </a:lnTo>
                <a:lnTo>
                  <a:pt x="0" y="1112520"/>
                </a:lnTo>
                <a:lnTo>
                  <a:pt x="10210800" y="1112520"/>
                </a:lnTo>
                <a:lnTo>
                  <a:pt x="10210800" y="0"/>
                </a:lnTo>
                <a:close/>
              </a:path>
            </a:pathLst>
          </a:custGeom>
          <a:solidFill>
            <a:srgbClr val="DAE2F3"/>
          </a:solidFill>
        </p:spPr>
        <p:txBody>
          <a:bodyPr wrap="square" lIns="0" tIns="0" rIns="0" bIns="0" rtlCol="0"/>
          <a:lstStyle/>
          <a:p>
            <a:endParaRPr/>
          </a:p>
        </p:txBody>
      </p:sp>
      <p:sp>
        <p:nvSpPr>
          <p:cNvPr id="11" name="object 11"/>
          <p:cNvSpPr txBox="1"/>
          <p:nvPr/>
        </p:nvSpPr>
        <p:spPr>
          <a:xfrm>
            <a:off x="1238250" y="4848605"/>
            <a:ext cx="10210800" cy="1112520"/>
          </a:xfrm>
          <a:prstGeom prst="rect">
            <a:avLst/>
          </a:prstGeom>
          <a:ln w="28575">
            <a:solidFill>
              <a:srgbClr val="2E5496"/>
            </a:solidFill>
          </a:ln>
        </p:spPr>
        <p:txBody>
          <a:bodyPr vert="horz" wrap="square" lIns="0" tIns="153035" rIns="0" bIns="0" rtlCol="0">
            <a:spAutoFit/>
          </a:bodyPr>
          <a:lstStyle/>
          <a:p>
            <a:pPr marL="455295" marR="355600" algn="ctr">
              <a:lnSpc>
                <a:spcPct val="100000"/>
              </a:lnSpc>
              <a:spcBef>
                <a:spcPts val="1205"/>
              </a:spcBef>
            </a:pPr>
            <a:r>
              <a:rPr sz="1400" dirty="0">
                <a:solidFill>
                  <a:srgbClr val="3A3838"/>
                </a:solidFill>
                <a:latin typeface="Century Gothic"/>
                <a:cs typeface="Century Gothic"/>
              </a:rPr>
              <a:t>Health and</a:t>
            </a:r>
            <a:r>
              <a:rPr sz="1400" spc="10" dirty="0">
                <a:solidFill>
                  <a:srgbClr val="3A3838"/>
                </a:solidFill>
                <a:latin typeface="Century Gothic"/>
                <a:cs typeface="Century Gothic"/>
              </a:rPr>
              <a:t> </a:t>
            </a:r>
            <a:r>
              <a:rPr sz="1400" dirty="0">
                <a:solidFill>
                  <a:srgbClr val="3A3838"/>
                </a:solidFill>
                <a:latin typeface="Century Gothic"/>
                <a:cs typeface="Century Gothic"/>
              </a:rPr>
              <a:t>social</a:t>
            </a:r>
            <a:r>
              <a:rPr sz="1400" spc="10" dirty="0">
                <a:solidFill>
                  <a:srgbClr val="3A3838"/>
                </a:solidFill>
                <a:latin typeface="Century Gothic"/>
                <a:cs typeface="Century Gothic"/>
              </a:rPr>
              <a:t> </a:t>
            </a:r>
            <a:r>
              <a:rPr sz="1400" spc="50" dirty="0">
                <a:solidFill>
                  <a:srgbClr val="3A3838"/>
                </a:solidFill>
                <a:latin typeface="Century Gothic"/>
                <a:cs typeface="Century Gothic"/>
              </a:rPr>
              <a:t>disparities</a:t>
            </a:r>
            <a:r>
              <a:rPr sz="1400" spc="25" dirty="0">
                <a:solidFill>
                  <a:srgbClr val="3A3838"/>
                </a:solidFill>
                <a:latin typeface="Century Gothic"/>
                <a:cs typeface="Century Gothic"/>
              </a:rPr>
              <a:t> </a:t>
            </a:r>
            <a:r>
              <a:rPr sz="1400" spc="-55" dirty="0">
                <a:solidFill>
                  <a:srgbClr val="3A3838"/>
                </a:solidFill>
                <a:latin typeface="Century Gothic"/>
                <a:cs typeface="Century Gothic"/>
              </a:rPr>
              <a:t>can</a:t>
            </a:r>
            <a:r>
              <a:rPr sz="1400" spc="5" dirty="0">
                <a:solidFill>
                  <a:srgbClr val="3A3838"/>
                </a:solidFill>
                <a:latin typeface="Century Gothic"/>
                <a:cs typeface="Century Gothic"/>
              </a:rPr>
              <a:t> </a:t>
            </a:r>
            <a:r>
              <a:rPr sz="1400" spc="70" dirty="0">
                <a:solidFill>
                  <a:srgbClr val="3A3838"/>
                </a:solidFill>
                <a:latin typeface="Century Gothic"/>
                <a:cs typeface="Century Gothic"/>
              </a:rPr>
              <a:t>sometimes</a:t>
            </a:r>
            <a:r>
              <a:rPr sz="1400" spc="15" dirty="0">
                <a:solidFill>
                  <a:srgbClr val="3A3838"/>
                </a:solidFill>
                <a:latin typeface="Century Gothic"/>
                <a:cs typeface="Century Gothic"/>
              </a:rPr>
              <a:t> </a:t>
            </a:r>
            <a:r>
              <a:rPr sz="1400" spc="-10" dirty="0">
                <a:solidFill>
                  <a:srgbClr val="3A3838"/>
                </a:solidFill>
                <a:latin typeface="Century Gothic"/>
                <a:cs typeface="Century Gothic"/>
              </a:rPr>
              <a:t>be</a:t>
            </a:r>
            <a:r>
              <a:rPr sz="1400" spc="25" dirty="0">
                <a:solidFill>
                  <a:srgbClr val="3A3838"/>
                </a:solidFill>
                <a:latin typeface="Century Gothic"/>
                <a:cs typeface="Century Gothic"/>
              </a:rPr>
              <a:t> </a:t>
            </a:r>
            <a:r>
              <a:rPr sz="1400" dirty="0">
                <a:solidFill>
                  <a:srgbClr val="3A3838"/>
                </a:solidFill>
                <a:latin typeface="Century Gothic"/>
                <a:cs typeface="Century Gothic"/>
              </a:rPr>
              <a:t>mitigated</a:t>
            </a:r>
            <a:r>
              <a:rPr sz="1400" spc="-15" dirty="0">
                <a:solidFill>
                  <a:srgbClr val="3A3838"/>
                </a:solidFill>
                <a:latin typeface="Century Gothic"/>
                <a:cs typeface="Century Gothic"/>
              </a:rPr>
              <a:t> </a:t>
            </a:r>
            <a:r>
              <a:rPr sz="1400" dirty="0">
                <a:solidFill>
                  <a:srgbClr val="3A3838"/>
                </a:solidFill>
                <a:latin typeface="Century Gothic"/>
                <a:cs typeface="Century Gothic"/>
              </a:rPr>
              <a:t>by</a:t>
            </a:r>
            <a:r>
              <a:rPr sz="1400" spc="20" dirty="0">
                <a:solidFill>
                  <a:srgbClr val="3A3838"/>
                </a:solidFill>
                <a:latin typeface="Century Gothic"/>
                <a:cs typeface="Century Gothic"/>
              </a:rPr>
              <a:t> </a:t>
            </a:r>
            <a:r>
              <a:rPr sz="1400" spc="60" dirty="0">
                <a:solidFill>
                  <a:srgbClr val="3A3838"/>
                </a:solidFill>
                <a:latin typeface="Century Gothic"/>
                <a:cs typeface="Century Gothic"/>
              </a:rPr>
              <a:t>community</a:t>
            </a:r>
            <a:r>
              <a:rPr sz="1400" dirty="0">
                <a:solidFill>
                  <a:srgbClr val="3A3838"/>
                </a:solidFill>
                <a:latin typeface="Century Gothic"/>
                <a:cs typeface="Century Gothic"/>
              </a:rPr>
              <a:t> </a:t>
            </a:r>
            <a:r>
              <a:rPr sz="1400" spc="-10" dirty="0">
                <a:solidFill>
                  <a:srgbClr val="3A3838"/>
                </a:solidFill>
                <a:latin typeface="Century Gothic"/>
                <a:cs typeface="Century Gothic"/>
              </a:rPr>
              <a:t>outreach,</a:t>
            </a:r>
            <a:r>
              <a:rPr sz="1400" spc="-30" dirty="0">
                <a:solidFill>
                  <a:srgbClr val="3A3838"/>
                </a:solidFill>
                <a:latin typeface="Century Gothic"/>
                <a:cs typeface="Century Gothic"/>
              </a:rPr>
              <a:t> </a:t>
            </a:r>
            <a:r>
              <a:rPr sz="1400" spc="50" dirty="0">
                <a:solidFill>
                  <a:srgbClr val="3A3838"/>
                </a:solidFill>
                <a:latin typeface="Century Gothic"/>
                <a:cs typeface="Century Gothic"/>
              </a:rPr>
              <a:t>diversity</a:t>
            </a:r>
            <a:r>
              <a:rPr sz="1400" spc="25" dirty="0">
                <a:solidFill>
                  <a:srgbClr val="3A3838"/>
                </a:solidFill>
                <a:latin typeface="Century Gothic"/>
                <a:cs typeface="Century Gothic"/>
              </a:rPr>
              <a:t> </a:t>
            </a:r>
            <a:r>
              <a:rPr sz="1400" dirty="0">
                <a:solidFill>
                  <a:srgbClr val="3A3838"/>
                </a:solidFill>
                <a:latin typeface="Century Gothic"/>
                <a:cs typeface="Century Gothic"/>
              </a:rPr>
              <a:t>and</a:t>
            </a:r>
            <a:r>
              <a:rPr sz="1400" spc="5" dirty="0">
                <a:solidFill>
                  <a:srgbClr val="3A3838"/>
                </a:solidFill>
                <a:latin typeface="Century Gothic"/>
                <a:cs typeface="Century Gothic"/>
              </a:rPr>
              <a:t> </a:t>
            </a:r>
            <a:r>
              <a:rPr sz="1400" spc="50" dirty="0">
                <a:solidFill>
                  <a:srgbClr val="3A3838"/>
                </a:solidFill>
                <a:latin typeface="Century Gothic"/>
                <a:cs typeface="Century Gothic"/>
              </a:rPr>
              <a:t>inclusion </a:t>
            </a:r>
            <a:r>
              <a:rPr sz="1400" dirty="0">
                <a:solidFill>
                  <a:srgbClr val="3A3838"/>
                </a:solidFill>
                <a:latin typeface="Century Gothic"/>
                <a:cs typeface="Century Gothic"/>
              </a:rPr>
              <a:t>activities,</a:t>
            </a:r>
            <a:r>
              <a:rPr sz="1400" spc="20" dirty="0">
                <a:solidFill>
                  <a:srgbClr val="3A3838"/>
                </a:solidFill>
                <a:latin typeface="Century Gothic"/>
                <a:cs typeface="Century Gothic"/>
              </a:rPr>
              <a:t> </a:t>
            </a:r>
            <a:r>
              <a:rPr sz="1400" dirty="0">
                <a:solidFill>
                  <a:srgbClr val="3A3838"/>
                </a:solidFill>
                <a:latin typeface="Century Gothic"/>
                <a:cs typeface="Century Gothic"/>
              </a:rPr>
              <a:t>clinical</a:t>
            </a:r>
            <a:r>
              <a:rPr sz="1400" spc="30" dirty="0">
                <a:solidFill>
                  <a:srgbClr val="3A3838"/>
                </a:solidFill>
                <a:latin typeface="Century Gothic"/>
                <a:cs typeface="Century Gothic"/>
              </a:rPr>
              <a:t> </a:t>
            </a:r>
            <a:r>
              <a:rPr sz="1400" spc="45" dirty="0">
                <a:solidFill>
                  <a:srgbClr val="3A3838"/>
                </a:solidFill>
                <a:latin typeface="Century Gothic"/>
                <a:cs typeface="Century Gothic"/>
              </a:rPr>
              <a:t>interventions,</a:t>
            </a:r>
            <a:r>
              <a:rPr sz="1400" spc="20" dirty="0">
                <a:solidFill>
                  <a:srgbClr val="3A3838"/>
                </a:solidFill>
                <a:latin typeface="Century Gothic"/>
                <a:cs typeface="Century Gothic"/>
              </a:rPr>
              <a:t> </a:t>
            </a:r>
            <a:r>
              <a:rPr sz="1400" spc="105" dirty="0">
                <a:solidFill>
                  <a:srgbClr val="3A3838"/>
                </a:solidFill>
                <a:latin typeface="Century Gothic"/>
                <a:cs typeface="Century Gothic"/>
              </a:rPr>
              <a:t>multi-</a:t>
            </a:r>
            <a:r>
              <a:rPr sz="1400" spc="-10" dirty="0">
                <a:solidFill>
                  <a:srgbClr val="3A3838"/>
                </a:solidFill>
                <a:latin typeface="Century Gothic"/>
                <a:cs typeface="Century Gothic"/>
              </a:rPr>
              <a:t>language</a:t>
            </a:r>
            <a:r>
              <a:rPr sz="1400" spc="10" dirty="0">
                <a:solidFill>
                  <a:srgbClr val="3A3838"/>
                </a:solidFill>
                <a:latin typeface="Century Gothic"/>
                <a:cs typeface="Century Gothic"/>
              </a:rPr>
              <a:t> </a:t>
            </a:r>
            <a:r>
              <a:rPr sz="1400" dirty="0">
                <a:solidFill>
                  <a:srgbClr val="3A3838"/>
                </a:solidFill>
                <a:latin typeface="Century Gothic"/>
                <a:cs typeface="Century Gothic"/>
              </a:rPr>
              <a:t>education</a:t>
            </a:r>
            <a:r>
              <a:rPr sz="1400" spc="5" dirty="0">
                <a:solidFill>
                  <a:srgbClr val="3A3838"/>
                </a:solidFill>
                <a:latin typeface="Century Gothic"/>
                <a:cs typeface="Century Gothic"/>
              </a:rPr>
              <a:t> </a:t>
            </a:r>
            <a:r>
              <a:rPr sz="1400" dirty="0">
                <a:solidFill>
                  <a:srgbClr val="3A3838"/>
                </a:solidFill>
                <a:latin typeface="Century Gothic"/>
                <a:cs typeface="Century Gothic"/>
              </a:rPr>
              <a:t>materials,</a:t>
            </a:r>
            <a:r>
              <a:rPr sz="1400" spc="20" dirty="0">
                <a:solidFill>
                  <a:srgbClr val="3A3838"/>
                </a:solidFill>
                <a:latin typeface="Century Gothic"/>
                <a:cs typeface="Century Gothic"/>
              </a:rPr>
              <a:t> </a:t>
            </a:r>
            <a:r>
              <a:rPr sz="1400" spc="-20" dirty="0">
                <a:solidFill>
                  <a:srgbClr val="3A3838"/>
                </a:solidFill>
                <a:latin typeface="Century Gothic"/>
                <a:cs typeface="Century Gothic"/>
              </a:rPr>
              <a:t>expanded</a:t>
            </a:r>
            <a:r>
              <a:rPr sz="1400" spc="45" dirty="0">
                <a:solidFill>
                  <a:srgbClr val="3A3838"/>
                </a:solidFill>
                <a:latin typeface="Century Gothic"/>
                <a:cs typeface="Century Gothic"/>
              </a:rPr>
              <a:t> </a:t>
            </a:r>
            <a:r>
              <a:rPr sz="1400" dirty="0">
                <a:solidFill>
                  <a:srgbClr val="3A3838"/>
                </a:solidFill>
                <a:latin typeface="Century Gothic"/>
                <a:cs typeface="Century Gothic"/>
              </a:rPr>
              <a:t>language</a:t>
            </a:r>
            <a:r>
              <a:rPr sz="1400" spc="25" dirty="0">
                <a:solidFill>
                  <a:srgbClr val="3A3838"/>
                </a:solidFill>
                <a:latin typeface="Century Gothic"/>
                <a:cs typeface="Century Gothic"/>
              </a:rPr>
              <a:t> </a:t>
            </a:r>
            <a:r>
              <a:rPr sz="1400" spc="-20" dirty="0">
                <a:solidFill>
                  <a:srgbClr val="3A3838"/>
                </a:solidFill>
                <a:latin typeface="Century Gothic"/>
                <a:cs typeface="Century Gothic"/>
              </a:rPr>
              <a:t>access</a:t>
            </a:r>
            <a:r>
              <a:rPr sz="1400" spc="25" dirty="0">
                <a:solidFill>
                  <a:srgbClr val="3A3838"/>
                </a:solidFill>
                <a:latin typeface="Century Gothic"/>
                <a:cs typeface="Century Gothic"/>
              </a:rPr>
              <a:t> </a:t>
            </a:r>
            <a:r>
              <a:rPr sz="1400" spc="-10" dirty="0">
                <a:solidFill>
                  <a:srgbClr val="3A3838"/>
                </a:solidFill>
                <a:latin typeface="Century Gothic"/>
                <a:cs typeface="Century Gothic"/>
              </a:rPr>
              <a:t>services, </a:t>
            </a:r>
            <a:r>
              <a:rPr sz="1400" spc="10" dirty="0">
                <a:solidFill>
                  <a:srgbClr val="3A3838"/>
                </a:solidFill>
                <a:latin typeface="Century Gothic"/>
                <a:cs typeface="Century Gothic"/>
              </a:rPr>
              <a:t>increased</a:t>
            </a:r>
            <a:r>
              <a:rPr sz="1400" spc="90" dirty="0">
                <a:solidFill>
                  <a:srgbClr val="3A3838"/>
                </a:solidFill>
                <a:latin typeface="Century Gothic"/>
                <a:cs typeface="Century Gothic"/>
              </a:rPr>
              <a:t> </a:t>
            </a:r>
            <a:r>
              <a:rPr sz="1400" spc="20" dirty="0">
                <a:solidFill>
                  <a:srgbClr val="3A3838"/>
                </a:solidFill>
                <a:latin typeface="Century Gothic"/>
                <a:cs typeface="Century Gothic"/>
              </a:rPr>
              <a:t>understanding,</a:t>
            </a:r>
            <a:r>
              <a:rPr sz="1400" spc="85" dirty="0">
                <a:solidFill>
                  <a:srgbClr val="3A3838"/>
                </a:solidFill>
                <a:latin typeface="Century Gothic"/>
                <a:cs typeface="Century Gothic"/>
              </a:rPr>
              <a:t> </a:t>
            </a:r>
            <a:r>
              <a:rPr sz="1400" spc="-20" dirty="0">
                <a:solidFill>
                  <a:srgbClr val="3A3838"/>
                </a:solidFill>
                <a:latin typeface="Century Gothic"/>
                <a:cs typeface="Century Gothic"/>
              </a:rPr>
              <a:t>etc.</a:t>
            </a:r>
            <a:endParaRPr sz="1400">
              <a:latin typeface="Century Gothic"/>
              <a:cs typeface="Century Gothic"/>
            </a:endParaRPr>
          </a:p>
        </p:txBody>
      </p:sp>
      <p:grpSp>
        <p:nvGrpSpPr>
          <p:cNvPr id="12" name="object 12"/>
          <p:cNvGrpSpPr/>
          <p:nvPr/>
        </p:nvGrpSpPr>
        <p:grpSpPr>
          <a:xfrm>
            <a:off x="-28575" y="6088762"/>
            <a:ext cx="12249150" cy="721995"/>
            <a:chOff x="-28575" y="6088762"/>
            <a:chExt cx="12249150" cy="721995"/>
          </a:xfrm>
        </p:grpSpPr>
        <p:sp>
          <p:nvSpPr>
            <p:cNvPr id="13" name="object 1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14" name="object 1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5" name="object 15"/>
          <p:cNvSpPr txBox="1"/>
          <p:nvPr/>
        </p:nvSpPr>
        <p:spPr>
          <a:xfrm>
            <a:off x="9681464" y="6332931"/>
            <a:ext cx="2250440" cy="304165"/>
          </a:xfrm>
          <a:prstGeom prst="rect">
            <a:avLst/>
          </a:prstGeom>
        </p:spPr>
        <p:txBody>
          <a:bodyPr vert="horz" wrap="square" lIns="0" tIns="5080" rIns="0" bIns="0" rtlCol="0">
            <a:spAutoFit/>
          </a:bodyPr>
          <a:lstStyle/>
          <a:p>
            <a:pPr marL="12700">
              <a:lnSpc>
                <a:spcPct val="100000"/>
              </a:lnSpc>
              <a:spcBef>
                <a:spcPts val="40"/>
              </a:spcBef>
            </a:pPr>
            <a:r>
              <a:rPr sz="1800" spc="50" dirty="0">
                <a:solidFill>
                  <a:srgbClr val="F1F1F1"/>
                </a:solidFill>
                <a:latin typeface="Century Gothic"/>
                <a:cs typeface="Century Gothic"/>
              </a:rPr>
              <a:t>Cultural</a:t>
            </a:r>
            <a:r>
              <a:rPr sz="1800" spc="-5" dirty="0">
                <a:solidFill>
                  <a:srgbClr val="F1F1F1"/>
                </a:solidFill>
                <a:latin typeface="Century Gothic"/>
                <a:cs typeface="Century Gothic"/>
              </a:rPr>
              <a:t> </a:t>
            </a:r>
            <a:r>
              <a:rPr sz="1800" spc="-10" dirty="0">
                <a:solidFill>
                  <a:srgbClr val="F1F1F1"/>
                </a:solidFill>
                <a:latin typeface="Century Gothic"/>
                <a:cs typeface="Century Gothic"/>
              </a:rPr>
              <a:t>Awareness</a:t>
            </a:r>
            <a:endParaRPr sz="1800">
              <a:latin typeface="Century Gothic"/>
              <a:cs typeface="Century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400" y="0"/>
            <a:ext cx="12039600" cy="6858000"/>
            <a:chOff x="152400" y="0"/>
            <a:chExt cx="12039600" cy="6858000"/>
          </a:xfrm>
        </p:grpSpPr>
        <p:pic>
          <p:nvPicPr>
            <p:cNvPr id="3" name="object 3"/>
            <p:cNvPicPr/>
            <p:nvPr/>
          </p:nvPicPr>
          <p:blipFill>
            <a:blip r:embed="rId2" cstate="print"/>
            <a:stretch>
              <a:fillRect/>
            </a:stretch>
          </p:blipFill>
          <p:spPr>
            <a:xfrm>
              <a:off x="2772155" y="0"/>
              <a:ext cx="9419844" cy="6857998"/>
            </a:xfrm>
            <a:prstGeom prst="rect">
              <a:avLst/>
            </a:prstGeom>
          </p:spPr>
        </p:pic>
        <p:sp>
          <p:nvSpPr>
            <p:cNvPr id="4" name="object 4"/>
            <p:cNvSpPr/>
            <p:nvPr/>
          </p:nvSpPr>
          <p:spPr>
            <a:xfrm>
              <a:off x="2772155" y="0"/>
              <a:ext cx="9420225" cy="6559550"/>
            </a:xfrm>
            <a:custGeom>
              <a:avLst/>
              <a:gdLst/>
              <a:ahLst/>
              <a:cxnLst/>
              <a:rect l="l" t="t" r="r" b="b"/>
              <a:pathLst>
                <a:path w="9420225" h="6559550">
                  <a:moveTo>
                    <a:pt x="9419844" y="0"/>
                  </a:moveTo>
                  <a:lnTo>
                    <a:pt x="0" y="0"/>
                  </a:lnTo>
                  <a:lnTo>
                    <a:pt x="0" y="6559296"/>
                  </a:lnTo>
                  <a:lnTo>
                    <a:pt x="9419844" y="6559296"/>
                  </a:lnTo>
                  <a:lnTo>
                    <a:pt x="9419844" y="0"/>
                  </a:lnTo>
                  <a:close/>
                </a:path>
              </a:pathLst>
            </a:custGeom>
            <a:solidFill>
              <a:srgbClr val="FFFFFF">
                <a:alpha val="83920"/>
              </a:srgbClr>
            </a:solidFill>
          </p:spPr>
          <p:txBody>
            <a:bodyPr wrap="square" lIns="0" tIns="0" rIns="0" bIns="0" rtlCol="0"/>
            <a:lstStyle/>
            <a:p>
              <a:endParaRPr/>
            </a:p>
          </p:txBody>
        </p:sp>
        <p:sp>
          <p:nvSpPr>
            <p:cNvPr id="5" name="object 5"/>
            <p:cNvSpPr/>
            <p:nvPr/>
          </p:nvSpPr>
          <p:spPr>
            <a:xfrm>
              <a:off x="152400" y="481583"/>
              <a:ext cx="4211320" cy="1468120"/>
            </a:xfrm>
            <a:custGeom>
              <a:avLst/>
              <a:gdLst/>
              <a:ahLst/>
              <a:cxnLst/>
              <a:rect l="l" t="t" r="r" b="b"/>
              <a:pathLst>
                <a:path w="4211320" h="1468120">
                  <a:moveTo>
                    <a:pt x="3477005" y="0"/>
                  </a:moveTo>
                  <a:lnTo>
                    <a:pt x="733806" y="0"/>
                  </a:lnTo>
                  <a:lnTo>
                    <a:pt x="0" y="733805"/>
                  </a:lnTo>
                  <a:lnTo>
                    <a:pt x="0" y="1467612"/>
                  </a:lnTo>
                  <a:lnTo>
                    <a:pt x="4210812" y="1467612"/>
                  </a:lnTo>
                  <a:lnTo>
                    <a:pt x="4210812" y="733805"/>
                  </a:lnTo>
                  <a:lnTo>
                    <a:pt x="3477005" y="0"/>
                  </a:lnTo>
                  <a:close/>
                </a:path>
              </a:pathLst>
            </a:custGeom>
            <a:solidFill>
              <a:srgbClr val="FFF1CC"/>
            </a:solidFill>
          </p:spPr>
          <p:txBody>
            <a:bodyPr wrap="square" lIns="0" tIns="0" rIns="0" bIns="0" rtlCol="0"/>
            <a:lstStyle/>
            <a:p>
              <a:endParaRPr/>
            </a:p>
          </p:txBody>
        </p:sp>
      </p:grpSp>
      <p:sp>
        <p:nvSpPr>
          <p:cNvPr id="6" name="object 6"/>
          <p:cNvSpPr txBox="1">
            <a:spLocks noGrp="1"/>
          </p:cNvSpPr>
          <p:nvPr>
            <p:ph type="title"/>
          </p:nvPr>
        </p:nvSpPr>
        <p:spPr>
          <a:xfrm>
            <a:off x="1787398" y="581406"/>
            <a:ext cx="939165" cy="330835"/>
          </a:xfrm>
          <a:prstGeom prst="rect">
            <a:avLst/>
          </a:prstGeom>
        </p:spPr>
        <p:txBody>
          <a:bodyPr vert="horz" wrap="square" lIns="0" tIns="13335" rIns="0" bIns="0" rtlCol="0">
            <a:spAutoFit/>
          </a:bodyPr>
          <a:lstStyle/>
          <a:p>
            <a:pPr marL="12700">
              <a:lnSpc>
                <a:spcPct val="100000"/>
              </a:lnSpc>
              <a:spcBef>
                <a:spcPts val="105"/>
              </a:spcBef>
            </a:pPr>
            <a:r>
              <a:rPr spc="335" dirty="0"/>
              <a:t>CROSS</a:t>
            </a:r>
          </a:p>
        </p:txBody>
      </p:sp>
      <p:sp>
        <p:nvSpPr>
          <p:cNvPr id="7" name="object 7"/>
          <p:cNvSpPr/>
          <p:nvPr/>
        </p:nvSpPr>
        <p:spPr>
          <a:xfrm>
            <a:off x="152400" y="1626107"/>
            <a:ext cx="4211320" cy="3957954"/>
          </a:xfrm>
          <a:custGeom>
            <a:avLst/>
            <a:gdLst/>
            <a:ahLst/>
            <a:cxnLst/>
            <a:rect l="l" t="t" r="r" b="b"/>
            <a:pathLst>
              <a:path w="4211320" h="3957954">
                <a:moveTo>
                  <a:pt x="4210812" y="0"/>
                </a:moveTo>
                <a:lnTo>
                  <a:pt x="0" y="0"/>
                </a:lnTo>
                <a:lnTo>
                  <a:pt x="0" y="3552571"/>
                </a:lnTo>
                <a:lnTo>
                  <a:pt x="405282" y="3957828"/>
                </a:lnTo>
                <a:lnTo>
                  <a:pt x="3805554" y="3957828"/>
                </a:lnTo>
                <a:lnTo>
                  <a:pt x="4210812" y="3552571"/>
                </a:lnTo>
                <a:lnTo>
                  <a:pt x="4210812" y="0"/>
                </a:lnTo>
                <a:close/>
              </a:path>
            </a:pathLst>
          </a:custGeom>
          <a:solidFill>
            <a:srgbClr val="C8C8C8"/>
          </a:solidFill>
        </p:spPr>
        <p:txBody>
          <a:bodyPr wrap="square" lIns="0" tIns="0" rIns="0" bIns="0" rtlCol="0"/>
          <a:lstStyle/>
          <a:p>
            <a:endParaRPr/>
          </a:p>
        </p:txBody>
      </p:sp>
      <p:sp>
        <p:nvSpPr>
          <p:cNvPr id="8" name="object 8"/>
          <p:cNvSpPr txBox="1"/>
          <p:nvPr/>
        </p:nvSpPr>
        <p:spPr>
          <a:xfrm>
            <a:off x="461873" y="886206"/>
            <a:ext cx="3589654" cy="4282440"/>
          </a:xfrm>
          <a:prstGeom prst="rect">
            <a:avLst/>
          </a:prstGeom>
        </p:spPr>
        <p:txBody>
          <a:bodyPr vert="horz" wrap="square" lIns="0" tIns="13335" rIns="0" bIns="0" rtlCol="0">
            <a:spAutoFit/>
          </a:bodyPr>
          <a:lstStyle/>
          <a:p>
            <a:pPr marL="586105" marR="573405" indent="-5080" algn="ctr">
              <a:lnSpc>
                <a:spcPct val="100000"/>
              </a:lnSpc>
              <a:spcBef>
                <a:spcPts val="105"/>
              </a:spcBef>
            </a:pPr>
            <a:r>
              <a:rPr sz="2000" b="1" spc="315" dirty="0">
                <a:solidFill>
                  <a:srgbClr val="767070"/>
                </a:solidFill>
                <a:latin typeface="Calibri"/>
                <a:cs typeface="Calibri"/>
              </a:rPr>
              <a:t>CULTURAL </a:t>
            </a:r>
            <a:r>
              <a:rPr sz="2000" b="1" spc="254" dirty="0">
                <a:solidFill>
                  <a:srgbClr val="767070"/>
                </a:solidFill>
                <a:latin typeface="Calibri"/>
                <a:cs typeface="Calibri"/>
              </a:rPr>
              <a:t>COMMUNICATION</a:t>
            </a:r>
            <a:endParaRPr sz="2000">
              <a:latin typeface="Calibri"/>
              <a:cs typeface="Calibri"/>
            </a:endParaRPr>
          </a:p>
          <a:p>
            <a:pPr>
              <a:lnSpc>
                <a:spcPct val="100000"/>
              </a:lnSpc>
              <a:spcBef>
                <a:spcPts val="220"/>
              </a:spcBef>
            </a:pPr>
            <a:endParaRPr sz="2000">
              <a:latin typeface="Calibri"/>
              <a:cs typeface="Calibri"/>
            </a:endParaRPr>
          </a:p>
          <a:p>
            <a:pPr marL="12065" marR="5080" algn="ctr">
              <a:lnSpc>
                <a:spcPct val="100000"/>
              </a:lnSpc>
            </a:pPr>
            <a:r>
              <a:rPr sz="1600" spc="90" dirty="0">
                <a:latin typeface="Century Gothic"/>
                <a:cs typeface="Century Gothic"/>
              </a:rPr>
              <a:t>When</a:t>
            </a:r>
            <a:r>
              <a:rPr sz="1600" spc="10" dirty="0">
                <a:latin typeface="Century Gothic"/>
                <a:cs typeface="Century Gothic"/>
              </a:rPr>
              <a:t> </a:t>
            </a:r>
            <a:r>
              <a:rPr sz="1600" spc="75" dirty="0">
                <a:latin typeface="Century Gothic"/>
                <a:cs typeface="Century Gothic"/>
              </a:rPr>
              <a:t>working</a:t>
            </a:r>
            <a:r>
              <a:rPr sz="1600" spc="10" dirty="0">
                <a:latin typeface="Century Gothic"/>
                <a:cs typeface="Century Gothic"/>
              </a:rPr>
              <a:t> </a:t>
            </a:r>
            <a:r>
              <a:rPr sz="1600" spc="90" dirty="0">
                <a:latin typeface="Century Gothic"/>
                <a:cs typeface="Century Gothic"/>
              </a:rPr>
              <a:t>with</a:t>
            </a:r>
            <a:r>
              <a:rPr sz="1600" spc="15" dirty="0">
                <a:latin typeface="Century Gothic"/>
                <a:cs typeface="Century Gothic"/>
              </a:rPr>
              <a:t> </a:t>
            </a:r>
            <a:r>
              <a:rPr sz="1600" spc="-160" dirty="0">
                <a:latin typeface="Century Gothic"/>
                <a:cs typeface="Century Gothic"/>
              </a:rPr>
              <a:t>a</a:t>
            </a:r>
            <a:r>
              <a:rPr sz="1600" spc="-5" dirty="0">
                <a:latin typeface="Century Gothic"/>
                <a:cs typeface="Century Gothic"/>
              </a:rPr>
              <a:t> </a:t>
            </a:r>
            <a:r>
              <a:rPr sz="1600" dirty="0">
                <a:latin typeface="Century Gothic"/>
                <a:cs typeface="Century Gothic"/>
              </a:rPr>
              <a:t>wide</a:t>
            </a:r>
            <a:r>
              <a:rPr sz="1600" spc="10" dirty="0">
                <a:latin typeface="Century Gothic"/>
                <a:cs typeface="Century Gothic"/>
              </a:rPr>
              <a:t> </a:t>
            </a:r>
            <a:r>
              <a:rPr sz="1600" dirty="0">
                <a:latin typeface="Century Gothic"/>
                <a:cs typeface="Century Gothic"/>
              </a:rPr>
              <a:t>array</a:t>
            </a:r>
            <a:r>
              <a:rPr sz="1600" spc="10" dirty="0">
                <a:latin typeface="Century Gothic"/>
                <a:cs typeface="Century Gothic"/>
              </a:rPr>
              <a:t> </a:t>
            </a:r>
            <a:r>
              <a:rPr sz="1600" spc="-25" dirty="0">
                <a:latin typeface="Century Gothic"/>
                <a:cs typeface="Century Gothic"/>
              </a:rPr>
              <a:t>of </a:t>
            </a:r>
            <a:r>
              <a:rPr sz="1600" spc="-10" dirty="0">
                <a:latin typeface="Century Gothic"/>
                <a:cs typeface="Century Gothic"/>
              </a:rPr>
              <a:t>people</a:t>
            </a:r>
            <a:r>
              <a:rPr sz="1600" spc="165" dirty="0">
                <a:latin typeface="Century Gothic"/>
                <a:cs typeface="Century Gothic"/>
              </a:rPr>
              <a:t> </a:t>
            </a:r>
            <a:r>
              <a:rPr sz="1600" spc="75" dirty="0">
                <a:latin typeface="Century Gothic"/>
                <a:cs typeface="Century Gothic"/>
              </a:rPr>
              <a:t>from</a:t>
            </a:r>
            <a:r>
              <a:rPr sz="1600" spc="145" dirty="0">
                <a:latin typeface="Century Gothic"/>
                <a:cs typeface="Century Gothic"/>
              </a:rPr>
              <a:t> </a:t>
            </a:r>
            <a:r>
              <a:rPr sz="1600" dirty="0">
                <a:latin typeface="Century Gothic"/>
                <a:cs typeface="Century Gothic"/>
              </a:rPr>
              <a:t>different</a:t>
            </a:r>
            <a:r>
              <a:rPr sz="1600" spc="165" dirty="0">
                <a:latin typeface="Century Gothic"/>
                <a:cs typeface="Century Gothic"/>
              </a:rPr>
              <a:t> </a:t>
            </a:r>
            <a:r>
              <a:rPr sz="1600" dirty="0">
                <a:latin typeface="Century Gothic"/>
                <a:cs typeface="Century Gothic"/>
              </a:rPr>
              <a:t>cultures,</a:t>
            </a:r>
            <a:r>
              <a:rPr sz="1600" spc="140" dirty="0">
                <a:latin typeface="Century Gothic"/>
                <a:cs typeface="Century Gothic"/>
              </a:rPr>
              <a:t> </a:t>
            </a:r>
            <a:r>
              <a:rPr sz="1600" spc="-20" dirty="0">
                <a:latin typeface="Century Gothic"/>
                <a:cs typeface="Century Gothic"/>
              </a:rPr>
              <a:t>it’s </a:t>
            </a:r>
            <a:r>
              <a:rPr sz="1600" spc="55" dirty="0">
                <a:latin typeface="Century Gothic"/>
                <a:cs typeface="Century Gothic"/>
              </a:rPr>
              <a:t>important</a:t>
            </a:r>
            <a:r>
              <a:rPr sz="1600" spc="45" dirty="0">
                <a:latin typeface="Century Gothic"/>
                <a:cs typeface="Century Gothic"/>
              </a:rPr>
              <a:t> </a:t>
            </a:r>
            <a:r>
              <a:rPr sz="1600" spc="-25" dirty="0">
                <a:latin typeface="Century Gothic"/>
                <a:cs typeface="Century Gothic"/>
              </a:rPr>
              <a:t>to:</a:t>
            </a:r>
            <a:endParaRPr sz="1600">
              <a:latin typeface="Century Gothic"/>
              <a:cs typeface="Century Gothic"/>
            </a:endParaRPr>
          </a:p>
          <a:p>
            <a:pPr marL="480059" indent="-286385">
              <a:lnSpc>
                <a:spcPct val="100000"/>
              </a:lnSpc>
              <a:spcBef>
                <a:spcPts val="1090"/>
              </a:spcBef>
              <a:buFont typeface="Arial"/>
              <a:buChar char="•"/>
              <a:tabLst>
                <a:tab pos="480059" algn="l"/>
              </a:tabLst>
            </a:pPr>
            <a:r>
              <a:rPr sz="1600" spc="-20" dirty="0">
                <a:latin typeface="Century Gothic"/>
                <a:cs typeface="Century Gothic"/>
              </a:rPr>
              <a:t>have</a:t>
            </a:r>
            <a:r>
              <a:rPr sz="1600" spc="35" dirty="0">
                <a:latin typeface="Century Gothic"/>
                <a:cs typeface="Century Gothic"/>
              </a:rPr>
              <a:t> </a:t>
            </a:r>
            <a:r>
              <a:rPr sz="1600" dirty="0">
                <a:latin typeface="Century Gothic"/>
                <a:cs typeface="Century Gothic"/>
              </a:rPr>
              <a:t>respect</a:t>
            </a:r>
            <a:r>
              <a:rPr sz="1600" spc="55" dirty="0">
                <a:latin typeface="Century Gothic"/>
                <a:cs typeface="Century Gothic"/>
              </a:rPr>
              <a:t> </a:t>
            </a:r>
            <a:r>
              <a:rPr sz="1600" dirty="0">
                <a:latin typeface="Century Gothic"/>
                <a:cs typeface="Century Gothic"/>
              </a:rPr>
              <a:t>for</a:t>
            </a:r>
            <a:r>
              <a:rPr sz="1600" spc="20" dirty="0">
                <a:latin typeface="Century Gothic"/>
                <a:cs typeface="Century Gothic"/>
              </a:rPr>
              <a:t> </a:t>
            </a:r>
            <a:r>
              <a:rPr sz="1600" spc="-10" dirty="0">
                <a:latin typeface="Century Gothic"/>
                <a:cs typeface="Century Gothic"/>
              </a:rPr>
              <a:t>everyone</a:t>
            </a:r>
            <a:endParaRPr sz="1600">
              <a:latin typeface="Century Gothic"/>
              <a:cs typeface="Century Gothic"/>
            </a:endParaRPr>
          </a:p>
          <a:p>
            <a:pPr marL="480059" marR="395605" indent="-287020">
              <a:lnSpc>
                <a:spcPct val="100000"/>
              </a:lnSpc>
              <a:buFont typeface="Arial"/>
              <a:buChar char="•"/>
              <a:tabLst>
                <a:tab pos="480059" algn="l"/>
              </a:tabLst>
            </a:pPr>
            <a:r>
              <a:rPr sz="1600" spc="-20" dirty="0">
                <a:latin typeface="Century Gothic"/>
                <a:cs typeface="Century Gothic"/>
              </a:rPr>
              <a:t>have</a:t>
            </a:r>
            <a:r>
              <a:rPr sz="1600" spc="35" dirty="0">
                <a:latin typeface="Century Gothic"/>
                <a:cs typeface="Century Gothic"/>
              </a:rPr>
              <a:t> </a:t>
            </a:r>
            <a:r>
              <a:rPr sz="1600" dirty="0">
                <a:latin typeface="Century Gothic"/>
                <a:cs typeface="Century Gothic"/>
              </a:rPr>
              <a:t>respect</a:t>
            </a:r>
            <a:r>
              <a:rPr sz="1600" spc="55" dirty="0">
                <a:latin typeface="Century Gothic"/>
                <a:cs typeface="Century Gothic"/>
              </a:rPr>
              <a:t> </a:t>
            </a:r>
            <a:r>
              <a:rPr sz="1600" dirty="0">
                <a:latin typeface="Century Gothic"/>
                <a:cs typeface="Century Gothic"/>
              </a:rPr>
              <a:t>for</a:t>
            </a:r>
            <a:r>
              <a:rPr sz="1600" spc="20" dirty="0">
                <a:latin typeface="Century Gothic"/>
                <a:cs typeface="Century Gothic"/>
              </a:rPr>
              <a:t> </a:t>
            </a:r>
            <a:r>
              <a:rPr sz="1600" spc="-10" dirty="0">
                <a:latin typeface="Century Gothic"/>
                <a:cs typeface="Century Gothic"/>
              </a:rPr>
              <a:t>traditions, </a:t>
            </a:r>
            <a:r>
              <a:rPr sz="1600" spc="70" dirty="0">
                <a:latin typeface="Century Gothic"/>
                <a:cs typeface="Century Gothic"/>
              </a:rPr>
              <a:t>norms,</a:t>
            </a:r>
            <a:r>
              <a:rPr sz="1600" spc="50" dirty="0">
                <a:latin typeface="Century Gothic"/>
                <a:cs typeface="Century Gothic"/>
              </a:rPr>
              <a:t> </a:t>
            </a:r>
            <a:r>
              <a:rPr sz="1600" dirty="0">
                <a:latin typeface="Century Gothic"/>
                <a:cs typeface="Century Gothic"/>
              </a:rPr>
              <a:t>and</a:t>
            </a:r>
            <a:r>
              <a:rPr sz="1600" spc="55" dirty="0">
                <a:latin typeface="Century Gothic"/>
                <a:cs typeface="Century Gothic"/>
              </a:rPr>
              <a:t> </a:t>
            </a:r>
            <a:r>
              <a:rPr sz="1600" dirty="0">
                <a:latin typeface="Century Gothic"/>
                <a:cs typeface="Century Gothic"/>
              </a:rPr>
              <a:t>other</a:t>
            </a:r>
            <a:r>
              <a:rPr sz="1600" spc="40" dirty="0">
                <a:latin typeface="Century Gothic"/>
                <a:cs typeface="Century Gothic"/>
              </a:rPr>
              <a:t> </a:t>
            </a:r>
            <a:r>
              <a:rPr sz="1600" spc="65" dirty="0">
                <a:latin typeface="Century Gothic"/>
                <a:cs typeface="Century Gothic"/>
              </a:rPr>
              <a:t>traits</a:t>
            </a:r>
            <a:endParaRPr sz="1600">
              <a:latin typeface="Century Gothic"/>
              <a:cs typeface="Century Gothic"/>
            </a:endParaRPr>
          </a:p>
          <a:p>
            <a:pPr marL="480059" marR="604520" indent="-287020">
              <a:lnSpc>
                <a:spcPct val="100000"/>
              </a:lnSpc>
              <a:buFont typeface="Arial"/>
              <a:buChar char="•"/>
              <a:tabLst>
                <a:tab pos="480059" algn="l"/>
              </a:tabLst>
            </a:pPr>
            <a:r>
              <a:rPr sz="1600" dirty="0">
                <a:latin typeface="Century Gothic"/>
                <a:cs typeface="Century Gothic"/>
              </a:rPr>
              <a:t>be</a:t>
            </a:r>
            <a:r>
              <a:rPr sz="1600" spc="35" dirty="0">
                <a:latin typeface="Century Gothic"/>
                <a:cs typeface="Century Gothic"/>
              </a:rPr>
              <a:t> </a:t>
            </a:r>
            <a:r>
              <a:rPr sz="1600" dirty="0">
                <a:latin typeface="Century Gothic"/>
                <a:cs typeface="Century Gothic"/>
              </a:rPr>
              <a:t>open</a:t>
            </a:r>
            <a:r>
              <a:rPr sz="1600" spc="50" dirty="0">
                <a:latin typeface="Century Gothic"/>
                <a:cs typeface="Century Gothic"/>
              </a:rPr>
              <a:t> </a:t>
            </a:r>
            <a:r>
              <a:rPr sz="1600" dirty="0">
                <a:latin typeface="Century Gothic"/>
                <a:cs typeface="Century Gothic"/>
              </a:rPr>
              <a:t>to</a:t>
            </a:r>
            <a:r>
              <a:rPr sz="1600" spc="40" dirty="0">
                <a:latin typeface="Century Gothic"/>
                <a:cs typeface="Century Gothic"/>
              </a:rPr>
              <a:t> </a:t>
            </a:r>
            <a:r>
              <a:rPr sz="1600" dirty="0">
                <a:latin typeface="Century Gothic"/>
                <a:cs typeface="Century Gothic"/>
              </a:rPr>
              <a:t>learning</a:t>
            </a:r>
            <a:r>
              <a:rPr sz="1600" spc="65" dirty="0">
                <a:latin typeface="Century Gothic"/>
                <a:cs typeface="Century Gothic"/>
              </a:rPr>
              <a:t> </a:t>
            </a:r>
            <a:r>
              <a:rPr sz="1600" spc="-25" dirty="0">
                <a:latin typeface="Century Gothic"/>
                <a:cs typeface="Century Gothic"/>
              </a:rPr>
              <a:t>new </a:t>
            </a:r>
            <a:r>
              <a:rPr sz="1600" spc="40" dirty="0">
                <a:latin typeface="Century Gothic"/>
                <a:cs typeface="Century Gothic"/>
              </a:rPr>
              <a:t>information</a:t>
            </a:r>
            <a:endParaRPr sz="1600">
              <a:latin typeface="Century Gothic"/>
              <a:cs typeface="Century Gothic"/>
            </a:endParaRPr>
          </a:p>
          <a:p>
            <a:pPr marL="480059" indent="-286385">
              <a:lnSpc>
                <a:spcPct val="100000"/>
              </a:lnSpc>
              <a:buFont typeface="Arial"/>
              <a:buChar char="•"/>
              <a:tabLst>
                <a:tab pos="480059" algn="l"/>
              </a:tabLst>
            </a:pPr>
            <a:r>
              <a:rPr sz="1600" dirty="0">
                <a:latin typeface="Century Gothic"/>
                <a:cs typeface="Century Gothic"/>
              </a:rPr>
              <a:t>treat</a:t>
            </a:r>
            <a:r>
              <a:rPr sz="1600" spc="10" dirty="0">
                <a:latin typeface="Century Gothic"/>
                <a:cs typeface="Century Gothic"/>
              </a:rPr>
              <a:t> </a:t>
            </a:r>
            <a:r>
              <a:rPr sz="1600" spc="-10" dirty="0">
                <a:latin typeface="Century Gothic"/>
                <a:cs typeface="Century Gothic"/>
              </a:rPr>
              <a:t>people</a:t>
            </a:r>
            <a:r>
              <a:rPr sz="1600" spc="15" dirty="0">
                <a:latin typeface="Century Gothic"/>
                <a:cs typeface="Century Gothic"/>
              </a:rPr>
              <a:t> </a:t>
            </a:r>
            <a:r>
              <a:rPr sz="1600" spc="-25" dirty="0">
                <a:latin typeface="Century Gothic"/>
                <a:cs typeface="Century Gothic"/>
              </a:rPr>
              <a:t>as</a:t>
            </a:r>
            <a:endParaRPr sz="1600">
              <a:latin typeface="Century Gothic"/>
              <a:cs typeface="Century Gothic"/>
            </a:endParaRPr>
          </a:p>
          <a:p>
            <a:pPr marL="480059">
              <a:lnSpc>
                <a:spcPct val="100000"/>
              </a:lnSpc>
            </a:pPr>
            <a:r>
              <a:rPr sz="1600" dirty="0">
                <a:latin typeface="Century Gothic"/>
                <a:cs typeface="Century Gothic"/>
              </a:rPr>
              <a:t>individuals/don’t</a:t>
            </a:r>
            <a:r>
              <a:rPr sz="1600" spc="260" dirty="0">
                <a:latin typeface="Century Gothic"/>
                <a:cs typeface="Century Gothic"/>
              </a:rPr>
              <a:t> </a:t>
            </a:r>
            <a:r>
              <a:rPr sz="1600" spc="-10" dirty="0">
                <a:latin typeface="Century Gothic"/>
                <a:cs typeface="Century Gothic"/>
              </a:rPr>
              <a:t>generalize</a:t>
            </a:r>
            <a:endParaRPr sz="1600">
              <a:latin typeface="Century Gothic"/>
              <a:cs typeface="Century Gothic"/>
            </a:endParaRPr>
          </a:p>
          <a:p>
            <a:pPr marL="480059" indent="-286385">
              <a:lnSpc>
                <a:spcPct val="100000"/>
              </a:lnSpc>
              <a:buFont typeface="Arial"/>
              <a:buChar char="•"/>
              <a:tabLst>
                <a:tab pos="480059" algn="l"/>
              </a:tabLst>
            </a:pPr>
            <a:r>
              <a:rPr sz="1600" spc="80" dirty="0">
                <a:latin typeface="Century Gothic"/>
                <a:cs typeface="Century Gothic"/>
              </a:rPr>
              <a:t>listen</a:t>
            </a:r>
            <a:r>
              <a:rPr sz="1600" spc="-5" dirty="0">
                <a:latin typeface="Century Gothic"/>
                <a:cs typeface="Century Gothic"/>
              </a:rPr>
              <a:t> </a:t>
            </a:r>
            <a:r>
              <a:rPr sz="1600" spc="90" dirty="0">
                <a:latin typeface="Century Gothic"/>
                <a:cs typeface="Century Gothic"/>
              </a:rPr>
              <a:t>with</a:t>
            </a:r>
            <a:r>
              <a:rPr sz="1600" spc="5" dirty="0">
                <a:latin typeface="Century Gothic"/>
                <a:cs typeface="Century Gothic"/>
              </a:rPr>
              <a:t> </a:t>
            </a:r>
            <a:r>
              <a:rPr sz="1600" spc="-10" dirty="0">
                <a:latin typeface="Century Gothic"/>
                <a:cs typeface="Century Gothic"/>
              </a:rPr>
              <a:t>empathy</a:t>
            </a:r>
            <a:endParaRPr sz="1600">
              <a:latin typeface="Century Gothic"/>
              <a:cs typeface="Century Gothic"/>
            </a:endParaRPr>
          </a:p>
          <a:p>
            <a:pPr marL="480059" indent="-286385">
              <a:lnSpc>
                <a:spcPct val="100000"/>
              </a:lnSpc>
              <a:buFont typeface="Arial"/>
              <a:buChar char="•"/>
              <a:tabLst>
                <a:tab pos="480059" algn="l"/>
              </a:tabLst>
            </a:pPr>
            <a:r>
              <a:rPr sz="1600" dirty="0">
                <a:latin typeface="Century Gothic"/>
                <a:cs typeface="Century Gothic"/>
              </a:rPr>
              <a:t>keep</a:t>
            </a:r>
            <a:r>
              <a:rPr sz="1600" spc="45" dirty="0">
                <a:latin typeface="Century Gothic"/>
                <a:cs typeface="Century Gothic"/>
              </a:rPr>
              <a:t> </a:t>
            </a:r>
            <a:r>
              <a:rPr sz="1600" dirty="0">
                <a:latin typeface="Century Gothic"/>
                <a:cs typeface="Century Gothic"/>
              </a:rPr>
              <a:t>biases</a:t>
            </a:r>
            <a:r>
              <a:rPr sz="1600" spc="60" dirty="0">
                <a:latin typeface="Century Gothic"/>
                <a:cs typeface="Century Gothic"/>
              </a:rPr>
              <a:t> </a:t>
            </a:r>
            <a:r>
              <a:rPr sz="1600" spc="100" dirty="0">
                <a:latin typeface="Century Gothic"/>
                <a:cs typeface="Century Gothic"/>
              </a:rPr>
              <a:t>in</a:t>
            </a:r>
            <a:r>
              <a:rPr sz="1600" spc="30" dirty="0">
                <a:latin typeface="Century Gothic"/>
                <a:cs typeface="Century Gothic"/>
              </a:rPr>
              <a:t> </a:t>
            </a:r>
            <a:r>
              <a:rPr sz="1600" spc="-10" dirty="0">
                <a:latin typeface="Century Gothic"/>
                <a:cs typeface="Century Gothic"/>
              </a:rPr>
              <a:t>check</a:t>
            </a:r>
            <a:endParaRPr sz="1600">
              <a:latin typeface="Century Gothic"/>
              <a:cs typeface="Century Gothic"/>
            </a:endParaRPr>
          </a:p>
          <a:p>
            <a:pPr marL="480059" indent="-286385">
              <a:lnSpc>
                <a:spcPct val="100000"/>
              </a:lnSpc>
              <a:buFont typeface="Arial"/>
              <a:buChar char="•"/>
              <a:tabLst>
                <a:tab pos="480059" algn="l"/>
              </a:tabLst>
            </a:pPr>
            <a:r>
              <a:rPr sz="1600" spc="-75" dirty="0">
                <a:latin typeface="Century Gothic"/>
                <a:cs typeface="Century Gothic"/>
              </a:rPr>
              <a:t>accept</a:t>
            </a:r>
            <a:r>
              <a:rPr sz="1600" spc="5" dirty="0">
                <a:latin typeface="Century Gothic"/>
                <a:cs typeface="Century Gothic"/>
              </a:rPr>
              <a:t> </a:t>
            </a:r>
            <a:r>
              <a:rPr sz="1600" spc="40" dirty="0">
                <a:latin typeface="Century Gothic"/>
                <a:cs typeface="Century Gothic"/>
              </a:rPr>
              <a:t>ambiguities</a:t>
            </a:r>
            <a:endParaRPr sz="1600">
              <a:latin typeface="Century Gothic"/>
              <a:cs typeface="Century Gothic"/>
            </a:endParaRPr>
          </a:p>
        </p:txBody>
      </p:sp>
      <p:grpSp>
        <p:nvGrpSpPr>
          <p:cNvPr id="9" name="object 9"/>
          <p:cNvGrpSpPr/>
          <p:nvPr/>
        </p:nvGrpSpPr>
        <p:grpSpPr>
          <a:xfrm>
            <a:off x="-28575" y="6088762"/>
            <a:ext cx="12249150" cy="721995"/>
            <a:chOff x="-28575" y="6088762"/>
            <a:chExt cx="12249150" cy="721995"/>
          </a:xfrm>
        </p:grpSpPr>
        <p:sp>
          <p:nvSpPr>
            <p:cNvPr id="10" name="object 10"/>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11" name="object 11"/>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12" name="object 12"/>
          <p:cNvSpPr txBox="1"/>
          <p:nvPr/>
        </p:nvSpPr>
        <p:spPr>
          <a:xfrm>
            <a:off x="4955540" y="362838"/>
            <a:ext cx="5577840" cy="756920"/>
          </a:xfrm>
          <a:prstGeom prst="rect">
            <a:avLst/>
          </a:prstGeom>
        </p:spPr>
        <p:txBody>
          <a:bodyPr vert="horz" wrap="square" lIns="0" tIns="12065" rIns="0" bIns="0" rtlCol="0">
            <a:spAutoFit/>
          </a:bodyPr>
          <a:lstStyle/>
          <a:p>
            <a:pPr marL="12700" marR="5080" indent="-1270" algn="ctr">
              <a:lnSpc>
                <a:spcPct val="100000"/>
              </a:lnSpc>
              <a:spcBef>
                <a:spcPts val="95"/>
              </a:spcBef>
            </a:pPr>
            <a:r>
              <a:rPr sz="1600" spc="50" dirty="0">
                <a:latin typeface="Century Gothic"/>
                <a:cs typeface="Century Gothic"/>
              </a:rPr>
              <a:t>As</a:t>
            </a:r>
            <a:r>
              <a:rPr sz="1600" spc="30" dirty="0">
                <a:latin typeface="Century Gothic"/>
                <a:cs typeface="Century Gothic"/>
              </a:rPr>
              <a:t> </a:t>
            </a:r>
            <a:r>
              <a:rPr sz="1600" spc="-160" dirty="0">
                <a:latin typeface="Century Gothic"/>
                <a:cs typeface="Century Gothic"/>
              </a:rPr>
              <a:t>a</a:t>
            </a:r>
            <a:r>
              <a:rPr sz="1600" spc="15" dirty="0">
                <a:latin typeface="Century Gothic"/>
                <a:cs typeface="Century Gothic"/>
              </a:rPr>
              <a:t> </a:t>
            </a:r>
            <a:r>
              <a:rPr sz="1600" spc="50" dirty="0">
                <a:latin typeface="Century Gothic"/>
                <a:cs typeface="Century Gothic"/>
              </a:rPr>
              <a:t>Transportation</a:t>
            </a:r>
            <a:r>
              <a:rPr sz="1600" spc="75" dirty="0">
                <a:latin typeface="Century Gothic"/>
                <a:cs typeface="Century Gothic"/>
              </a:rPr>
              <a:t> </a:t>
            </a:r>
            <a:r>
              <a:rPr sz="1600" dirty="0">
                <a:latin typeface="Century Gothic"/>
                <a:cs typeface="Century Gothic"/>
              </a:rPr>
              <a:t>Provider,</a:t>
            </a:r>
            <a:r>
              <a:rPr sz="1600" spc="35" dirty="0">
                <a:latin typeface="Century Gothic"/>
                <a:cs typeface="Century Gothic"/>
              </a:rPr>
              <a:t> </a:t>
            </a:r>
            <a:r>
              <a:rPr sz="1600" dirty="0">
                <a:latin typeface="Century Gothic"/>
                <a:cs typeface="Century Gothic"/>
              </a:rPr>
              <a:t>you</a:t>
            </a:r>
            <a:r>
              <a:rPr sz="1600" spc="20" dirty="0">
                <a:latin typeface="Century Gothic"/>
                <a:cs typeface="Century Gothic"/>
              </a:rPr>
              <a:t> </a:t>
            </a:r>
            <a:r>
              <a:rPr sz="1600" dirty="0">
                <a:latin typeface="Century Gothic"/>
                <a:cs typeface="Century Gothic"/>
              </a:rPr>
              <a:t>are</a:t>
            </a:r>
            <a:r>
              <a:rPr sz="1600" spc="40" dirty="0">
                <a:latin typeface="Century Gothic"/>
                <a:cs typeface="Century Gothic"/>
              </a:rPr>
              <a:t> </a:t>
            </a:r>
            <a:r>
              <a:rPr sz="1600" spc="-160" dirty="0">
                <a:latin typeface="Century Gothic"/>
                <a:cs typeface="Century Gothic"/>
              </a:rPr>
              <a:t>a</a:t>
            </a:r>
            <a:r>
              <a:rPr sz="1600" spc="40" dirty="0">
                <a:latin typeface="Century Gothic"/>
                <a:cs typeface="Century Gothic"/>
              </a:rPr>
              <a:t> </a:t>
            </a:r>
            <a:r>
              <a:rPr sz="1600" b="1" spc="145" dirty="0">
                <a:latin typeface="Calibri"/>
                <a:cs typeface="Calibri"/>
              </a:rPr>
              <a:t>critical</a:t>
            </a:r>
            <a:r>
              <a:rPr sz="1600" b="1" spc="500" dirty="0">
                <a:latin typeface="Calibri"/>
                <a:cs typeface="Calibri"/>
              </a:rPr>
              <a:t> </a:t>
            </a:r>
            <a:r>
              <a:rPr sz="1600" dirty="0">
                <a:latin typeface="Century Gothic"/>
                <a:cs typeface="Century Gothic"/>
              </a:rPr>
              <a:t>resource</a:t>
            </a:r>
            <a:r>
              <a:rPr sz="1600" spc="95" dirty="0">
                <a:latin typeface="Century Gothic"/>
                <a:cs typeface="Century Gothic"/>
              </a:rPr>
              <a:t> </a:t>
            </a:r>
            <a:r>
              <a:rPr sz="1600" dirty="0">
                <a:latin typeface="Century Gothic"/>
                <a:cs typeface="Century Gothic"/>
              </a:rPr>
              <a:t>allowing</a:t>
            </a:r>
            <a:r>
              <a:rPr sz="1600" spc="95" dirty="0">
                <a:latin typeface="Century Gothic"/>
                <a:cs typeface="Century Gothic"/>
              </a:rPr>
              <a:t> </a:t>
            </a:r>
            <a:r>
              <a:rPr sz="1600" dirty="0">
                <a:latin typeface="Century Gothic"/>
                <a:cs typeface="Century Gothic"/>
              </a:rPr>
              <a:t>the</a:t>
            </a:r>
            <a:r>
              <a:rPr sz="1600" spc="80" dirty="0">
                <a:latin typeface="Century Gothic"/>
                <a:cs typeface="Century Gothic"/>
              </a:rPr>
              <a:t> </a:t>
            </a:r>
            <a:r>
              <a:rPr sz="1600" b="1" spc="160" dirty="0">
                <a:latin typeface="Calibri"/>
                <a:cs typeface="Calibri"/>
              </a:rPr>
              <a:t>culturally</a:t>
            </a:r>
            <a:r>
              <a:rPr sz="1600" b="1" spc="235" dirty="0">
                <a:latin typeface="Calibri"/>
                <a:cs typeface="Calibri"/>
              </a:rPr>
              <a:t> </a:t>
            </a:r>
            <a:r>
              <a:rPr sz="1600" b="1" spc="175" dirty="0">
                <a:latin typeface="Calibri"/>
                <a:cs typeface="Calibri"/>
              </a:rPr>
              <a:t>diverse</a:t>
            </a:r>
            <a:r>
              <a:rPr sz="1600" b="1" spc="204" dirty="0">
                <a:latin typeface="Calibri"/>
                <a:cs typeface="Calibri"/>
              </a:rPr>
              <a:t> </a:t>
            </a:r>
            <a:r>
              <a:rPr sz="1600" spc="50" dirty="0">
                <a:latin typeface="Century Gothic"/>
                <a:cs typeface="Century Gothic"/>
              </a:rPr>
              <a:t>Members</a:t>
            </a:r>
            <a:r>
              <a:rPr sz="1600" spc="114" dirty="0">
                <a:latin typeface="Century Gothic"/>
                <a:cs typeface="Century Gothic"/>
              </a:rPr>
              <a:t> </a:t>
            </a:r>
            <a:r>
              <a:rPr sz="1600" spc="-25" dirty="0">
                <a:latin typeface="Century Gothic"/>
                <a:cs typeface="Century Gothic"/>
              </a:rPr>
              <a:t>you </a:t>
            </a:r>
            <a:r>
              <a:rPr sz="1600" spc="55" dirty="0">
                <a:latin typeface="Century Gothic"/>
                <a:cs typeface="Century Gothic"/>
              </a:rPr>
              <a:t>transport</a:t>
            </a:r>
            <a:r>
              <a:rPr sz="1600" spc="15" dirty="0">
                <a:latin typeface="Century Gothic"/>
                <a:cs typeface="Century Gothic"/>
              </a:rPr>
              <a:t> </a:t>
            </a:r>
            <a:r>
              <a:rPr sz="1600" dirty="0">
                <a:latin typeface="Century Gothic"/>
                <a:cs typeface="Century Gothic"/>
              </a:rPr>
              <a:t>to</a:t>
            </a:r>
            <a:r>
              <a:rPr sz="1600" spc="-20" dirty="0">
                <a:latin typeface="Century Gothic"/>
                <a:cs typeface="Century Gothic"/>
              </a:rPr>
              <a:t> have</a:t>
            </a:r>
            <a:r>
              <a:rPr sz="1600" spc="5" dirty="0">
                <a:latin typeface="Century Gothic"/>
                <a:cs typeface="Century Gothic"/>
              </a:rPr>
              <a:t> </a:t>
            </a:r>
            <a:r>
              <a:rPr sz="1600" spc="-25" dirty="0">
                <a:latin typeface="Century Gothic"/>
                <a:cs typeface="Century Gothic"/>
              </a:rPr>
              <a:t>access</a:t>
            </a:r>
            <a:r>
              <a:rPr sz="1600" spc="10" dirty="0">
                <a:latin typeface="Century Gothic"/>
                <a:cs typeface="Century Gothic"/>
              </a:rPr>
              <a:t> </a:t>
            </a:r>
            <a:r>
              <a:rPr sz="1600" dirty="0">
                <a:latin typeface="Century Gothic"/>
                <a:cs typeface="Century Gothic"/>
              </a:rPr>
              <a:t>to</a:t>
            </a:r>
            <a:r>
              <a:rPr sz="1600" spc="-10" dirty="0">
                <a:latin typeface="Century Gothic"/>
                <a:cs typeface="Century Gothic"/>
              </a:rPr>
              <a:t> </a:t>
            </a:r>
            <a:r>
              <a:rPr sz="1600" b="1" spc="175" dirty="0">
                <a:latin typeface="Calibri"/>
                <a:cs typeface="Calibri"/>
              </a:rPr>
              <a:t>essential</a:t>
            </a:r>
            <a:r>
              <a:rPr sz="1600" b="1" spc="90" dirty="0">
                <a:latin typeface="Calibri"/>
                <a:cs typeface="Calibri"/>
              </a:rPr>
              <a:t> </a:t>
            </a:r>
            <a:r>
              <a:rPr sz="1600" b="1" spc="204" dirty="0">
                <a:latin typeface="Calibri"/>
                <a:cs typeface="Calibri"/>
              </a:rPr>
              <a:t>medical</a:t>
            </a:r>
            <a:r>
              <a:rPr sz="1600" b="1" spc="95" dirty="0">
                <a:latin typeface="Calibri"/>
                <a:cs typeface="Calibri"/>
              </a:rPr>
              <a:t> </a:t>
            </a:r>
            <a:r>
              <a:rPr sz="1600" b="1" spc="120" dirty="0">
                <a:latin typeface="Calibri"/>
                <a:cs typeface="Calibri"/>
              </a:rPr>
              <a:t>care</a:t>
            </a:r>
            <a:r>
              <a:rPr sz="1600" spc="120" dirty="0">
                <a:latin typeface="Century Gothic"/>
                <a:cs typeface="Century Gothic"/>
              </a:rPr>
              <a:t>.</a:t>
            </a:r>
            <a:endParaRPr sz="1600">
              <a:latin typeface="Century Gothic"/>
              <a:cs typeface="Century Gothic"/>
            </a:endParaRPr>
          </a:p>
        </p:txBody>
      </p:sp>
      <p:sp>
        <p:nvSpPr>
          <p:cNvPr id="14" name="object 14"/>
          <p:cNvSpPr txBox="1"/>
          <p:nvPr/>
        </p:nvSpPr>
        <p:spPr>
          <a:xfrm>
            <a:off x="9681464" y="6332931"/>
            <a:ext cx="2250440" cy="304165"/>
          </a:xfrm>
          <a:prstGeom prst="rect">
            <a:avLst/>
          </a:prstGeom>
        </p:spPr>
        <p:txBody>
          <a:bodyPr vert="horz" wrap="square" lIns="0" tIns="5080" rIns="0" bIns="0" rtlCol="0">
            <a:spAutoFit/>
          </a:bodyPr>
          <a:lstStyle/>
          <a:p>
            <a:pPr marL="12700">
              <a:lnSpc>
                <a:spcPct val="100000"/>
              </a:lnSpc>
              <a:spcBef>
                <a:spcPts val="40"/>
              </a:spcBef>
            </a:pPr>
            <a:r>
              <a:rPr sz="1800" spc="50" dirty="0">
                <a:solidFill>
                  <a:srgbClr val="F1F1F1"/>
                </a:solidFill>
                <a:latin typeface="Century Gothic"/>
                <a:cs typeface="Century Gothic"/>
              </a:rPr>
              <a:t>Cultural</a:t>
            </a:r>
            <a:r>
              <a:rPr sz="1800" spc="-5" dirty="0">
                <a:solidFill>
                  <a:srgbClr val="F1F1F1"/>
                </a:solidFill>
                <a:latin typeface="Century Gothic"/>
                <a:cs typeface="Century Gothic"/>
              </a:rPr>
              <a:t> </a:t>
            </a:r>
            <a:r>
              <a:rPr sz="1800" spc="-10" dirty="0">
                <a:solidFill>
                  <a:srgbClr val="F1F1F1"/>
                </a:solidFill>
                <a:latin typeface="Century Gothic"/>
                <a:cs typeface="Century Gothic"/>
              </a:rPr>
              <a:t>Awareness</a:t>
            </a:r>
            <a:endParaRPr sz="1800">
              <a:latin typeface="Century Gothic"/>
              <a:cs typeface="Century Gothic"/>
            </a:endParaRPr>
          </a:p>
        </p:txBody>
      </p:sp>
      <p:sp>
        <p:nvSpPr>
          <p:cNvPr id="13" name="object 13"/>
          <p:cNvSpPr txBox="1"/>
          <p:nvPr/>
        </p:nvSpPr>
        <p:spPr>
          <a:xfrm>
            <a:off x="4952491" y="1338453"/>
            <a:ext cx="5581650" cy="2219960"/>
          </a:xfrm>
          <a:prstGeom prst="rect">
            <a:avLst/>
          </a:prstGeom>
        </p:spPr>
        <p:txBody>
          <a:bodyPr vert="horz" wrap="square" lIns="0" tIns="12065" rIns="0" bIns="0" rtlCol="0">
            <a:spAutoFit/>
          </a:bodyPr>
          <a:lstStyle/>
          <a:p>
            <a:pPr marL="12700" marR="5080" algn="ctr">
              <a:lnSpc>
                <a:spcPct val="100000"/>
              </a:lnSpc>
              <a:spcBef>
                <a:spcPts val="95"/>
              </a:spcBef>
            </a:pPr>
            <a:r>
              <a:rPr sz="1600" dirty="0">
                <a:latin typeface="Century Gothic"/>
                <a:cs typeface="Century Gothic"/>
              </a:rPr>
              <a:t>Because</a:t>
            </a:r>
            <a:r>
              <a:rPr sz="1600" spc="100" dirty="0">
                <a:latin typeface="Century Gothic"/>
                <a:cs typeface="Century Gothic"/>
              </a:rPr>
              <a:t> </a:t>
            </a:r>
            <a:r>
              <a:rPr sz="1600" dirty="0">
                <a:latin typeface="Century Gothic"/>
                <a:cs typeface="Century Gothic"/>
              </a:rPr>
              <a:t>your</a:t>
            </a:r>
            <a:r>
              <a:rPr sz="1600" spc="75" dirty="0">
                <a:latin typeface="Century Gothic"/>
                <a:cs typeface="Century Gothic"/>
              </a:rPr>
              <a:t> </a:t>
            </a:r>
            <a:r>
              <a:rPr sz="1600" dirty="0">
                <a:latin typeface="Century Gothic"/>
                <a:cs typeface="Century Gothic"/>
              </a:rPr>
              <a:t>interaction</a:t>
            </a:r>
            <a:r>
              <a:rPr sz="1600" spc="90" dirty="0">
                <a:latin typeface="Century Gothic"/>
                <a:cs typeface="Century Gothic"/>
              </a:rPr>
              <a:t> with</a:t>
            </a:r>
            <a:r>
              <a:rPr sz="1600" spc="100" dirty="0">
                <a:latin typeface="Century Gothic"/>
                <a:cs typeface="Century Gothic"/>
              </a:rPr>
              <a:t> </a:t>
            </a:r>
            <a:r>
              <a:rPr sz="1600" spc="50" dirty="0">
                <a:latin typeface="Century Gothic"/>
                <a:cs typeface="Century Gothic"/>
              </a:rPr>
              <a:t>Members</a:t>
            </a:r>
            <a:r>
              <a:rPr sz="1600" spc="100" dirty="0">
                <a:latin typeface="Century Gothic"/>
                <a:cs typeface="Century Gothic"/>
              </a:rPr>
              <a:t> </a:t>
            </a:r>
            <a:r>
              <a:rPr sz="1600" spc="125" dirty="0">
                <a:latin typeface="Century Gothic"/>
                <a:cs typeface="Century Gothic"/>
              </a:rPr>
              <a:t>is</a:t>
            </a:r>
            <a:r>
              <a:rPr sz="1600" spc="70" dirty="0">
                <a:latin typeface="Century Gothic"/>
                <a:cs typeface="Century Gothic"/>
              </a:rPr>
              <a:t> </a:t>
            </a:r>
            <a:r>
              <a:rPr sz="1600" spc="-10" dirty="0">
                <a:latin typeface="Century Gothic"/>
                <a:cs typeface="Century Gothic"/>
              </a:rPr>
              <a:t>relatively </a:t>
            </a:r>
            <a:r>
              <a:rPr sz="1600" spc="70" dirty="0">
                <a:latin typeface="Century Gothic"/>
                <a:cs typeface="Century Gothic"/>
              </a:rPr>
              <a:t>limited</a:t>
            </a:r>
            <a:r>
              <a:rPr sz="1600" spc="-25" dirty="0">
                <a:latin typeface="Century Gothic"/>
                <a:cs typeface="Century Gothic"/>
              </a:rPr>
              <a:t> </a:t>
            </a:r>
            <a:r>
              <a:rPr sz="1600" spc="100" dirty="0">
                <a:latin typeface="Century Gothic"/>
                <a:cs typeface="Century Gothic"/>
              </a:rPr>
              <a:t>in</a:t>
            </a:r>
            <a:r>
              <a:rPr sz="1600" spc="-10" dirty="0">
                <a:latin typeface="Century Gothic"/>
                <a:cs typeface="Century Gothic"/>
              </a:rPr>
              <a:t> </a:t>
            </a:r>
            <a:r>
              <a:rPr sz="1600" spc="75" dirty="0">
                <a:latin typeface="Century Gothic"/>
                <a:cs typeface="Century Gothic"/>
              </a:rPr>
              <a:t>time</a:t>
            </a:r>
            <a:r>
              <a:rPr sz="1600" spc="-20" dirty="0">
                <a:latin typeface="Century Gothic"/>
                <a:cs typeface="Century Gothic"/>
              </a:rPr>
              <a:t> </a:t>
            </a:r>
            <a:r>
              <a:rPr sz="1600" dirty="0">
                <a:latin typeface="Century Gothic"/>
                <a:cs typeface="Century Gothic"/>
              </a:rPr>
              <a:t>and</a:t>
            </a:r>
            <a:r>
              <a:rPr sz="1600" spc="10" dirty="0">
                <a:latin typeface="Century Gothic"/>
                <a:cs typeface="Century Gothic"/>
              </a:rPr>
              <a:t> </a:t>
            </a:r>
            <a:r>
              <a:rPr sz="1600" spc="-35" dirty="0">
                <a:latin typeface="Century Gothic"/>
                <a:cs typeface="Century Gothic"/>
              </a:rPr>
              <a:t>scope,</a:t>
            </a:r>
            <a:r>
              <a:rPr sz="1600" spc="-5" dirty="0">
                <a:latin typeface="Century Gothic"/>
                <a:cs typeface="Century Gothic"/>
              </a:rPr>
              <a:t> </a:t>
            </a:r>
            <a:r>
              <a:rPr sz="1600" dirty="0">
                <a:latin typeface="Century Gothic"/>
                <a:cs typeface="Century Gothic"/>
              </a:rPr>
              <a:t>you</a:t>
            </a:r>
            <a:r>
              <a:rPr sz="1600" spc="-20" dirty="0">
                <a:latin typeface="Century Gothic"/>
                <a:cs typeface="Century Gothic"/>
              </a:rPr>
              <a:t> </a:t>
            </a:r>
            <a:r>
              <a:rPr sz="1600" dirty="0">
                <a:latin typeface="Century Gothic"/>
                <a:cs typeface="Century Gothic"/>
              </a:rPr>
              <a:t>may not be</a:t>
            </a:r>
            <a:r>
              <a:rPr sz="1600" spc="-20" dirty="0">
                <a:latin typeface="Century Gothic"/>
                <a:cs typeface="Century Gothic"/>
              </a:rPr>
              <a:t> </a:t>
            </a:r>
            <a:r>
              <a:rPr sz="1600" spc="100" dirty="0">
                <a:latin typeface="Century Gothic"/>
                <a:cs typeface="Century Gothic"/>
              </a:rPr>
              <a:t>in</a:t>
            </a:r>
            <a:r>
              <a:rPr sz="1600" spc="-20" dirty="0">
                <a:latin typeface="Century Gothic"/>
                <a:cs typeface="Century Gothic"/>
              </a:rPr>
              <a:t> </a:t>
            </a:r>
            <a:r>
              <a:rPr sz="1600" spc="-50" dirty="0">
                <a:latin typeface="Century Gothic"/>
                <a:cs typeface="Century Gothic"/>
              </a:rPr>
              <a:t>a</a:t>
            </a:r>
            <a:r>
              <a:rPr sz="1600" spc="500" dirty="0">
                <a:latin typeface="Century Gothic"/>
                <a:cs typeface="Century Gothic"/>
              </a:rPr>
              <a:t> </a:t>
            </a:r>
            <a:r>
              <a:rPr sz="1600" spc="50" dirty="0">
                <a:latin typeface="Century Gothic"/>
                <a:cs typeface="Century Gothic"/>
              </a:rPr>
              <a:t>position</a:t>
            </a:r>
            <a:r>
              <a:rPr sz="1600" spc="65" dirty="0">
                <a:latin typeface="Century Gothic"/>
                <a:cs typeface="Century Gothic"/>
              </a:rPr>
              <a:t> </a:t>
            </a:r>
            <a:r>
              <a:rPr sz="1600" dirty="0">
                <a:latin typeface="Century Gothic"/>
                <a:cs typeface="Century Gothic"/>
              </a:rPr>
              <a:t>to</a:t>
            </a:r>
            <a:r>
              <a:rPr sz="1600" spc="50" dirty="0">
                <a:latin typeface="Century Gothic"/>
                <a:cs typeface="Century Gothic"/>
              </a:rPr>
              <a:t> </a:t>
            </a:r>
            <a:r>
              <a:rPr sz="1600" spc="-20" dirty="0">
                <a:latin typeface="Century Gothic"/>
                <a:cs typeface="Century Gothic"/>
              </a:rPr>
              <a:t>engage</a:t>
            </a:r>
            <a:r>
              <a:rPr sz="1600" spc="95" dirty="0">
                <a:latin typeface="Century Gothic"/>
                <a:cs typeface="Century Gothic"/>
              </a:rPr>
              <a:t> </a:t>
            </a:r>
            <a:r>
              <a:rPr sz="1600" spc="100" dirty="0">
                <a:latin typeface="Century Gothic"/>
                <a:cs typeface="Century Gothic"/>
              </a:rPr>
              <a:t>in</a:t>
            </a:r>
            <a:r>
              <a:rPr sz="1600" spc="45" dirty="0">
                <a:latin typeface="Century Gothic"/>
                <a:cs typeface="Century Gothic"/>
              </a:rPr>
              <a:t> </a:t>
            </a:r>
            <a:r>
              <a:rPr sz="1600" dirty="0">
                <a:latin typeface="Century Gothic"/>
                <a:cs typeface="Century Gothic"/>
              </a:rPr>
              <a:t>many</a:t>
            </a:r>
            <a:r>
              <a:rPr sz="1600" spc="85" dirty="0">
                <a:latin typeface="Century Gothic"/>
                <a:cs typeface="Century Gothic"/>
              </a:rPr>
              <a:t> </a:t>
            </a:r>
            <a:r>
              <a:rPr sz="1600" dirty="0">
                <a:latin typeface="Century Gothic"/>
                <a:cs typeface="Century Gothic"/>
              </a:rPr>
              <a:t>of</a:t>
            </a:r>
            <a:r>
              <a:rPr sz="1600" spc="55" dirty="0">
                <a:latin typeface="Century Gothic"/>
                <a:cs typeface="Century Gothic"/>
              </a:rPr>
              <a:t> </a:t>
            </a:r>
            <a:r>
              <a:rPr sz="1600" dirty="0">
                <a:latin typeface="Century Gothic"/>
                <a:cs typeface="Century Gothic"/>
              </a:rPr>
              <a:t>the</a:t>
            </a:r>
            <a:r>
              <a:rPr sz="1600" spc="50" dirty="0">
                <a:latin typeface="Century Gothic"/>
                <a:cs typeface="Century Gothic"/>
              </a:rPr>
              <a:t> </a:t>
            </a:r>
            <a:r>
              <a:rPr sz="1600" dirty="0">
                <a:latin typeface="Century Gothic"/>
                <a:cs typeface="Century Gothic"/>
              </a:rPr>
              <a:t>activities</a:t>
            </a:r>
            <a:r>
              <a:rPr sz="1600" spc="60" dirty="0">
                <a:latin typeface="Century Gothic"/>
                <a:cs typeface="Century Gothic"/>
              </a:rPr>
              <a:t> </a:t>
            </a:r>
            <a:r>
              <a:rPr sz="1600" dirty="0">
                <a:latin typeface="Century Gothic"/>
                <a:cs typeface="Century Gothic"/>
              </a:rPr>
              <a:t>that</a:t>
            </a:r>
            <a:r>
              <a:rPr sz="1600" spc="70" dirty="0">
                <a:latin typeface="Century Gothic"/>
                <a:cs typeface="Century Gothic"/>
              </a:rPr>
              <a:t> </a:t>
            </a:r>
            <a:r>
              <a:rPr sz="1600" spc="95" dirty="0">
                <a:latin typeface="Century Gothic"/>
                <a:cs typeface="Century Gothic"/>
              </a:rPr>
              <a:t>might </a:t>
            </a:r>
            <a:r>
              <a:rPr sz="1600" dirty="0">
                <a:latin typeface="Century Gothic"/>
                <a:cs typeface="Century Gothic"/>
              </a:rPr>
              <a:t>mitigate</a:t>
            </a:r>
            <a:r>
              <a:rPr sz="1600" spc="200" dirty="0">
                <a:latin typeface="Century Gothic"/>
                <a:cs typeface="Century Gothic"/>
              </a:rPr>
              <a:t> </a:t>
            </a:r>
            <a:r>
              <a:rPr sz="1600" spc="50" dirty="0">
                <a:latin typeface="Century Gothic"/>
                <a:cs typeface="Century Gothic"/>
              </a:rPr>
              <a:t>disparities</a:t>
            </a:r>
            <a:r>
              <a:rPr sz="1600" spc="225" dirty="0">
                <a:latin typeface="Century Gothic"/>
                <a:cs typeface="Century Gothic"/>
              </a:rPr>
              <a:t> </a:t>
            </a:r>
            <a:r>
              <a:rPr sz="1600" spc="-10" dirty="0">
                <a:latin typeface="Century Gothic"/>
                <a:cs typeface="Century Gothic"/>
              </a:rPr>
              <a:t>outlined.</a:t>
            </a:r>
            <a:endParaRPr sz="1600">
              <a:latin typeface="Century Gothic"/>
              <a:cs typeface="Century Gothic"/>
            </a:endParaRPr>
          </a:p>
          <a:p>
            <a:pPr marL="36830" marR="29209" algn="ctr">
              <a:lnSpc>
                <a:spcPct val="100000"/>
              </a:lnSpc>
              <a:spcBef>
                <a:spcPts val="1920"/>
              </a:spcBef>
            </a:pPr>
            <a:r>
              <a:rPr sz="1600" dirty="0">
                <a:latin typeface="Century Gothic"/>
                <a:cs typeface="Century Gothic"/>
              </a:rPr>
              <a:t>However,</a:t>
            </a:r>
            <a:r>
              <a:rPr sz="1600" spc="60" dirty="0">
                <a:latin typeface="Century Gothic"/>
                <a:cs typeface="Century Gothic"/>
              </a:rPr>
              <a:t> </a:t>
            </a:r>
            <a:r>
              <a:rPr sz="1600" dirty="0">
                <a:latin typeface="Century Gothic"/>
                <a:cs typeface="Century Gothic"/>
              </a:rPr>
              <a:t>your</a:t>
            </a:r>
            <a:r>
              <a:rPr sz="1600" spc="55" dirty="0">
                <a:latin typeface="Century Gothic"/>
                <a:cs typeface="Century Gothic"/>
              </a:rPr>
              <a:t> </a:t>
            </a:r>
            <a:r>
              <a:rPr sz="1600" dirty="0">
                <a:latin typeface="Century Gothic"/>
                <a:cs typeface="Century Gothic"/>
              </a:rPr>
              <a:t>engagement</a:t>
            </a:r>
            <a:r>
              <a:rPr sz="1600" spc="110" dirty="0">
                <a:latin typeface="Century Gothic"/>
                <a:cs typeface="Century Gothic"/>
              </a:rPr>
              <a:t> </a:t>
            </a:r>
            <a:r>
              <a:rPr sz="1600" spc="90" dirty="0">
                <a:latin typeface="Century Gothic"/>
                <a:cs typeface="Century Gothic"/>
              </a:rPr>
              <a:t>with</a:t>
            </a:r>
            <a:r>
              <a:rPr sz="1600" spc="80" dirty="0">
                <a:latin typeface="Century Gothic"/>
                <a:cs typeface="Century Gothic"/>
              </a:rPr>
              <a:t> </a:t>
            </a:r>
            <a:r>
              <a:rPr sz="1600" spc="114" dirty="0">
                <a:latin typeface="Century Gothic"/>
                <a:cs typeface="Century Gothic"/>
              </a:rPr>
              <a:t>this</a:t>
            </a:r>
            <a:r>
              <a:rPr sz="1600" spc="55" dirty="0">
                <a:latin typeface="Century Gothic"/>
                <a:cs typeface="Century Gothic"/>
              </a:rPr>
              <a:t> </a:t>
            </a:r>
            <a:r>
              <a:rPr sz="1600" dirty="0">
                <a:latin typeface="Century Gothic"/>
                <a:cs typeface="Century Gothic"/>
              </a:rPr>
              <a:t>often</a:t>
            </a:r>
            <a:r>
              <a:rPr sz="1600" spc="55" dirty="0">
                <a:latin typeface="Century Gothic"/>
                <a:cs typeface="Century Gothic"/>
              </a:rPr>
              <a:t> </a:t>
            </a:r>
            <a:r>
              <a:rPr sz="1600" spc="-10" dirty="0">
                <a:latin typeface="Century Gothic"/>
                <a:cs typeface="Century Gothic"/>
              </a:rPr>
              <a:t>vulnerable </a:t>
            </a:r>
            <a:r>
              <a:rPr sz="1600" dirty="0">
                <a:latin typeface="Century Gothic"/>
                <a:cs typeface="Century Gothic"/>
              </a:rPr>
              <a:t>and</a:t>
            </a:r>
            <a:r>
              <a:rPr sz="1600" spc="90" dirty="0">
                <a:latin typeface="Century Gothic"/>
                <a:cs typeface="Century Gothic"/>
              </a:rPr>
              <a:t> </a:t>
            </a:r>
            <a:r>
              <a:rPr sz="1600" dirty="0">
                <a:latin typeface="Century Gothic"/>
                <a:cs typeface="Century Gothic"/>
              </a:rPr>
              <a:t>fragile</a:t>
            </a:r>
            <a:r>
              <a:rPr sz="1600" spc="65" dirty="0">
                <a:latin typeface="Century Gothic"/>
                <a:cs typeface="Century Gothic"/>
              </a:rPr>
              <a:t> </a:t>
            </a:r>
            <a:r>
              <a:rPr sz="1600" dirty="0">
                <a:latin typeface="Century Gothic"/>
                <a:cs typeface="Century Gothic"/>
              </a:rPr>
              <a:t>population</a:t>
            </a:r>
            <a:r>
              <a:rPr sz="1600" spc="90" dirty="0">
                <a:latin typeface="Century Gothic"/>
                <a:cs typeface="Century Gothic"/>
              </a:rPr>
              <a:t> </a:t>
            </a:r>
            <a:r>
              <a:rPr sz="1600" spc="125" dirty="0">
                <a:latin typeface="Century Gothic"/>
                <a:cs typeface="Century Gothic"/>
              </a:rPr>
              <a:t>is</a:t>
            </a:r>
            <a:r>
              <a:rPr sz="1600" spc="55" dirty="0">
                <a:latin typeface="Century Gothic"/>
                <a:cs typeface="Century Gothic"/>
              </a:rPr>
              <a:t> </a:t>
            </a:r>
            <a:r>
              <a:rPr sz="1600" dirty="0">
                <a:latin typeface="Century Gothic"/>
                <a:cs typeface="Century Gothic"/>
              </a:rPr>
              <a:t>improved</a:t>
            </a:r>
            <a:r>
              <a:rPr sz="1600" spc="90" dirty="0">
                <a:latin typeface="Century Gothic"/>
                <a:cs typeface="Century Gothic"/>
              </a:rPr>
              <a:t> </a:t>
            </a:r>
            <a:r>
              <a:rPr sz="1600" spc="45" dirty="0">
                <a:latin typeface="Century Gothic"/>
                <a:cs typeface="Century Gothic"/>
              </a:rPr>
              <a:t>significantly</a:t>
            </a:r>
            <a:r>
              <a:rPr sz="1600" spc="70" dirty="0">
                <a:latin typeface="Century Gothic"/>
                <a:cs typeface="Century Gothic"/>
              </a:rPr>
              <a:t> if</a:t>
            </a:r>
            <a:r>
              <a:rPr sz="1600" spc="55" dirty="0">
                <a:latin typeface="Century Gothic"/>
                <a:cs typeface="Century Gothic"/>
              </a:rPr>
              <a:t> </a:t>
            </a:r>
            <a:r>
              <a:rPr sz="1600" spc="-25" dirty="0">
                <a:latin typeface="Century Gothic"/>
                <a:cs typeface="Century Gothic"/>
              </a:rPr>
              <a:t>you </a:t>
            </a:r>
            <a:r>
              <a:rPr sz="1600" b="1" spc="195" dirty="0">
                <a:latin typeface="Calibri"/>
                <a:cs typeface="Calibri"/>
              </a:rPr>
              <a:t>remain</a:t>
            </a:r>
            <a:r>
              <a:rPr sz="1600" b="1" spc="85" dirty="0">
                <a:latin typeface="Calibri"/>
                <a:cs typeface="Calibri"/>
              </a:rPr>
              <a:t> </a:t>
            </a:r>
            <a:r>
              <a:rPr sz="1600" b="1" spc="195" dirty="0">
                <a:latin typeface="Calibri"/>
                <a:cs typeface="Calibri"/>
              </a:rPr>
              <a:t>aware</a:t>
            </a:r>
            <a:r>
              <a:rPr sz="1600" b="1" spc="95" dirty="0">
                <a:latin typeface="Calibri"/>
                <a:cs typeface="Calibri"/>
              </a:rPr>
              <a:t> </a:t>
            </a:r>
            <a:r>
              <a:rPr sz="1600" dirty="0">
                <a:latin typeface="Century Gothic"/>
                <a:cs typeface="Century Gothic"/>
              </a:rPr>
              <a:t>and</a:t>
            </a:r>
            <a:r>
              <a:rPr sz="1600" spc="25" dirty="0">
                <a:latin typeface="Century Gothic"/>
                <a:cs typeface="Century Gothic"/>
              </a:rPr>
              <a:t> </a:t>
            </a:r>
            <a:r>
              <a:rPr sz="1600" b="1" spc="190" dirty="0">
                <a:latin typeface="Calibri"/>
                <a:cs typeface="Calibri"/>
              </a:rPr>
              <a:t>mindful</a:t>
            </a:r>
            <a:r>
              <a:rPr sz="1600" b="1" spc="100" dirty="0">
                <a:latin typeface="Calibri"/>
                <a:cs typeface="Calibri"/>
              </a:rPr>
              <a:t> </a:t>
            </a:r>
            <a:r>
              <a:rPr sz="1600" dirty="0">
                <a:latin typeface="Century Gothic"/>
                <a:cs typeface="Century Gothic"/>
              </a:rPr>
              <a:t>of</a:t>
            </a:r>
            <a:r>
              <a:rPr sz="1600" spc="-5" dirty="0">
                <a:latin typeface="Century Gothic"/>
                <a:cs typeface="Century Gothic"/>
              </a:rPr>
              <a:t> </a:t>
            </a:r>
            <a:r>
              <a:rPr sz="1600" dirty="0">
                <a:latin typeface="Century Gothic"/>
                <a:cs typeface="Century Gothic"/>
              </a:rPr>
              <a:t>Members’</a:t>
            </a:r>
            <a:r>
              <a:rPr sz="1600" spc="25" dirty="0">
                <a:latin typeface="Century Gothic"/>
                <a:cs typeface="Century Gothic"/>
              </a:rPr>
              <a:t> </a:t>
            </a:r>
            <a:r>
              <a:rPr sz="1600" b="1" spc="165" dirty="0">
                <a:latin typeface="Calibri"/>
                <a:cs typeface="Calibri"/>
              </a:rPr>
              <a:t>diverse cultural</a:t>
            </a:r>
            <a:r>
              <a:rPr sz="1600" b="1" spc="95" dirty="0">
                <a:latin typeface="Calibri"/>
                <a:cs typeface="Calibri"/>
              </a:rPr>
              <a:t> </a:t>
            </a:r>
            <a:r>
              <a:rPr sz="1600" b="1" spc="225" dirty="0">
                <a:latin typeface="Calibri"/>
                <a:cs typeface="Calibri"/>
              </a:rPr>
              <a:t>backgrounds</a:t>
            </a:r>
            <a:r>
              <a:rPr sz="1600" b="1" spc="90" dirty="0">
                <a:latin typeface="Calibri"/>
                <a:cs typeface="Calibri"/>
              </a:rPr>
              <a:t> </a:t>
            </a:r>
            <a:r>
              <a:rPr sz="1600" dirty="0">
                <a:latin typeface="Century Gothic"/>
                <a:cs typeface="Century Gothic"/>
              </a:rPr>
              <a:t>and</a:t>
            </a:r>
            <a:r>
              <a:rPr sz="1600" spc="-15" dirty="0">
                <a:latin typeface="Century Gothic"/>
                <a:cs typeface="Century Gothic"/>
              </a:rPr>
              <a:t> </a:t>
            </a:r>
            <a:r>
              <a:rPr sz="1600" b="1" spc="165" dirty="0">
                <a:latin typeface="Calibri"/>
                <a:cs typeface="Calibri"/>
              </a:rPr>
              <a:t>environments</a:t>
            </a:r>
            <a:r>
              <a:rPr sz="1600" spc="165" dirty="0">
                <a:latin typeface="Century Gothic"/>
                <a:cs typeface="Century Gothic"/>
              </a:rPr>
              <a:t>.</a:t>
            </a:r>
            <a:endParaRPr sz="1600">
              <a:latin typeface="Century Gothic"/>
              <a:cs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96211" y="2619755"/>
            <a:ext cx="10429240" cy="1656714"/>
          </a:xfrm>
          <a:custGeom>
            <a:avLst/>
            <a:gdLst/>
            <a:ahLst/>
            <a:cxnLst/>
            <a:rect l="l" t="t" r="r" b="b"/>
            <a:pathLst>
              <a:path w="10429240" h="1656714">
                <a:moveTo>
                  <a:pt x="10428732" y="0"/>
                </a:moveTo>
                <a:lnTo>
                  <a:pt x="0" y="0"/>
                </a:lnTo>
                <a:lnTo>
                  <a:pt x="0" y="1656588"/>
                </a:lnTo>
                <a:lnTo>
                  <a:pt x="10428732" y="1656588"/>
                </a:lnTo>
                <a:lnTo>
                  <a:pt x="10428732" y="0"/>
                </a:lnTo>
                <a:close/>
              </a:path>
            </a:pathLst>
          </a:custGeom>
          <a:solidFill>
            <a:srgbClr val="D5DCE4"/>
          </a:solidFill>
        </p:spPr>
        <p:txBody>
          <a:bodyPr wrap="square" lIns="0" tIns="0" rIns="0" bIns="0" rtlCol="0"/>
          <a:lstStyle/>
          <a:p>
            <a:endParaRPr/>
          </a:p>
        </p:txBody>
      </p:sp>
      <p:pic>
        <p:nvPicPr>
          <p:cNvPr id="3" name="object 3"/>
          <p:cNvPicPr/>
          <p:nvPr/>
        </p:nvPicPr>
        <p:blipFill>
          <a:blip r:embed="rId2" cstate="print"/>
          <a:stretch>
            <a:fillRect/>
          </a:stretch>
        </p:blipFill>
        <p:spPr>
          <a:xfrm>
            <a:off x="9895331" y="200707"/>
            <a:ext cx="2090927" cy="510683"/>
          </a:xfrm>
          <a:prstGeom prst="rect">
            <a:avLst/>
          </a:prstGeom>
        </p:spPr>
      </p:pic>
      <p:sp>
        <p:nvSpPr>
          <p:cNvPr id="4" name="object 4"/>
          <p:cNvSpPr/>
          <p:nvPr/>
        </p:nvSpPr>
        <p:spPr>
          <a:xfrm>
            <a:off x="170687" y="170687"/>
            <a:ext cx="5453380" cy="701040"/>
          </a:xfrm>
          <a:custGeom>
            <a:avLst/>
            <a:gdLst/>
            <a:ahLst/>
            <a:cxnLst/>
            <a:rect l="l" t="t" r="r" b="b"/>
            <a:pathLst>
              <a:path w="5453380" h="701040">
                <a:moveTo>
                  <a:pt x="5452872" y="0"/>
                </a:moveTo>
                <a:lnTo>
                  <a:pt x="116840" y="0"/>
                </a:lnTo>
                <a:lnTo>
                  <a:pt x="71360" y="9183"/>
                </a:lnTo>
                <a:lnTo>
                  <a:pt x="34221" y="34226"/>
                </a:lnTo>
                <a:lnTo>
                  <a:pt x="9181" y="71366"/>
                </a:lnTo>
                <a:lnTo>
                  <a:pt x="0" y="116839"/>
                </a:lnTo>
                <a:lnTo>
                  <a:pt x="0" y="701039"/>
                </a:lnTo>
                <a:lnTo>
                  <a:pt x="5336032" y="701039"/>
                </a:lnTo>
                <a:lnTo>
                  <a:pt x="5381505" y="691856"/>
                </a:lnTo>
                <a:lnTo>
                  <a:pt x="5418645" y="666813"/>
                </a:lnTo>
                <a:lnTo>
                  <a:pt x="5443688" y="629673"/>
                </a:lnTo>
                <a:lnTo>
                  <a:pt x="5452872" y="584199"/>
                </a:lnTo>
                <a:lnTo>
                  <a:pt x="5452872" y="0"/>
                </a:lnTo>
                <a:close/>
              </a:path>
            </a:pathLst>
          </a:custGeom>
          <a:solidFill>
            <a:srgbClr val="1F386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56997" rIns="0" bIns="0" rtlCol="0">
            <a:spAutoFit/>
          </a:bodyPr>
          <a:lstStyle/>
          <a:p>
            <a:pPr marL="1955800">
              <a:lnSpc>
                <a:spcPct val="100000"/>
              </a:lnSpc>
              <a:spcBef>
                <a:spcPts val="105"/>
              </a:spcBef>
            </a:pPr>
            <a:r>
              <a:rPr sz="3200" b="0" spc="434" dirty="0">
                <a:solidFill>
                  <a:srgbClr val="DAE2F3"/>
                </a:solidFill>
                <a:latin typeface="Century Gothic"/>
                <a:cs typeface="Century Gothic"/>
              </a:rPr>
              <a:t>THE</a:t>
            </a:r>
            <a:r>
              <a:rPr sz="3200" b="0" spc="-55" dirty="0">
                <a:solidFill>
                  <a:srgbClr val="DAE2F3"/>
                </a:solidFill>
                <a:latin typeface="Century Gothic"/>
                <a:cs typeface="Century Gothic"/>
              </a:rPr>
              <a:t> </a:t>
            </a:r>
            <a:r>
              <a:rPr sz="3200" b="0" spc="275" dirty="0">
                <a:solidFill>
                  <a:srgbClr val="DAE2F3"/>
                </a:solidFill>
                <a:latin typeface="Century Gothic"/>
                <a:cs typeface="Century Gothic"/>
              </a:rPr>
              <a:t>END</a:t>
            </a:r>
            <a:endParaRPr sz="3200">
              <a:latin typeface="Century Gothic"/>
              <a:cs typeface="Century Gothic"/>
            </a:endParaRPr>
          </a:p>
        </p:txBody>
      </p:sp>
      <p:grpSp>
        <p:nvGrpSpPr>
          <p:cNvPr id="6" name="object 6"/>
          <p:cNvGrpSpPr/>
          <p:nvPr/>
        </p:nvGrpSpPr>
        <p:grpSpPr>
          <a:xfrm>
            <a:off x="4811014" y="2785745"/>
            <a:ext cx="2611755" cy="520700"/>
            <a:chOff x="4811014" y="2785745"/>
            <a:chExt cx="2611755" cy="520700"/>
          </a:xfrm>
        </p:grpSpPr>
        <p:pic>
          <p:nvPicPr>
            <p:cNvPr id="7" name="object 7"/>
            <p:cNvPicPr/>
            <p:nvPr/>
          </p:nvPicPr>
          <p:blipFill>
            <a:blip r:embed="rId3" cstate="print"/>
            <a:stretch>
              <a:fillRect/>
            </a:stretch>
          </p:blipFill>
          <p:spPr>
            <a:xfrm>
              <a:off x="4820412" y="2795028"/>
              <a:ext cx="2602230" cy="511289"/>
            </a:xfrm>
            <a:prstGeom prst="rect">
              <a:avLst/>
            </a:prstGeom>
          </p:spPr>
        </p:pic>
        <p:sp>
          <p:nvSpPr>
            <p:cNvPr id="8" name="object 8"/>
            <p:cNvSpPr/>
            <p:nvPr/>
          </p:nvSpPr>
          <p:spPr>
            <a:xfrm>
              <a:off x="4815586" y="2790317"/>
              <a:ext cx="2571115" cy="480059"/>
            </a:xfrm>
            <a:custGeom>
              <a:avLst/>
              <a:gdLst/>
              <a:ahLst/>
              <a:cxnLst/>
              <a:rect l="l" t="t" r="r" b="b"/>
              <a:pathLst>
                <a:path w="2571115" h="480060">
                  <a:moveTo>
                    <a:pt x="1293114" y="0"/>
                  </a:moveTo>
                  <a:lnTo>
                    <a:pt x="1183386" y="0"/>
                  </a:lnTo>
                  <a:lnTo>
                    <a:pt x="969390" y="480060"/>
                  </a:lnTo>
                  <a:lnTo>
                    <a:pt x="1083310" y="480060"/>
                  </a:lnTo>
                  <a:lnTo>
                    <a:pt x="1125854" y="377190"/>
                  </a:lnTo>
                  <a:lnTo>
                    <a:pt x="1461751" y="377190"/>
                  </a:lnTo>
                  <a:lnTo>
                    <a:pt x="1424049" y="292862"/>
                  </a:lnTo>
                  <a:lnTo>
                    <a:pt x="1161414" y="292862"/>
                  </a:lnTo>
                  <a:lnTo>
                    <a:pt x="1237614" y="109093"/>
                  </a:lnTo>
                  <a:lnTo>
                    <a:pt x="1341888" y="109093"/>
                  </a:lnTo>
                  <a:lnTo>
                    <a:pt x="1293114" y="0"/>
                  </a:lnTo>
                  <a:close/>
                </a:path>
                <a:path w="2571115" h="480060">
                  <a:moveTo>
                    <a:pt x="1461751" y="377190"/>
                  </a:moveTo>
                  <a:lnTo>
                    <a:pt x="1348739" y="377190"/>
                  </a:lnTo>
                  <a:lnTo>
                    <a:pt x="1391158" y="480060"/>
                  </a:lnTo>
                  <a:lnTo>
                    <a:pt x="1507743" y="480060"/>
                  </a:lnTo>
                  <a:lnTo>
                    <a:pt x="1461751" y="377190"/>
                  </a:lnTo>
                  <a:close/>
                </a:path>
                <a:path w="2571115" h="480060">
                  <a:moveTo>
                    <a:pt x="1341888" y="109093"/>
                  </a:moveTo>
                  <a:lnTo>
                    <a:pt x="1237614" y="109093"/>
                  </a:lnTo>
                  <a:lnTo>
                    <a:pt x="1313688" y="292862"/>
                  </a:lnTo>
                  <a:lnTo>
                    <a:pt x="1424049" y="292862"/>
                  </a:lnTo>
                  <a:lnTo>
                    <a:pt x="1341888" y="109093"/>
                  </a:lnTo>
                  <a:close/>
                </a:path>
                <a:path w="2571115" h="480060">
                  <a:moveTo>
                    <a:pt x="2223516" y="0"/>
                  </a:moveTo>
                  <a:lnTo>
                    <a:pt x="2113025" y="0"/>
                  </a:lnTo>
                  <a:lnTo>
                    <a:pt x="2113025" y="480060"/>
                  </a:lnTo>
                  <a:lnTo>
                    <a:pt x="2223516" y="480060"/>
                  </a:lnTo>
                  <a:lnTo>
                    <a:pt x="2223516" y="358648"/>
                  </a:lnTo>
                  <a:lnTo>
                    <a:pt x="2287905" y="291465"/>
                  </a:lnTo>
                  <a:lnTo>
                    <a:pt x="2421949" y="291465"/>
                  </a:lnTo>
                  <a:lnTo>
                    <a:pt x="2368812" y="224282"/>
                  </a:lnTo>
                  <a:lnTo>
                    <a:pt x="2223516" y="224282"/>
                  </a:lnTo>
                  <a:lnTo>
                    <a:pt x="2223516" y="0"/>
                  </a:lnTo>
                  <a:close/>
                </a:path>
                <a:path w="2571115" h="480060">
                  <a:moveTo>
                    <a:pt x="2421949" y="291465"/>
                  </a:moveTo>
                  <a:lnTo>
                    <a:pt x="2287905" y="291465"/>
                  </a:lnTo>
                  <a:lnTo>
                    <a:pt x="2441574" y="480060"/>
                  </a:lnTo>
                  <a:lnTo>
                    <a:pt x="2571115" y="480060"/>
                  </a:lnTo>
                  <a:lnTo>
                    <a:pt x="2421949" y="291465"/>
                  </a:lnTo>
                  <a:close/>
                </a:path>
                <a:path w="2571115" h="480060">
                  <a:moveTo>
                    <a:pt x="2559558" y="0"/>
                  </a:moveTo>
                  <a:lnTo>
                    <a:pt x="2436114" y="0"/>
                  </a:lnTo>
                  <a:lnTo>
                    <a:pt x="2223516" y="224282"/>
                  </a:lnTo>
                  <a:lnTo>
                    <a:pt x="2368812" y="224282"/>
                  </a:lnTo>
                  <a:lnTo>
                    <a:pt x="2360675" y="213995"/>
                  </a:lnTo>
                  <a:lnTo>
                    <a:pt x="2559558" y="0"/>
                  </a:lnTo>
                  <a:close/>
                </a:path>
                <a:path w="2571115" h="480060">
                  <a:moveTo>
                    <a:pt x="1650238" y="0"/>
                  </a:moveTo>
                  <a:lnTo>
                    <a:pt x="1558289" y="0"/>
                  </a:lnTo>
                  <a:lnTo>
                    <a:pt x="1558289" y="480060"/>
                  </a:lnTo>
                  <a:lnTo>
                    <a:pt x="1668017" y="480060"/>
                  </a:lnTo>
                  <a:lnTo>
                    <a:pt x="1668017" y="188595"/>
                  </a:lnTo>
                  <a:lnTo>
                    <a:pt x="1804647" y="188595"/>
                  </a:lnTo>
                  <a:lnTo>
                    <a:pt x="1650238" y="0"/>
                  </a:lnTo>
                  <a:close/>
                </a:path>
                <a:path w="2571115" h="480060">
                  <a:moveTo>
                    <a:pt x="1804647" y="188595"/>
                  </a:moveTo>
                  <a:lnTo>
                    <a:pt x="1668017" y="188595"/>
                  </a:lnTo>
                  <a:lnTo>
                    <a:pt x="1907413" y="480060"/>
                  </a:lnTo>
                  <a:lnTo>
                    <a:pt x="1998598" y="480060"/>
                  </a:lnTo>
                  <a:lnTo>
                    <a:pt x="1998598" y="291465"/>
                  </a:lnTo>
                  <a:lnTo>
                    <a:pt x="1888870" y="291465"/>
                  </a:lnTo>
                  <a:lnTo>
                    <a:pt x="1804647" y="188595"/>
                  </a:lnTo>
                  <a:close/>
                </a:path>
                <a:path w="2571115" h="480060">
                  <a:moveTo>
                    <a:pt x="1998598" y="0"/>
                  </a:moveTo>
                  <a:lnTo>
                    <a:pt x="1888870" y="0"/>
                  </a:lnTo>
                  <a:lnTo>
                    <a:pt x="1888870" y="291465"/>
                  </a:lnTo>
                  <a:lnTo>
                    <a:pt x="1998598" y="291465"/>
                  </a:lnTo>
                  <a:lnTo>
                    <a:pt x="1998598" y="0"/>
                  </a:lnTo>
                  <a:close/>
                </a:path>
                <a:path w="2571115" h="480060">
                  <a:moveTo>
                    <a:pt x="588899" y="0"/>
                  </a:moveTo>
                  <a:lnTo>
                    <a:pt x="477774" y="0"/>
                  </a:lnTo>
                  <a:lnTo>
                    <a:pt x="477774" y="480060"/>
                  </a:lnTo>
                  <a:lnTo>
                    <a:pt x="588899" y="480060"/>
                  </a:lnTo>
                  <a:lnTo>
                    <a:pt x="588899" y="283210"/>
                  </a:lnTo>
                  <a:lnTo>
                    <a:pt x="918083" y="283210"/>
                  </a:lnTo>
                  <a:lnTo>
                    <a:pt x="918083" y="189357"/>
                  </a:lnTo>
                  <a:lnTo>
                    <a:pt x="588899" y="189357"/>
                  </a:lnTo>
                  <a:lnTo>
                    <a:pt x="588899" y="0"/>
                  </a:lnTo>
                  <a:close/>
                </a:path>
                <a:path w="2571115" h="480060">
                  <a:moveTo>
                    <a:pt x="918083" y="283210"/>
                  </a:moveTo>
                  <a:lnTo>
                    <a:pt x="806958" y="283210"/>
                  </a:lnTo>
                  <a:lnTo>
                    <a:pt x="806958" y="480060"/>
                  </a:lnTo>
                  <a:lnTo>
                    <a:pt x="918083" y="480060"/>
                  </a:lnTo>
                  <a:lnTo>
                    <a:pt x="918083" y="283210"/>
                  </a:lnTo>
                  <a:close/>
                </a:path>
                <a:path w="2571115" h="480060">
                  <a:moveTo>
                    <a:pt x="918083" y="0"/>
                  </a:moveTo>
                  <a:lnTo>
                    <a:pt x="806958" y="0"/>
                  </a:lnTo>
                  <a:lnTo>
                    <a:pt x="806958" y="189357"/>
                  </a:lnTo>
                  <a:lnTo>
                    <a:pt x="918083" y="189357"/>
                  </a:lnTo>
                  <a:lnTo>
                    <a:pt x="918083" y="0"/>
                  </a:lnTo>
                  <a:close/>
                </a:path>
                <a:path w="2571115" h="480060">
                  <a:moveTo>
                    <a:pt x="264667" y="90550"/>
                  </a:moveTo>
                  <a:lnTo>
                    <a:pt x="153542" y="90550"/>
                  </a:lnTo>
                  <a:lnTo>
                    <a:pt x="153542" y="480060"/>
                  </a:lnTo>
                  <a:lnTo>
                    <a:pt x="264667" y="480060"/>
                  </a:lnTo>
                  <a:lnTo>
                    <a:pt x="264667" y="90550"/>
                  </a:lnTo>
                  <a:close/>
                </a:path>
                <a:path w="2571115" h="480060">
                  <a:moveTo>
                    <a:pt x="418338" y="0"/>
                  </a:moveTo>
                  <a:lnTo>
                    <a:pt x="0" y="0"/>
                  </a:lnTo>
                  <a:lnTo>
                    <a:pt x="0" y="90550"/>
                  </a:lnTo>
                  <a:lnTo>
                    <a:pt x="418338" y="90550"/>
                  </a:lnTo>
                  <a:lnTo>
                    <a:pt x="418338" y="0"/>
                  </a:lnTo>
                  <a:close/>
                </a:path>
              </a:pathLst>
            </a:custGeom>
            <a:solidFill>
              <a:srgbClr val="767070"/>
            </a:solidFill>
          </p:spPr>
          <p:txBody>
            <a:bodyPr wrap="square" lIns="0" tIns="0" rIns="0" bIns="0" rtlCol="0"/>
            <a:lstStyle/>
            <a:p>
              <a:endParaRPr/>
            </a:p>
          </p:txBody>
        </p:sp>
        <p:sp>
          <p:nvSpPr>
            <p:cNvPr id="9" name="object 9"/>
            <p:cNvSpPr/>
            <p:nvPr/>
          </p:nvSpPr>
          <p:spPr>
            <a:xfrm>
              <a:off x="4815586" y="2790317"/>
              <a:ext cx="2571115" cy="480059"/>
            </a:xfrm>
            <a:custGeom>
              <a:avLst/>
              <a:gdLst/>
              <a:ahLst/>
              <a:cxnLst/>
              <a:rect l="l" t="t" r="r" b="b"/>
              <a:pathLst>
                <a:path w="2571115" h="480060">
                  <a:moveTo>
                    <a:pt x="1237614" y="109093"/>
                  </a:moveTo>
                  <a:lnTo>
                    <a:pt x="1161414" y="292862"/>
                  </a:lnTo>
                  <a:lnTo>
                    <a:pt x="1313688" y="292862"/>
                  </a:lnTo>
                  <a:lnTo>
                    <a:pt x="1237614" y="109093"/>
                  </a:lnTo>
                  <a:close/>
                </a:path>
                <a:path w="2571115" h="480060">
                  <a:moveTo>
                    <a:pt x="2113025" y="0"/>
                  </a:moveTo>
                  <a:lnTo>
                    <a:pt x="2223516" y="0"/>
                  </a:lnTo>
                  <a:lnTo>
                    <a:pt x="2223516" y="224282"/>
                  </a:lnTo>
                  <a:lnTo>
                    <a:pt x="2436114" y="0"/>
                  </a:lnTo>
                  <a:lnTo>
                    <a:pt x="2559558" y="0"/>
                  </a:lnTo>
                  <a:lnTo>
                    <a:pt x="2360675" y="213995"/>
                  </a:lnTo>
                  <a:lnTo>
                    <a:pt x="2571115" y="480060"/>
                  </a:lnTo>
                  <a:lnTo>
                    <a:pt x="2441574" y="480060"/>
                  </a:lnTo>
                  <a:lnTo>
                    <a:pt x="2287905" y="291465"/>
                  </a:lnTo>
                  <a:lnTo>
                    <a:pt x="2223516" y="358648"/>
                  </a:lnTo>
                  <a:lnTo>
                    <a:pt x="2223516" y="480060"/>
                  </a:lnTo>
                  <a:lnTo>
                    <a:pt x="2113025" y="480060"/>
                  </a:lnTo>
                  <a:lnTo>
                    <a:pt x="2113025" y="0"/>
                  </a:lnTo>
                  <a:close/>
                </a:path>
                <a:path w="2571115" h="480060">
                  <a:moveTo>
                    <a:pt x="1558289" y="0"/>
                  </a:moveTo>
                  <a:lnTo>
                    <a:pt x="1650238" y="0"/>
                  </a:lnTo>
                  <a:lnTo>
                    <a:pt x="1888870" y="291465"/>
                  </a:lnTo>
                  <a:lnTo>
                    <a:pt x="1888870" y="0"/>
                  </a:lnTo>
                  <a:lnTo>
                    <a:pt x="1998598" y="0"/>
                  </a:lnTo>
                  <a:lnTo>
                    <a:pt x="1998598" y="480060"/>
                  </a:lnTo>
                  <a:lnTo>
                    <a:pt x="1907413" y="480060"/>
                  </a:lnTo>
                  <a:lnTo>
                    <a:pt x="1668017" y="188595"/>
                  </a:lnTo>
                  <a:lnTo>
                    <a:pt x="1668017" y="480060"/>
                  </a:lnTo>
                  <a:lnTo>
                    <a:pt x="1558289" y="480060"/>
                  </a:lnTo>
                  <a:lnTo>
                    <a:pt x="1558289" y="0"/>
                  </a:lnTo>
                  <a:close/>
                </a:path>
                <a:path w="2571115" h="480060">
                  <a:moveTo>
                    <a:pt x="1183386" y="0"/>
                  </a:moveTo>
                  <a:lnTo>
                    <a:pt x="1293114" y="0"/>
                  </a:lnTo>
                  <a:lnTo>
                    <a:pt x="1507743" y="480060"/>
                  </a:lnTo>
                  <a:lnTo>
                    <a:pt x="1391158" y="480060"/>
                  </a:lnTo>
                  <a:lnTo>
                    <a:pt x="1348739" y="377190"/>
                  </a:lnTo>
                  <a:lnTo>
                    <a:pt x="1125854" y="377190"/>
                  </a:lnTo>
                  <a:lnTo>
                    <a:pt x="1083310" y="480060"/>
                  </a:lnTo>
                  <a:lnTo>
                    <a:pt x="969390" y="480060"/>
                  </a:lnTo>
                  <a:lnTo>
                    <a:pt x="1183386" y="0"/>
                  </a:lnTo>
                  <a:close/>
                </a:path>
                <a:path w="2571115" h="480060">
                  <a:moveTo>
                    <a:pt x="477774" y="0"/>
                  </a:moveTo>
                  <a:lnTo>
                    <a:pt x="588899" y="0"/>
                  </a:lnTo>
                  <a:lnTo>
                    <a:pt x="588899" y="189357"/>
                  </a:lnTo>
                  <a:lnTo>
                    <a:pt x="806958" y="189357"/>
                  </a:lnTo>
                  <a:lnTo>
                    <a:pt x="806958" y="0"/>
                  </a:lnTo>
                  <a:lnTo>
                    <a:pt x="918083" y="0"/>
                  </a:lnTo>
                  <a:lnTo>
                    <a:pt x="918083" y="480060"/>
                  </a:lnTo>
                  <a:lnTo>
                    <a:pt x="806958" y="480060"/>
                  </a:lnTo>
                  <a:lnTo>
                    <a:pt x="806958" y="283210"/>
                  </a:lnTo>
                  <a:lnTo>
                    <a:pt x="588899" y="283210"/>
                  </a:lnTo>
                  <a:lnTo>
                    <a:pt x="588899" y="480060"/>
                  </a:lnTo>
                  <a:lnTo>
                    <a:pt x="477774" y="480060"/>
                  </a:lnTo>
                  <a:lnTo>
                    <a:pt x="477774" y="0"/>
                  </a:lnTo>
                  <a:close/>
                </a:path>
                <a:path w="2571115" h="480060">
                  <a:moveTo>
                    <a:pt x="0" y="0"/>
                  </a:moveTo>
                  <a:lnTo>
                    <a:pt x="418338" y="0"/>
                  </a:lnTo>
                  <a:lnTo>
                    <a:pt x="418338" y="90550"/>
                  </a:lnTo>
                  <a:lnTo>
                    <a:pt x="264667" y="90550"/>
                  </a:lnTo>
                  <a:lnTo>
                    <a:pt x="264667" y="480060"/>
                  </a:lnTo>
                  <a:lnTo>
                    <a:pt x="153542" y="480060"/>
                  </a:lnTo>
                  <a:lnTo>
                    <a:pt x="153542" y="90550"/>
                  </a:lnTo>
                  <a:lnTo>
                    <a:pt x="0" y="90550"/>
                  </a:lnTo>
                  <a:lnTo>
                    <a:pt x="0" y="0"/>
                  </a:lnTo>
                  <a:close/>
                </a:path>
              </a:pathLst>
            </a:custGeom>
            <a:ln w="9144">
              <a:solidFill>
                <a:srgbClr val="FFFFFF"/>
              </a:solidFill>
            </a:ln>
          </p:spPr>
          <p:txBody>
            <a:bodyPr wrap="square" lIns="0" tIns="0" rIns="0" bIns="0" rtlCol="0"/>
            <a:lstStyle/>
            <a:p>
              <a:endParaRPr/>
            </a:p>
          </p:txBody>
        </p:sp>
      </p:grpSp>
      <p:grpSp>
        <p:nvGrpSpPr>
          <p:cNvPr id="10" name="object 10"/>
          <p:cNvGrpSpPr/>
          <p:nvPr/>
        </p:nvGrpSpPr>
        <p:grpSpPr>
          <a:xfrm>
            <a:off x="5190235" y="3600450"/>
            <a:ext cx="1798320" cy="536575"/>
            <a:chOff x="5190235" y="3600450"/>
            <a:chExt cx="1798320" cy="536575"/>
          </a:xfrm>
        </p:grpSpPr>
        <p:pic>
          <p:nvPicPr>
            <p:cNvPr id="11" name="object 11"/>
            <p:cNvPicPr/>
            <p:nvPr/>
          </p:nvPicPr>
          <p:blipFill>
            <a:blip r:embed="rId4" cstate="print"/>
            <a:stretch>
              <a:fillRect/>
            </a:stretch>
          </p:blipFill>
          <p:spPr>
            <a:xfrm>
              <a:off x="5199887" y="3610343"/>
              <a:ext cx="1788414" cy="526554"/>
            </a:xfrm>
            <a:prstGeom prst="rect">
              <a:avLst/>
            </a:prstGeom>
          </p:spPr>
        </p:pic>
        <p:sp>
          <p:nvSpPr>
            <p:cNvPr id="12" name="object 12"/>
            <p:cNvSpPr/>
            <p:nvPr/>
          </p:nvSpPr>
          <p:spPr>
            <a:xfrm>
              <a:off x="5194807" y="3605022"/>
              <a:ext cx="1758314" cy="496570"/>
            </a:xfrm>
            <a:custGeom>
              <a:avLst/>
              <a:gdLst/>
              <a:ahLst/>
              <a:cxnLst/>
              <a:rect l="l" t="t" r="r" b="b"/>
              <a:pathLst>
                <a:path w="1758315" h="496570">
                  <a:moveTo>
                    <a:pt x="1692528" y="370331"/>
                  </a:moveTo>
                  <a:lnTo>
                    <a:pt x="1655113" y="380190"/>
                  </a:lnTo>
                  <a:lnTo>
                    <a:pt x="1627887" y="418915"/>
                  </a:lnTo>
                  <a:lnTo>
                    <a:pt x="1626742" y="431419"/>
                  </a:lnTo>
                  <a:lnTo>
                    <a:pt x="1627911" y="443968"/>
                  </a:lnTo>
                  <a:lnTo>
                    <a:pt x="1655542" y="483596"/>
                  </a:lnTo>
                  <a:lnTo>
                    <a:pt x="1692528" y="493775"/>
                  </a:lnTo>
                  <a:lnTo>
                    <a:pt x="1706032" y="492652"/>
                  </a:lnTo>
                  <a:lnTo>
                    <a:pt x="1747760" y="466066"/>
                  </a:lnTo>
                  <a:lnTo>
                    <a:pt x="1758314" y="431419"/>
                  </a:lnTo>
                  <a:lnTo>
                    <a:pt x="1757170" y="418915"/>
                  </a:lnTo>
                  <a:lnTo>
                    <a:pt x="1729944" y="380190"/>
                  </a:lnTo>
                  <a:lnTo>
                    <a:pt x="1692528" y="370331"/>
                  </a:lnTo>
                  <a:close/>
                </a:path>
                <a:path w="1758315" h="496570">
                  <a:moveTo>
                    <a:pt x="762380" y="0"/>
                  </a:moveTo>
                  <a:lnTo>
                    <a:pt x="691292" y="8080"/>
                  </a:lnTo>
                  <a:lnTo>
                    <a:pt x="627633" y="32257"/>
                  </a:lnTo>
                  <a:lnTo>
                    <a:pt x="574119" y="70612"/>
                  </a:lnTo>
                  <a:lnTo>
                    <a:pt x="533653" y="121157"/>
                  </a:lnTo>
                  <a:lnTo>
                    <a:pt x="508222" y="181197"/>
                  </a:lnTo>
                  <a:lnTo>
                    <a:pt x="499744" y="248284"/>
                  </a:lnTo>
                  <a:lnTo>
                    <a:pt x="501864" y="282741"/>
                  </a:lnTo>
                  <a:lnTo>
                    <a:pt x="518818" y="346368"/>
                  </a:lnTo>
                  <a:lnTo>
                    <a:pt x="552249" y="402304"/>
                  </a:lnTo>
                  <a:lnTo>
                    <a:pt x="599251" y="446690"/>
                  </a:lnTo>
                  <a:lnTo>
                    <a:pt x="658546" y="478407"/>
                  </a:lnTo>
                  <a:lnTo>
                    <a:pt x="725896" y="494547"/>
                  </a:lnTo>
                  <a:lnTo>
                    <a:pt x="762380" y="496569"/>
                  </a:lnTo>
                  <a:lnTo>
                    <a:pt x="798788" y="494547"/>
                  </a:lnTo>
                  <a:lnTo>
                    <a:pt x="865983" y="478407"/>
                  </a:lnTo>
                  <a:lnTo>
                    <a:pt x="924986" y="446690"/>
                  </a:lnTo>
                  <a:lnTo>
                    <a:pt x="971988" y="402304"/>
                  </a:lnTo>
                  <a:lnTo>
                    <a:pt x="972233" y="401954"/>
                  </a:lnTo>
                  <a:lnTo>
                    <a:pt x="762380" y="401954"/>
                  </a:lnTo>
                  <a:lnTo>
                    <a:pt x="741642" y="400738"/>
                  </a:lnTo>
                  <a:lnTo>
                    <a:pt x="703212" y="390971"/>
                  </a:lnTo>
                  <a:lnTo>
                    <a:pt x="669327" y="371633"/>
                  </a:lnTo>
                  <a:lnTo>
                    <a:pt x="642415" y="344392"/>
                  </a:lnTo>
                  <a:lnTo>
                    <a:pt x="623177" y="309792"/>
                  </a:lnTo>
                  <a:lnTo>
                    <a:pt x="613374" y="269978"/>
                  </a:lnTo>
                  <a:lnTo>
                    <a:pt x="612139" y="248284"/>
                  </a:lnTo>
                  <a:lnTo>
                    <a:pt x="613374" y="226593"/>
                  </a:lnTo>
                  <a:lnTo>
                    <a:pt x="623177" y="186830"/>
                  </a:lnTo>
                  <a:lnTo>
                    <a:pt x="642415" y="152233"/>
                  </a:lnTo>
                  <a:lnTo>
                    <a:pt x="669327" y="124991"/>
                  </a:lnTo>
                  <a:lnTo>
                    <a:pt x="703212" y="105725"/>
                  </a:lnTo>
                  <a:lnTo>
                    <a:pt x="741642" y="95958"/>
                  </a:lnTo>
                  <a:lnTo>
                    <a:pt x="762380" y="94741"/>
                  </a:lnTo>
                  <a:lnTo>
                    <a:pt x="972246" y="94741"/>
                  </a:lnTo>
                  <a:lnTo>
                    <a:pt x="971988" y="94372"/>
                  </a:lnTo>
                  <a:lnTo>
                    <a:pt x="924986" y="49899"/>
                  </a:lnTo>
                  <a:lnTo>
                    <a:pt x="865983" y="18162"/>
                  </a:lnTo>
                  <a:lnTo>
                    <a:pt x="798788" y="2022"/>
                  </a:lnTo>
                  <a:lnTo>
                    <a:pt x="762380" y="0"/>
                  </a:lnTo>
                  <a:close/>
                </a:path>
                <a:path w="1758315" h="496570">
                  <a:moveTo>
                    <a:pt x="972246" y="94741"/>
                  </a:moveTo>
                  <a:lnTo>
                    <a:pt x="762380" y="94741"/>
                  </a:lnTo>
                  <a:lnTo>
                    <a:pt x="783119" y="95958"/>
                  </a:lnTo>
                  <a:lnTo>
                    <a:pt x="802846" y="99615"/>
                  </a:lnTo>
                  <a:lnTo>
                    <a:pt x="839215" y="114300"/>
                  </a:lnTo>
                  <a:lnTo>
                    <a:pt x="869807" y="137636"/>
                  </a:lnTo>
                  <a:lnTo>
                    <a:pt x="893063" y="168782"/>
                  </a:lnTo>
                  <a:lnTo>
                    <a:pt x="907637" y="206105"/>
                  </a:lnTo>
                  <a:lnTo>
                    <a:pt x="912494" y="248284"/>
                  </a:lnTo>
                  <a:lnTo>
                    <a:pt x="911280" y="269978"/>
                  </a:lnTo>
                  <a:lnTo>
                    <a:pt x="901565" y="309792"/>
                  </a:lnTo>
                  <a:lnTo>
                    <a:pt x="882346" y="344392"/>
                  </a:lnTo>
                  <a:lnTo>
                    <a:pt x="855434" y="371633"/>
                  </a:lnTo>
                  <a:lnTo>
                    <a:pt x="821549" y="390971"/>
                  </a:lnTo>
                  <a:lnTo>
                    <a:pt x="783119" y="400738"/>
                  </a:lnTo>
                  <a:lnTo>
                    <a:pt x="762380" y="401954"/>
                  </a:lnTo>
                  <a:lnTo>
                    <a:pt x="972233" y="401954"/>
                  </a:lnTo>
                  <a:lnTo>
                    <a:pt x="1005728" y="346368"/>
                  </a:lnTo>
                  <a:lnTo>
                    <a:pt x="1022873" y="282741"/>
                  </a:lnTo>
                  <a:lnTo>
                    <a:pt x="1025016" y="248284"/>
                  </a:lnTo>
                  <a:lnTo>
                    <a:pt x="1022873" y="213848"/>
                  </a:lnTo>
                  <a:lnTo>
                    <a:pt x="1016444" y="181197"/>
                  </a:lnTo>
                  <a:lnTo>
                    <a:pt x="1005728" y="150308"/>
                  </a:lnTo>
                  <a:lnTo>
                    <a:pt x="990726" y="121157"/>
                  </a:lnTo>
                  <a:lnTo>
                    <a:pt x="972246" y="94741"/>
                  </a:lnTo>
                  <a:close/>
                </a:path>
                <a:path w="1758315" h="496570">
                  <a:moveTo>
                    <a:pt x="1756283" y="8254"/>
                  </a:moveTo>
                  <a:lnTo>
                    <a:pt x="1628774" y="8254"/>
                  </a:lnTo>
                  <a:lnTo>
                    <a:pt x="1649984" y="321690"/>
                  </a:lnTo>
                  <a:lnTo>
                    <a:pt x="1735073" y="321690"/>
                  </a:lnTo>
                  <a:lnTo>
                    <a:pt x="1756283" y="8254"/>
                  </a:lnTo>
                  <a:close/>
                </a:path>
                <a:path w="1758315" h="496570">
                  <a:moveTo>
                    <a:pt x="1216025" y="8254"/>
                  </a:moveTo>
                  <a:lnTo>
                    <a:pt x="1104900" y="8254"/>
                  </a:lnTo>
                  <a:lnTo>
                    <a:pt x="1104900" y="277113"/>
                  </a:lnTo>
                  <a:lnTo>
                    <a:pt x="1108473" y="326856"/>
                  </a:lnTo>
                  <a:lnTo>
                    <a:pt x="1119203" y="370538"/>
                  </a:lnTo>
                  <a:lnTo>
                    <a:pt x="1137100" y="408148"/>
                  </a:lnTo>
                  <a:lnTo>
                    <a:pt x="1162177" y="439673"/>
                  </a:lnTo>
                  <a:lnTo>
                    <a:pt x="1193629" y="464583"/>
                  </a:lnTo>
                  <a:lnTo>
                    <a:pt x="1230820" y="482361"/>
                  </a:lnTo>
                  <a:lnTo>
                    <a:pt x="1273726" y="493019"/>
                  </a:lnTo>
                  <a:lnTo>
                    <a:pt x="1322323" y="496569"/>
                  </a:lnTo>
                  <a:lnTo>
                    <a:pt x="1370903" y="493019"/>
                  </a:lnTo>
                  <a:lnTo>
                    <a:pt x="1413779" y="482361"/>
                  </a:lnTo>
                  <a:lnTo>
                    <a:pt x="1450965" y="464583"/>
                  </a:lnTo>
                  <a:lnTo>
                    <a:pt x="1482470" y="439673"/>
                  </a:lnTo>
                  <a:lnTo>
                    <a:pt x="1507474" y="408148"/>
                  </a:lnTo>
                  <a:lnTo>
                    <a:pt x="1510415" y="401954"/>
                  </a:lnTo>
                  <a:lnTo>
                    <a:pt x="1322959" y="401954"/>
                  </a:lnTo>
                  <a:lnTo>
                    <a:pt x="1276139" y="393886"/>
                  </a:lnTo>
                  <a:lnTo>
                    <a:pt x="1242726" y="369697"/>
                  </a:lnTo>
                  <a:lnTo>
                    <a:pt x="1222696" y="329410"/>
                  </a:lnTo>
                  <a:lnTo>
                    <a:pt x="1216025" y="273050"/>
                  </a:lnTo>
                  <a:lnTo>
                    <a:pt x="1216025" y="8254"/>
                  </a:lnTo>
                  <a:close/>
                </a:path>
                <a:path w="1758315" h="496570">
                  <a:moveTo>
                    <a:pt x="1539620" y="8254"/>
                  </a:moveTo>
                  <a:lnTo>
                    <a:pt x="1429892" y="8254"/>
                  </a:lnTo>
                  <a:lnTo>
                    <a:pt x="1429892" y="273050"/>
                  </a:lnTo>
                  <a:lnTo>
                    <a:pt x="1428178" y="304079"/>
                  </a:lnTo>
                  <a:lnTo>
                    <a:pt x="1414462" y="352899"/>
                  </a:lnTo>
                  <a:lnTo>
                    <a:pt x="1387217" y="384381"/>
                  </a:lnTo>
                  <a:lnTo>
                    <a:pt x="1347489" y="400002"/>
                  </a:lnTo>
                  <a:lnTo>
                    <a:pt x="1322959" y="401954"/>
                  </a:lnTo>
                  <a:lnTo>
                    <a:pt x="1510415" y="401954"/>
                  </a:lnTo>
                  <a:lnTo>
                    <a:pt x="1525250" y="370713"/>
                  </a:lnTo>
                  <a:lnTo>
                    <a:pt x="1525333" y="370538"/>
                  </a:lnTo>
                  <a:lnTo>
                    <a:pt x="1536049" y="326856"/>
                  </a:lnTo>
                  <a:lnTo>
                    <a:pt x="1539620" y="277113"/>
                  </a:lnTo>
                  <a:lnTo>
                    <a:pt x="1539620" y="8254"/>
                  </a:lnTo>
                  <a:close/>
                </a:path>
                <a:path w="1758315" h="496570">
                  <a:moveTo>
                    <a:pt x="117982" y="8254"/>
                  </a:moveTo>
                  <a:lnTo>
                    <a:pt x="0" y="8254"/>
                  </a:lnTo>
                  <a:lnTo>
                    <a:pt x="185927" y="316864"/>
                  </a:lnTo>
                  <a:lnTo>
                    <a:pt x="185927" y="488314"/>
                  </a:lnTo>
                  <a:lnTo>
                    <a:pt x="297052" y="488314"/>
                  </a:lnTo>
                  <a:lnTo>
                    <a:pt x="297052" y="318261"/>
                  </a:lnTo>
                  <a:lnTo>
                    <a:pt x="355175" y="221614"/>
                  </a:lnTo>
                  <a:lnTo>
                    <a:pt x="246252" y="221614"/>
                  </a:lnTo>
                  <a:lnTo>
                    <a:pt x="117982" y="8254"/>
                  </a:lnTo>
                  <a:close/>
                </a:path>
                <a:path w="1758315" h="496570">
                  <a:moveTo>
                    <a:pt x="483488" y="8254"/>
                  </a:moveTo>
                  <a:lnTo>
                    <a:pt x="374522" y="8254"/>
                  </a:lnTo>
                  <a:lnTo>
                    <a:pt x="246252" y="221614"/>
                  </a:lnTo>
                  <a:lnTo>
                    <a:pt x="355175" y="221614"/>
                  </a:lnTo>
                  <a:lnTo>
                    <a:pt x="483488" y="8254"/>
                  </a:lnTo>
                  <a:close/>
                </a:path>
              </a:pathLst>
            </a:custGeom>
            <a:solidFill>
              <a:srgbClr val="767070"/>
            </a:solidFill>
          </p:spPr>
          <p:txBody>
            <a:bodyPr wrap="square" lIns="0" tIns="0" rIns="0" bIns="0" rtlCol="0"/>
            <a:lstStyle/>
            <a:p>
              <a:endParaRPr/>
            </a:p>
          </p:txBody>
        </p:sp>
        <p:pic>
          <p:nvPicPr>
            <p:cNvPr id="13" name="object 13"/>
            <p:cNvPicPr/>
            <p:nvPr/>
          </p:nvPicPr>
          <p:blipFill>
            <a:blip r:embed="rId5" cstate="print"/>
            <a:stretch>
              <a:fillRect/>
            </a:stretch>
          </p:blipFill>
          <p:spPr>
            <a:xfrm>
              <a:off x="6816978" y="3970781"/>
              <a:ext cx="140716" cy="132588"/>
            </a:xfrm>
            <a:prstGeom prst="rect">
              <a:avLst/>
            </a:prstGeom>
          </p:spPr>
        </p:pic>
        <p:sp>
          <p:nvSpPr>
            <p:cNvPr id="14" name="object 14"/>
            <p:cNvSpPr/>
            <p:nvPr/>
          </p:nvSpPr>
          <p:spPr>
            <a:xfrm>
              <a:off x="5194807" y="3605022"/>
              <a:ext cx="1756410" cy="496570"/>
            </a:xfrm>
            <a:custGeom>
              <a:avLst/>
              <a:gdLst/>
              <a:ahLst/>
              <a:cxnLst/>
              <a:rect l="l" t="t" r="r" b="b"/>
              <a:pathLst>
                <a:path w="1756409" h="496570">
                  <a:moveTo>
                    <a:pt x="762380" y="94741"/>
                  </a:moveTo>
                  <a:lnTo>
                    <a:pt x="721915" y="99615"/>
                  </a:lnTo>
                  <a:lnTo>
                    <a:pt x="685545" y="114300"/>
                  </a:lnTo>
                  <a:lnTo>
                    <a:pt x="654954" y="137636"/>
                  </a:lnTo>
                  <a:lnTo>
                    <a:pt x="631697" y="168782"/>
                  </a:lnTo>
                  <a:lnTo>
                    <a:pt x="617061" y="206105"/>
                  </a:lnTo>
                  <a:lnTo>
                    <a:pt x="612139" y="248284"/>
                  </a:lnTo>
                  <a:lnTo>
                    <a:pt x="613374" y="269978"/>
                  </a:lnTo>
                  <a:lnTo>
                    <a:pt x="623177" y="309792"/>
                  </a:lnTo>
                  <a:lnTo>
                    <a:pt x="642415" y="344392"/>
                  </a:lnTo>
                  <a:lnTo>
                    <a:pt x="669327" y="371633"/>
                  </a:lnTo>
                  <a:lnTo>
                    <a:pt x="703212" y="390971"/>
                  </a:lnTo>
                  <a:lnTo>
                    <a:pt x="741642" y="400738"/>
                  </a:lnTo>
                  <a:lnTo>
                    <a:pt x="762380" y="401954"/>
                  </a:lnTo>
                  <a:lnTo>
                    <a:pt x="783119" y="400738"/>
                  </a:lnTo>
                  <a:lnTo>
                    <a:pt x="821549" y="390971"/>
                  </a:lnTo>
                  <a:lnTo>
                    <a:pt x="855434" y="371633"/>
                  </a:lnTo>
                  <a:lnTo>
                    <a:pt x="882346" y="344392"/>
                  </a:lnTo>
                  <a:lnTo>
                    <a:pt x="901565" y="309792"/>
                  </a:lnTo>
                  <a:lnTo>
                    <a:pt x="911280" y="269978"/>
                  </a:lnTo>
                  <a:lnTo>
                    <a:pt x="912494" y="248284"/>
                  </a:lnTo>
                  <a:lnTo>
                    <a:pt x="911280" y="226593"/>
                  </a:lnTo>
                  <a:lnTo>
                    <a:pt x="901565" y="186830"/>
                  </a:lnTo>
                  <a:lnTo>
                    <a:pt x="882346" y="152233"/>
                  </a:lnTo>
                  <a:lnTo>
                    <a:pt x="855434" y="124991"/>
                  </a:lnTo>
                  <a:lnTo>
                    <a:pt x="821549" y="105725"/>
                  </a:lnTo>
                  <a:lnTo>
                    <a:pt x="783119" y="95958"/>
                  </a:lnTo>
                  <a:lnTo>
                    <a:pt x="762380" y="94741"/>
                  </a:lnTo>
                  <a:close/>
                </a:path>
                <a:path w="1756409" h="496570">
                  <a:moveTo>
                    <a:pt x="1628774" y="8254"/>
                  </a:moveTo>
                  <a:lnTo>
                    <a:pt x="1756283" y="8254"/>
                  </a:lnTo>
                  <a:lnTo>
                    <a:pt x="1735073" y="321690"/>
                  </a:lnTo>
                  <a:lnTo>
                    <a:pt x="1649984" y="321690"/>
                  </a:lnTo>
                  <a:lnTo>
                    <a:pt x="1628774" y="8254"/>
                  </a:lnTo>
                  <a:close/>
                </a:path>
                <a:path w="1756409" h="496570">
                  <a:moveTo>
                    <a:pt x="1104900" y="8254"/>
                  </a:moveTo>
                  <a:lnTo>
                    <a:pt x="1216025" y="8254"/>
                  </a:lnTo>
                  <a:lnTo>
                    <a:pt x="1216025" y="273050"/>
                  </a:lnTo>
                  <a:lnTo>
                    <a:pt x="1222696" y="329410"/>
                  </a:lnTo>
                  <a:lnTo>
                    <a:pt x="1242726" y="369697"/>
                  </a:lnTo>
                  <a:lnTo>
                    <a:pt x="1276139" y="393886"/>
                  </a:lnTo>
                  <a:lnTo>
                    <a:pt x="1322959" y="401954"/>
                  </a:lnTo>
                  <a:lnTo>
                    <a:pt x="1347489" y="400002"/>
                  </a:lnTo>
                  <a:lnTo>
                    <a:pt x="1387217" y="384381"/>
                  </a:lnTo>
                  <a:lnTo>
                    <a:pt x="1414462" y="352899"/>
                  </a:lnTo>
                  <a:lnTo>
                    <a:pt x="1428178" y="304079"/>
                  </a:lnTo>
                  <a:lnTo>
                    <a:pt x="1429892" y="273050"/>
                  </a:lnTo>
                  <a:lnTo>
                    <a:pt x="1429892" y="8254"/>
                  </a:lnTo>
                  <a:lnTo>
                    <a:pt x="1539620" y="8254"/>
                  </a:lnTo>
                  <a:lnTo>
                    <a:pt x="1539620" y="277113"/>
                  </a:lnTo>
                  <a:lnTo>
                    <a:pt x="1536049" y="326856"/>
                  </a:lnTo>
                  <a:lnTo>
                    <a:pt x="1525333" y="370538"/>
                  </a:lnTo>
                  <a:lnTo>
                    <a:pt x="1507474" y="408148"/>
                  </a:lnTo>
                  <a:lnTo>
                    <a:pt x="1482470" y="439673"/>
                  </a:lnTo>
                  <a:lnTo>
                    <a:pt x="1450965" y="464583"/>
                  </a:lnTo>
                  <a:lnTo>
                    <a:pt x="1413779" y="482361"/>
                  </a:lnTo>
                  <a:lnTo>
                    <a:pt x="1370903" y="493019"/>
                  </a:lnTo>
                  <a:lnTo>
                    <a:pt x="1322323" y="496569"/>
                  </a:lnTo>
                  <a:lnTo>
                    <a:pt x="1273726" y="493019"/>
                  </a:lnTo>
                  <a:lnTo>
                    <a:pt x="1230820" y="482361"/>
                  </a:lnTo>
                  <a:lnTo>
                    <a:pt x="1193629" y="464583"/>
                  </a:lnTo>
                  <a:lnTo>
                    <a:pt x="1162177" y="439673"/>
                  </a:lnTo>
                  <a:lnTo>
                    <a:pt x="1137100" y="408148"/>
                  </a:lnTo>
                  <a:lnTo>
                    <a:pt x="1119203" y="370538"/>
                  </a:lnTo>
                  <a:lnTo>
                    <a:pt x="1108473" y="326856"/>
                  </a:lnTo>
                  <a:lnTo>
                    <a:pt x="1104900" y="277113"/>
                  </a:lnTo>
                  <a:lnTo>
                    <a:pt x="1104900" y="8254"/>
                  </a:lnTo>
                  <a:close/>
                </a:path>
                <a:path w="1756409" h="496570">
                  <a:moveTo>
                    <a:pt x="0" y="8254"/>
                  </a:moveTo>
                  <a:lnTo>
                    <a:pt x="117982" y="8254"/>
                  </a:lnTo>
                  <a:lnTo>
                    <a:pt x="246252" y="221614"/>
                  </a:lnTo>
                  <a:lnTo>
                    <a:pt x="374522" y="8254"/>
                  </a:lnTo>
                  <a:lnTo>
                    <a:pt x="483488" y="8254"/>
                  </a:lnTo>
                  <a:lnTo>
                    <a:pt x="297052" y="318261"/>
                  </a:lnTo>
                  <a:lnTo>
                    <a:pt x="297052" y="488314"/>
                  </a:lnTo>
                  <a:lnTo>
                    <a:pt x="185927" y="488314"/>
                  </a:lnTo>
                  <a:lnTo>
                    <a:pt x="185927" y="316864"/>
                  </a:lnTo>
                  <a:lnTo>
                    <a:pt x="0" y="8254"/>
                  </a:lnTo>
                  <a:close/>
                </a:path>
                <a:path w="1756409" h="496570">
                  <a:moveTo>
                    <a:pt x="762380" y="0"/>
                  </a:moveTo>
                  <a:lnTo>
                    <a:pt x="833326" y="8080"/>
                  </a:lnTo>
                  <a:lnTo>
                    <a:pt x="896746" y="32257"/>
                  </a:lnTo>
                  <a:lnTo>
                    <a:pt x="950071" y="70611"/>
                  </a:lnTo>
                  <a:lnTo>
                    <a:pt x="990726" y="121157"/>
                  </a:lnTo>
                  <a:lnTo>
                    <a:pt x="1016444" y="181197"/>
                  </a:lnTo>
                  <a:lnTo>
                    <a:pt x="1025016" y="248284"/>
                  </a:lnTo>
                  <a:lnTo>
                    <a:pt x="1022873" y="282741"/>
                  </a:lnTo>
                  <a:lnTo>
                    <a:pt x="1005728" y="346368"/>
                  </a:lnTo>
                  <a:lnTo>
                    <a:pt x="971988" y="402304"/>
                  </a:lnTo>
                  <a:lnTo>
                    <a:pt x="924986" y="446690"/>
                  </a:lnTo>
                  <a:lnTo>
                    <a:pt x="865983" y="478407"/>
                  </a:lnTo>
                  <a:lnTo>
                    <a:pt x="798788" y="494547"/>
                  </a:lnTo>
                  <a:lnTo>
                    <a:pt x="762380" y="496569"/>
                  </a:lnTo>
                  <a:lnTo>
                    <a:pt x="725896" y="494547"/>
                  </a:lnTo>
                  <a:lnTo>
                    <a:pt x="658546" y="478407"/>
                  </a:lnTo>
                  <a:lnTo>
                    <a:pt x="599251" y="446690"/>
                  </a:lnTo>
                  <a:lnTo>
                    <a:pt x="552249" y="402304"/>
                  </a:lnTo>
                  <a:lnTo>
                    <a:pt x="518818" y="346368"/>
                  </a:lnTo>
                  <a:lnTo>
                    <a:pt x="501864" y="282741"/>
                  </a:lnTo>
                  <a:lnTo>
                    <a:pt x="499744" y="248284"/>
                  </a:lnTo>
                  <a:lnTo>
                    <a:pt x="501864" y="213848"/>
                  </a:lnTo>
                  <a:lnTo>
                    <a:pt x="518818" y="150308"/>
                  </a:lnTo>
                  <a:lnTo>
                    <a:pt x="552249" y="94372"/>
                  </a:lnTo>
                  <a:lnTo>
                    <a:pt x="599251" y="49899"/>
                  </a:lnTo>
                  <a:lnTo>
                    <a:pt x="658546" y="18162"/>
                  </a:lnTo>
                  <a:lnTo>
                    <a:pt x="725896" y="2022"/>
                  </a:lnTo>
                  <a:lnTo>
                    <a:pt x="762380" y="0"/>
                  </a:lnTo>
                  <a:close/>
                </a:path>
              </a:pathLst>
            </a:custGeom>
            <a:ln w="9144">
              <a:solidFill>
                <a:srgbClr val="FFFFFF"/>
              </a:solidFill>
            </a:ln>
          </p:spPr>
          <p:txBody>
            <a:bodyPr wrap="square" lIns="0" tIns="0" rIns="0" bIns="0" rtlCol="0"/>
            <a:lstStyle/>
            <a:p>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61744" y="2619755"/>
            <a:ext cx="10430510" cy="1656714"/>
          </a:xfrm>
          <a:custGeom>
            <a:avLst/>
            <a:gdLst/>
            <a:ahLst/>
            <a:cxnLst/>
            <a:rect l="l" t="t" r="r" b="b"/>
            <a:pathLst>
              <a:path w="10430510" h="1656714">
                <a:moveTo>
                  <a:pt x="10430256" y="0"/>
                </a:moveTo>
                <a:lnTo>
                  <a:pt x="0" y="0"/>
                </a:lnTo>
                <a:lnTo>
                  <a:pt x="0" y="1656588"/>
                </a:lnTo>
                <a:lnTo>
                  <a:pt x="10430256" y="1656588"/>
                </a:lnTo>
                <a:lnTo>
                  <a:pt x="10430256" y="0"/>
                </a:lnTo>
                <a:close/>
              </a:path>
            </a:pathLst>
          </a:custGeom>
          <a:solidFill>
            <a:srgbClr val="F8CAAC"/>
          </a:solidFill>
        </p:spPr>
        <p:txBody>
          <a:bodyPr wrap="square" lIns="0" tIns="0" rIns="0" bIns="0" rtlCol="0"/>
          <a:lstStyle/>
          <a:p>
            <a:endParaRPr/>
          </a:p>
        </p:txBody>
      </p:sp>
      <p:pic>
        <p:nvPicPr>
          <p:cNvPr id="3" name="object 3"/>
          <p:cNvPicPr/>
          <p:nvPr/>
        </p:nvPicPr>
        <p:blipFill>
          <a:blip r:embed="rId2" cstate="print"/>
          <a:stretch>
            <a:fillRect/>
          </a:stretch>
        </p:blipFill>
        <p:spPr>
          <a:xfrm>
            <a:off x="9895331" y="200707"/>
            <a:ext cx="2090927" cy="510683"/>
          </a:xfrm>
          <a:prstGeom prst="rect">
            <a:avLst/>
          </a:prstGeom>
        </p:spPr>
      </p:pic>
      <p:sp>
        <p:nvSpPr>
          <p:cNvPr id="4" name="object 4"/>
          <p:cNvSpPr/>
          <p:nvPr/>
        </p:nvSpPr>
        <p:spPr>
          <a:xfrm>
            <a:off x="170687" y="170687"/>
            <a:ext cx="5453380" cy="701040"/>
          </a:xfrm>
          <a:custGeom>
            <a:avLst/>
            <a:gdLst/>
            <a:ahLst/>
            <a:cxnLst/>
            <a:rect l="l" t="t" r="r" b="b"/>
            <a:pathLst>
              <a:path w="5453380" h="701040">
                <a:moveTo>
                  <a:pt x="5452872" y="0"/>
                </a:moveTo>
                <a:lnTo>
                  <a:pt x="116840" y="0"/>
                </a:lnTo>
                <a:lnTo>
                  <a:pt x="71360" y="9183"/>
                </a:lnTo>
                <a:lnTo>
                  <a:pt x="34221" y="34226"/>
                </a:lnTo>
                <a:lnTo>
                  <a:pt x="9181" y="71366"/>
                </a:lnTo>
                <a:lnTo>
                  <a:pt x="0" y="116839"/>
                </a:lnTo>
                <a:lnTo>
                  <a:pt x="0" y="701039"/>
                </a:lnTo>
                <a:lnTo>
                  <a:pt x="5336032" y="701039"/>
                </a:lnTo>
                <a:lnTo>
                  <a:pt x="5381505" y="691856"/>
                </a:lnTo>
                <a:lnTo>
                  <a:pt x="5418645" y="666813"/>
                </a:lnTo>
                <a:lnTo>
                  <a:pt x="5443688" y="629673"/>
                </a:lnTo>
                <a:lnTo>
                  <a:pt x="5452872" y="584199"/>
                </a:lnTo>
                <a:lnTo>
                  <a:pt x="5452872" y="0"/>
                </a:lnTo>
                <a:close/>
              </a:path>
            </a:pathLst>
          </a:custGeom>
          <a:solidFill>
            <a:srgbClr val="1F3863"/>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56997" rIns="0" bIns="0" rtlCol="0">
            <a:spAutoFit/>
          </a:bodyPr>
          <a:lstStyle/>
          <a:p>
            <a:pPr marL="490855">
              <a:lnSpc>
                <a:spcPct val="100000"/>
              </a:lnSpc>
              <a:spcBef>
                <a:spcPts val="105"/>
              </a:spcBef>
            </a:pPr>
            <a:r>
              <a:rPr sz="3200" b="0" dirty="0">
                <a:solidFill>
                  <a:srgbClr val="DAE2F3"/>
                </a:solidFill>
                <a:latin typeface="Century Gothic"/>
                <a:cs typeface="Century Gothic"/>
              </a:rPr>
              <a:t>A</a:t>
            </a:r>
            <a:r>
              <a:rPr sz="3200" b="0" spc="-20" dirty="0">
                <a:solidFill>
                  <a:srgbClr val="DAE2F3"/>
                </a:solidFill>
                <a:latin typeface="Century Gothic"/>
                <a:cs typeface="Century Gothic"/>
              </a:rPr>
              <a:t> </a:t>
            </a:r>
            <a:r>
              <a:rPr sz="3200" b="0" dirty="0">
                <a:solidFill>
                  <a:srgbClr val="DAE2F3"/>
                </a:solidFill>
                <a:latin typeface="Century Gothic"/>
                <a:cs typeface="Century Gothic"/>
              </a:rPr>
              <a:t>Note</a:t>
            </a:r>
            <a:r>
              <a:rPr sz="3200" b="0" spc="-15" dirty="0">
                <a:solidFill>
                  <a:srgbClr val="DAE2F3"/>
                </a:solidFill>
                <a:latin typeface="Century Gothic"/>
                <a:cs typeface="Century Gothic"/>
              </a:rPr>
              <a:t> </a:t>
            </a:r>
            <a:r>
              <a:rPr sz="3200" b="0" spc="170" dirty="0">
                <a:solidFill>
                  <a:srgbClr val="DAE2F3"/>
                </a:solidFill>
                <a:latin typeface="Century Gothic"/>
                <a:cs typeface="Century Gothic"/>
              </a:rPr>
              <a:t>from</a:t>
            </a:r>
            <a:r>
              <a:rPr sz="3200" b="0" spc="-15" dirty="0">
                <a:solidFill>
                  <a:srgbClr val="DAE2F3"/>
                </a:solidFill>
                <a:latin typeface="Century Gothic"/>
                <a:cs typeface="Century Gothic"/>
              </a:rPr>
              <a:t> </a:t>
            </a:r>
            <a:r>
              <a:rPr sz="3200" b="0" spc="-30" dirty="0">
                <a:solidFill>
                  <a:srgbClr val="DAE2F3"/>
                </a:solidFill>
                <a:latin typeface="Century Gothic"/>
                <a:cs typeface="Century Gothic"/>
              </a:rPr>
              <a:t>Modivcare:</a:t>
            </a:r>
            <a:endParaRPr sz="3200">
              <a:latin typeface="Century Gothic"/>
              <a:cs typeface="Century Gothic"/>
            </a:endParaRPr>
          </a:p>
        </p:txBody>
      </p:sp>
      <p:grpSp>
        <p:nvGrpSpPr>
          <p:cNvPr id="6" name="object 6"/>
          <p:cNvGrpSpPr/>
          <p:nvPr/>
        </p:nvGrpSpPr>
        <p:grpSpPr>
          <a:xfrm>
            <a:off x="2074036" y="3122548"/>
            <a:ext cx="8114665" cy="718820"/>
            <a:chOff x="2074036" y="3122548"/>
            <a:chExt cx="8114665" cy="718820"/>
          </a:xfrm>
        </p:grpSpPr>
        <p:pic>
          <p:nvPicPr>
            <p:cNvPr id="7" name="object 7"/>
            <p:cNvPicPr/>
            <p:nvPr/>
          </p:nvPicPr>
          <p:blipFill>
            <a:blip r:embed="rId3" cstate="print"/>
            <a:stretch>
              <a:fillRect/>
            </a:stretch>
          </p:blipFill>
          <p:spPr>
            <a:xfrm>
              <a:off x="2083307" y="3131819"/>
              <a:ext cx="8105394" cy="709421"/>
            </a:xfrm>
            <a:prstGeom prst="rect">
              <a:avLst/>
            </a:prstGeom>
          </p:spPr>
        </p:pic>
        <p:pic>
          <p:nvPicPr>
            <p:cNvPr id="8" name="object 8"/>
            <p:cNvPicPr/>
            <p:nvPr/>
          </p:nvPicPr>
          <p:blipFill>
            <a:blip r:embed="rId4" cstate="print"/>
            <a:stretch>
              <a:fillRect/>
            </a:stretch>
          </p:blipFill>
          <p:spPr>
            <a:xfrm>
              <a:off x="2074036" y="3122548"/>
              <a:ext cx="8082915" cy="687451"/>
            </a:xfrm>
            <a:prstGeom prst="rect">
              <a:avLst/>
            </a:prstGeom>
          </p:spPr>
        </p:pic>
      </p:grpSp>
      <p:grpSp>
        <p:nvGrpSpPr>
          <p:cNvPr id="9" name="object 9"/>
          <p:cNvGrpSpPr/>
          <p:nvPr/>
        </p:nvGrpSpPr>
        <p:grpSpPr>
          <a:xfrm>
            <a:off x="-28575" y="6163436"/>
            <a:ext cx="12249150" cy="723265"/>
            <a:chOff x="-28575" y="6163436"/>
            <a:chExt cx="12249150" cy="723265"/>
          </a:xfrm>
        </p:grpSpPr>
        <p:sp>
          <p:nvSpPr>
            <p:cNvPr id="10" name="object 10"/>
            <p:cNvSpPr/>
            <p:nvPr/>
          </p:nvSpPr>
          <p:spPr>
            <a:xfrm>
              <a:off x="0" y="6192011"/>
              <a:ext cx="12192000" cy="666115"/>
            </a:xfrm>
            <a:custGeom>
              <a:avLst/>
              <a:gdLst/>
              <a:ahLst/>
              <a:cxnLst/>
              <a:rect l="l" t="t" r="r" b="b"/>
              <a:pathLst>
                <a:path w="12192000" h="666115">
                  <a:moveTo>
                    <a:pt x="12192000" y="0"/>
                  </a:moveTo>
                  <a:lnTo>
                    <a:pt x="0" y="129853"/>
                  </a:lnTo>
                  <a:lnTo>
                    <a:pt x="0" y="665987"/>
                  </a:lnTo>
                  <a:lnTo>
                    <a:pt x="12192000" y="665987"/>
                  </a:lnTo>
                  <a:lnTo>
                    <a:pt x="12192000" y="0"/>
                  </a:lnTo>
                  <a:close/>
                </a:path>
              </a:pathLst>
            </a:custGeom>
            <a:solidFill>
              <a:srgbClr val="212A35"/>
            </a:solidFill>
          </p:spPr>
          <p:txBody>
            <a:bodyPr wrap="square" lIns="0" tIns="0" rIns="0" bIns="0" rtlCol="0"/>
            <a:lstStyle/>
            <a:p>
              <a:endParaRPr/>
            </a:p>
          </p:txBody>
        </p:sp>
        <p:sp>
          <p:nvSpPr>
            <p:cNvPr id="11" name="object 11"/>
            <p:cNvSpPr/>
            <p:nvPr/>
          </p:nvSpPr>
          <p:spPr>
            <a:xfrm>
              <a:off x="0" y="6192011"/>
              <a:ext cx="12192000" cy="666115"/>
            </a:xfrm>
            <a:custGeom>
              <a:avLst/>
              <a:gdLst/>
              <a:ahLst/>
              <a:cxnLst/>
              <a:rect l="l" t="t" r="r" b="b"/>
              <a:pathLst>
                <a:path w="12192000" h="666115">
                  <a:moveTo>
                    <a:pt x="0" y="129853"/>
                  </a:moveTo>
                  <a:lnTo>
                    <a:pt x="12192000" y="0"/>
                  </a:lnTo>
                  <a:lnTo>
                    <a:pt x="12192000" y="665988"/>
                  </a:lnTo>
                  <a:lnTo>
                    <a:pt x="0" y="665987"/>
                  </a:lnTo>
                </a:path>
              </a:pathLst>
            </a:custGeom>
            <a:ln w="57150">
              <a:solidFill>
                <a:srgbClr val="AEABAB"/>
              </a:solidFill>
              <a:prstDash val="sysDash"/>
            </a:ln>
          </p:spPr>
          <p:txBody>
            <a:bodyPr wrap="square" lIns="0" tIns="0" rIns="0" bIns="0" rtlCol="0"/>
            <a:lstStyle/>
            <a:p>
              <a:endParaRPr/>
            </a:p>
          </p:txBody>
        </p:sp>
      </p:grpSp>
      <p:sp>
        <p:nvSpPr>
          <p:cNvPr id="12" name="object 12"/>
          <p:cNvSpPr txBox="1"/>
          <p:nvPr/>
        </p:nvSpPr>
        <p:spPr>
          <a:xfrm>
            <a:off x="9493377" y="6439011"/>
            <a:ext cx="2619375" cy="304800"/>
          </a:xfrm>
          <a:prstGeom prst="rect">
            <a:avLst/>
          </a:prstGeom>
        </p:spPr>
        <p:txBody>
          <a:bodyPr vert="horz" wrap="square" lIns="0" tIns="5715" rIns="0" bIns="0" rtlCol="0">
            <a:spAutoFit/>
          </a:bodyPr>
          <a:lstStyle/>
          <a:p>
            <a:pPr marL="12700">
              <a:lnSpc>
                <a:spcPct val="100000"/>
              </a:lnSpc>
              <a:spcBef>
                <a:spcPts val="45"/>
              </a:spcBef>
            </a:pPr>
            <a:r>
              <a:rPr sz="1800" spc="125" dirty="0">
                <a:solidFill>
                  <a:srgbClr val="F1F1F1"/>
                </a:solidFill>
                <a:latin typeface="Century Gothic"/>
                <a:cs typeface="Century Gothic"/>
              </a:rPr>
              <a:t>Billing</a:t>
            </a:r>
            <a:r>
              <a:rPr sz="1800" spc="75" dirty="0">
                <a:solidFill>
                  <a:srgbClr val="F1F1F1"/>
                </a:solidFill>
                <a:latin typeface="Century Gothic"/>
                <a:cs typeface="Century Gothic"/>
              </a:rPr>
              <a:t> </a:t>
            </a:r>
            <a:r>
              <a:rPr sz="1800" dirty="0">
                <a:solidFill>
                  <a:srgbClr val="F1F1F1"/>
                </a:solidFill>
                <a:latin typeface="Century Gothic"/>
                <a:cs typeface="Century Gothic"/>
              </a:rPr>
              <a:t>and</a:t>
            </a:r>
            <a:r>
              <a:rPr sz="1800" spc="25" dirty="0">
                <a:solidFill>
                  <a:srgbClr val="F1F1F1"/>
                </a:solidFill>
                <a:latin typeface="Century Gothic"/>
                <a:cs typeface="Century Gothic"/>
              </a:rPr>
              <a:t> </a:t>
            </a:r>
            <a:r>
              <a:rPr sz="1800" dirty="0">
                <a:solidFill>
                  <a:srgbClr val="F1F1F1"/>
                </a:solidFill>
                <a:latin typeface="Century Gothic"/>
                <a:cs typeface="Century Gothic"/>
              </a:rPr>
              <a:t>Claims</a:t>
            </a:r>
            <a:r>
              <a:rPr sz="1800" spc="55" dirty="0">
                <a:solidFill>
                  <a:srgbClr val="F1F1F1"/>
                </a:solidFill>
                <a:latin typeface="Century Gothic"/>
                <a:cs typeface="Century Gothic"/>
              </a:rPr>
              <a:t> </a:t>
            </a:r>
            <a:r>
              <a:rPr sz="1800" spc="114" dirty="0">
                <a:solidFill>
                  <a:srgbClr val="F1F1F1"/>
                </a:solidFill>
                <a:latin typeface="Century Gothic"/>
                <a:cs typeface="Century Gothic"/>
              </a:rPr>
              <a:t>Tips</a:t>
            </a:r>
            <a:endParaRPr sz="1800">
              <a:latin typeface="Century Gothic"/>
              <a:cs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49796" y="5509486"/>
            <a:ext cx="709930" cy="709295"/>
          </a:xfrm>
          <a:custGeom>
            <a:avLst/>
            <a:gdLst/>
            <a:ahLst/>
            <a:cxnLst/>
            <a:rect l="l" t="t" r="r" b="b"/>
            <a:pathLst>
              <a:path w="709929" h="709295">
                <a:moveTo>
                  <a:pt x="354788" y="0"/>
                </a:moveTo>
                <a:lnTo>
                  <a:pt x="306645" y="3236"/>
                </a:lnTo>
                <a:lnTo>
                  <a:pt x="260470" y="12666"/>
                </a:lnTo>
                <a:lnTo>
                  <a:pt x="216687" y="27865"/>
                </a:lnTo>
                <a:lnTo>
                  <a:pt x="175718" y="48411"/>
                </a:lnTo>
                <a:lnTo>
                  <a:pt x="137986" y="73883"/>
                </a:lnTo>
                <a:lnTo>
                  <a:pt x="103914" y="103857"/>
                </a:lnTo>
                <a:lnTo>
                  <a:pt x="73923" y="137910"/>
                </a:lnTo>
                <a:lnTo>
                  <a:pt x="48438" y="175622"/>
                </a:lnTo>
                <a:lnTo>
                  <a:pt x="27880" y="216568"/>
                </a:lnTo>
                <a:lnTo>
                  <a:pt x="12673" y="260327"/>
                </a:lnTo>
                <a:lnTo>
                  <a:pt x="3238" y="306476"/>
                </a:lnTo>
                <a:lnTo>
                  <a:pt x="0" y="354593"/>
                </a:lnTo>
                <a:lnTo>
                  <a:pt x="3238" y="402710"/>
                </a:lnTo>
                <a:lnTo>
                  <a:pt x="12673" y="448859"/>
                </a:lnTo>
                <a:lnTo>
                  <a:pt x="27880" y="492618"/>
                </a:lnTo>
                <a:lnTo>
                  <a:pt x="48438" y="533564"/>
                </a:lnTo>
                <a:lnTo>
                  <a:pt x="73923" y="571276"/>
                </a:lnTo>
                <a:lnTo>
                  <a:pt x="103914" y="605329"/>
                </a:lnTo>
                <a:lnTo>
                  <a:pt x="137986" y="635303"/>
                </a:lnTo>
                <a:lnTo>
                  <a:pt x="175718" y="660775"/>
                </a:lnTo>
                <a:lnTo>
                  <a:pt x="216687" y="681321"/>
                </a:lnTo>
                <a:lnTo>
                  <a:pt x="260470" y="696520"/>
                </a:lnTo>
                <a:lnTo>
                  <a:pt x="306645" y="705949"/>
                </a:lnTo>
                <a:lnTo>
                  <a:pt x="354788" y="709186"/>
                </a:lnTo>
                <a:lnTo>
                  <a:pt x="402931" y="705949"/>
                </a:lnTo>
                <a:lnTo>
                  <a:pt x="449106" y="696520"/>
                </a:lnTo>
                <a:lnTo>
                  <a:pt x="492889" y="681321"/>
                </a:lnTo>
                <a:lnTo>
                  <a:pt x="533858" y="660775"/>
                </a:lnTo>
                <a:lnTo>
                  <a:pt x="571590" y="635303"/>
                </a:lnTo>
                <a:lnTo>
                  <a:pt x="605662" y="605329"/>
                </a:lnTo>
                <a:lnTo>
                  <a:pt x="635653" y="571276"/>
                </a:lnTo>
                <a:lnTo>
                  <a:pt x="661138" y="533564"/>
                </a:lnTo>
                <a:lnTo>
                  <a:pt x="681696" y="492618"/>
                </a:lnTo>
                <a:lnTo>
                  <a:pt x="696903" y="448859"/>
                </a:lnTo>
                <a:lnTo>
                  <a:pt x="706338" y="402710"/>
                </a:lnTo>
                <a:lnTo>
                  <a:pt x="709577" y="354593"/>
                </a:lnTo>
                <a:lnTo>
                  <a:pt x="706338" y="306476"/>
                </a:lnTo>
                <a:lnTo>
                  <a:pt x="696903" y="260327"/>
                </a:lnTo>
                <a:lnTo>
                  <a:pt x="681696" y="216568"/>
                </a:lnTo>
                <a:lnTo>
                  <a:pt x="661138" y="175622"/>
                </a:lnTo>
                <a:lnTo>
                  <a:pt x="635653" y="137910"/>
                </a:lnTo>
                <a:lnTo>
                  <a:pt x="605662" y="103857"/>
                </a:lnTo>
                <a:lnTo>
                  <a:pt x="571590" y="73883"/>
                </a:lnTo>
                <a:lnTo>
                  <a:pt x="533858" y="48411"/>
                </a:lnTo>
                <a:lnTo>
                  <a:pt x="492889" y="27865"/>
                </a:lnTo>
                <a:lnTo>
                  <a:pt x="449106" y="12666"/>
                </a:lnTo>
                <a:lnTo>
                  <a:pt x="402931" y="3236"/>
                </a:lnTo>
                <a:lnTo>
                  <a:pt x="354788" y="0"/>
                </a:lnTo>
                <a:close/>
              </a:path>
            </a:pathLst>
          </a:custGeom>
          <a:solidFill>
            <a:srgbClr val="F4B083"/>
          </a:solidFill>
        </p:spPr>
        <p:txBody>
          <a:bodyPr wrap="square" lIns="0" tIns="0" rIns="0" bIns="0" rtlCol="0"/>
          <a:lstStyle/>
          <a:p>
            <a:endParaRPr/>
          </a:p>
        </p:txBody>
      </p:sp>
      <p:sp>
        <p:nvSpPr>
          <p:cNvPr id="3" name="object 3"/>
          <p:cNvSpPr/>
          <p:nvPr/>
        </p:nvSpPr>
        <p:spPr>
          <a:xfrm>
            <a:off x="3017596" y="4268418"/>
            <a:ext cx="3902710" cy="1950720"/>
          </a:xfrm>
          <a:custGeom>
            <a:avLst/>
            <a:gdLst/>
            <a:ahLst/>
            <a:cxnLst/>
            <a:rect l="l" t="t" r="r" b="b"/>
            <a:pathLst>
              <a:path w="3902709" h="1950720">
                <a:moveTo>
                  <a:pt x="3370503" y="1595666"/>
                </a:moveTo>
                <a:lnTo>
                  <a:pt x="3367265" y="1547545"/>
                </a:lnTo>
                <a:lnTo>
                  <a:pt x="3357829" y="1501406"/>
                </a:lnTo>
                <a:lnTo>
                  <a:pt x="3342627" y="1457642"/>
                </a:lnTo>
                <a:lnTo>
                  <a:pt x="3322066" y="1416697"/>
                </a:lnTo>
                <a:lnTo>
                  <a:pt x="3296577" y="1378978"/>
                </a:lnTo>
                <a:lnTo>
                  <a:pt x="3266592" y="1344930"/>
                </a:lnTo>
                <a:lnTo>
                  <a:pt x="3232518" y="1314958"/>
                </a:lnTo>
                <a:lnTo>
                  <a:pt x="3194786" y="1289481"/>
                </a:lnTo>
                <a:lnTo>
                  <a:pt x="3153816" y="1268933"/>
                </a:lnTo>
                <a:lnTo>
                  <a:pt x="3110026" y="1253744"/>
                </a:lnTo>
                <a:lnTo>
                  <a:pt x="3063862" y="1244307"/>
                </a:lnTo>
                <a:lnTo>
                  <a:pt x="3015716" y="1241069"/>
                </a:lnTo>
                <a:lnTo>
                  <a:pt x="2967571" y="1244307"/>
                </a:lnTo>
                <a:lnTo>
                  <a:pt x="2921393" y="1253744"/>
                </a:lnTo>
                <a:lnTo>
                  <a:pt x="2877616" y="1268933"/>
                </a:lnTo>
                <a:lnTo>
                  <a:pt x="2836646" y="1289481"/>
                </a:lnTo>
                <a:lnTo>
                  <a:pt x="2798915" y="1314958"/>
                </a:lnTo>
                <a:lnTo>
                  <a:pt x="2764840" y="1344930"/>
                </a:lnTo>
                <a:lnTo>
                  <a:pt x="2734843" y="1378978"/>
                </a:lnTo>
                <a:lnTo>
                  <a:pt x="2709367" y="1416697"/>
                </a:lnTo>
                <a:lnTo>
                  <a:pt x="2688806" y="1457642"/>
                </a:lnTo>
                <a:lnTo>
                  <a:pt x="2673604" y="1501406"/>
                </a:lnTo>
                <a:lnTo>
                  <a:pt x="2664168" y="1547545"/>
                </a:lnTo>
                <a:lnTo>
                  <a:pt x="2660929" y="1595666"/>
                </a:lnTo>
                <a:lnTo>
                  <a:pt x="2664168" y="1643786"/>
                </a:lnTo>
                <a:lnTo>
                  <a:pt x="2673604" y="1689938"/>
                </a:lnTo>
                <a:lnTo>
                  <a:pt x="2688806" y="1733689"/>
                </a:lnTo>
                <a:lnTo>
                  <a:pt x="2709367" y="1774634"/>
                </a:lnTo>
                <a:lnTo>
                  <a:pt x="2734843" y="1812353"/>
                </a:lnTo>
                <a:lnTo>
                  <a:pt x="2764840" y="1846402"/>
                </a:lnTo>
                <a:lnTo>
                  <a:pt x="2798915" y="1876374"/>
                </a:lnTo>
                <a:lnTo>
                  <a:pt x="2836646" y="1901850"/>
                </a:lnTo>
                <a:lnTo>
                  <a:pt x="2877616" y="1922399"/>
                </a:lnTo>
                <a:lnTo>
                  <a:pt x="2921393" y="1937600"/>
                </a:lnTo>
                <a:lnTo>
                  <a:pt x="2967571" y="1947024"/>
                </a:lnTo>
                <a:lnTo>
                  <a:pt x="3015716" y="1950262"/>
                </a:lnTo>
                <a:lnTo>
                  <a:pt x="3063862" y="1947024"/>
                </a:lnTo>
                <a:lnTo>
                  <a:pt x="3110026" y="1937600"/>
                </a:lnTo>
                <a:lnTo>
                  <a:pt x="3153816" y="1922399"/>
                </a:lnTo>
                <a:lnTo>
                  <a:pt x="3194786" y="1901850"/>
                </a:lnTo>
                <a:lnTo>
                  <a:pt x="3232518" y="1876374"/>
                </a:lnTo>
                <a:lnTo>
                  <a:pt x="3266592" y="1846402"/>
                </a:lnTo>
                <a:lnTo>
                  <a:pt x="3296577" y="1812353"/>
                </a:lnTo>
                <a:lnTo>
                  <a:pt x="3322066" y="1774634"/>
                </a:lnTo>
                <a:lnTo>
                  <a:pt x="3342627" y="1733689"/>
                </a:lnTo>
                <a:lnTo>
                  <a:pt x="3357829" y="1689938"/>
                </a:lnTo>
                <a:lnTo>
                  <a:pt x="3367265" y="1643786"/>
                </a:lnTo>
                <a:lnTo>
                  <a:pt x="3370503" y="1595666"/>
                </a:lnTo>
                <a:close/>
              </a:path>
              <a:path w="3902709" h="1950720">
                <a:moveTo>
                  <a:pt x="3902608" y="1152423"/>
                </a:moveTo>
                <a:lnTo>
                  <a:pt x="3900322" y="1110322"/>
                </a:lnTo>
                <a:lnTo>
                  <a:pt x="3900208" y="1108100"/>
                </a:lnTo>
                <a:lnTo>
                  <a:pt x="3899992" y="1104303"/>
                </a:lnTo>
                <a:lnTo>
                  <a:pt x="3892334" y="1057643"/>
                </a:lnTo>
                <a:lnTo>
                  <a:pt x="3879900" y="1012710"/>
                </a:lnTo>
                <a:lnTo>
                  <a:pt x="3862984" y="969797"/>
                </a:lnTo>
                <a:lnTo>
                  <a:pt x="3841839" y="929157"/>
                </a:lnTo>
                <a:lnTo>
                  <a:pt x="3816756" y="891095"/>
                </a:lnTo>
                <a:lnTo>
                  <a:pt x="3788003" y="855853"/>
                </a:lnTo>
                <a:lnTo>
                  <a:pt x="3755872" y="823734"/>
                </a:lnTo>
                <a:lnTo>
                  <a:pt x="3720617" y="794994"/>
                </a:lnTo>
                <a:lnTo>
                  <a:pt x="3682530" y="769924"/>
                </a:lnTo>
                <a:lnTo>
                  <a:pt x="3642029" y="748868"/>
                </a:lnTo>
                <a:lnTo>
                  <a:pt x="3598951" y="731875"/>
                </a:lnTo>
                <a:lnTo>
                  <a:pt x="3554006" y="719455"/>
                </a:lnTo>
                <a:lnTo>
                  <a:pt x="3507333" y="711796"/>
                </a:lnTo>
                <a:lnTo>
                  <a:pt x="3459200" y="709180"/>
                </a:lnTo>
                <a:lnTo>
                  <a:pt x="3091103" y="709180"/>
                </a:lnTo>
                <a:lnTo>
                  <a:pt x="3055493" y="705853"/>
                </a:lnTo>
                <a:lnTo>
                  <a:pt x="3022371" y="695883"/>
                </a:lnTo>
                <a:lnTo>
                  <a:pt x="2992564" y="679259"/>
                </a:lnTo>
                <a:lnTo>
                  <a:pt x="2966936" y="655993"/>
                </a:lnTo>
                <a:lnTo>
                  <a:pt x="2762923" y="453720"/>
                </a:lnTo>
                <a:lnTo>
                  <a:pt x="2762923" y="709180"/>
                </a:lnTo>
                <a:lnTo>
                  <a:pt x="1552206" y="709180"/>
                </a:lnTo>
                <a:lnTo>
                  <a:pt x="1552206" y="177292"/>
                </a:lnTo>
                <a:lnTo>
                  <a:pt x="2159787" y="177292"/>
                </a:lnTo>
                <a:lnTo>
                  <a:pt x="2195398" y="180619"/>
                </a:lnTo>
                <a:lnTo>
                  <a:pt x="2228532" y="190588"/>
                </a:lnTo>
                <a:lnTo>
                  <a:pt x="2258326" y="207213"/>
                </a:lnTo>
                <a:lnTo>
                  <a:pt x="2283968" y="230479"/>
                </a:lnTo>
                <a:lnTo>
                  <a:pt x="2762923" y="709180"/>
                </a:lnTo>
                <a:lnTo>
                  <a:pt x="2762923" y="453720"/>
                </a:lnTo>
                <a:lnTo>
                  <a:pt x="2484132" y="177292"/>
                </a:lnTo>
                <a:lnTo>
                  <a:pt x="2408136" y="101942"/>
                </a:lnTo>
                <a:lnTo>
                  <a:pt x="2373096" y="71310"/>
                </a:lnTo>
                <a:lnTo>
                  <a:pt x="2334717" y="45961"/>
                </a:lnTo>
                <a:lnTo>
                  <a:pt x="2293391" y="26035"/>
                </a:lnTo>
                <a:lnTo>
                  <a:pt x="2249474" y="11645"/>
                </a:lnTo>
                <a:lnTo>
                  <a:pt x="2203335" y="2933"/>
                </a:lnTo>
                <a:lnTo>
                  <a:pt x="2155355" y="0"/>
                </a:lnTo>
                <a:lnTo>
                  <a:pt x="1374813" y="0"/>
                </a:lnTo>
                <a:lnTo>
                  <a:pt x="1374813" y="177292"/>
                </a:lnTo>
                <a:lnTo>
                  <a:pt x="1374813" y="709180"/>
                </a:lnTo>
                <a:lnTo>
                  <a:pt x="252793" y="709180"/>
                </a:lnTo>
                <a:lnTo>
                  <a:pt x="731761" y="230479"/>
                </a:lnTo>
                <a:lnTo>
                  <a:pt x="759891" y="207213"/>
                </a:lnTo>
                <a:lnTo>
                  <a:pt x="790524" y="190588"/>
                </a:lnTo>
                <a:lnTo>
                  <a:pt x="822820" y="180619"/>
                </a:lnTo>
                <a:lnTo>
                  <a:pt x="855941" y="177292"/>
                </a:lnTo>
                <a:lnTo>
                  <a:pt x="1374813" y="177292"/>
                </a:lnTo>
                <a:lnTo>
                  <a:pt x="1374813" y="0"/>
                </a:lnTo>
                <a:lnTo>
                  <a:pt x="855941" y="0"/>
                </a:lnTo>
                <a:lnTo>
                  <a:pt x="809498" y="2933"/>
                </a:lnTo>
                <a:lnTo>
                  <a:pt x="763790" y="11645"/>
                </a:lnTo>
                <a:lnTo>
                  <a:pt x="719569" y="26035"/>
                </a:lnTo>
                <a:lnTo>
                  <a:pt x="677557" y="45961"/>
                </a:lnTo>
                <a:lnTo>
                  <a:pt x="638505" y="71310"/>
                </a:lnTo>
                <a:lnTo>
                  <a:pt x="603148" y="101942"/>
                </a:lnTo>
                <a:lnTo>
                  <a:pt x="53213" y="655993"/>
                </a:lnTo>
                <a:lnTo>
                  <a:pt x="13296" y="715276"/>
                </a:lnTo>
                <a:lnTo>
                  <a:pt x="0" y="784529"/>
                </a:lnTo>
                <a:lnTo>
                  <a:pt x="0" y="1241069"/>
                </a:lnTo>
                <a:lnTo>
                  <a:pt x="3251" y="1289024"/>
                </a:lnTo>
                <a:lnTo>
                  <a:pt x="12725" y="1335062"/>
                </a:lnTo>
                <a:lnTo>
                  <a:pt x="27990" y="1378750"/>
                </a:lnTo>
                <a:lnTo>
                  <a:pt x="48615" y="1419682"/>
                </a:lnTo>
                <a:lnTo>
                  <a:pt x="74168" y="1457413"/>
                </a:lnTo>
                <a:lnTo>
                  <a:pt x="104216" y="1491500"/>
                </a:lnTo>
                <a:lnTo>
                  <a:pt x="138328" y="1521536"/>
                </a:lnTo>
                <a:lnTo>
                  <a:pt x="176085" y="1547075"/>
                </a:lnTo>
                <a:lnTo>
                  <a:pt x="217030" y="1567688"/>
                </a:lnTo>
                <a:lnTo>
                  <a:pt x="260756" y="1582940"/>
                </a:lnTo>
                <a:lnTo>
                  <a:pt x="306819" y="1592414"/>
                </a:lnTo>
                <a:lnTo>
                  <a:pt x="354799" y="1595666"/>
                </a:lnTo>
                <a:lnTo>
                  <a:pt x="399148" y="1595666"/>
                </a:lnTo>
                <a:lnTo>
                  <a:pt x="401370" y="1548536"/>
                </a:lnTo>
                <a:lnTo>
                  <a:pt x="407898" y="1502714"/>
                </a:lnTo>
                <a:lnTo>
                  <a:pt x="418553" y="1458391"/>
                </a:lnTo>
                <a:lnTo>
                  <a:pt x="433108" y="1415783"/>
                </a:lnTo>
                <a:lnTo>
                  <a:pt x="451370" y="1375079"/>
                </a:lnTo>
                <a:lnTo>
                  <a:pt x="473138" y="1336471"/>
                </a:lnTo>
                <a:lnTo>
                  <a:pt x="498221" y="1300175"/>
                </a:lnTo>
                <a:lnTo>
                  <a:pt x="526415" y="1266380"/>
                </a:lnTo>
                <a:lnTo>
                  <a:pt x="557517" y="1235303"/>
                </a:lnTo>
                <a:lnTo>
                  <a:pt x="591324" y="1207122"/>
                </a:lnTo>
                <a:lnTo>
                  <a:pt x="627646" y="1182052"/>
                </a:lnTo>
                <a:lnTo>
                  <a:pt x="666267" y="1160297"/>
                </a:lnTo>
                <a:lnTo>
                  <a:pt x="706996" y="1142034"/>
                </a:lnTo>
                <a:lnTo>
                  <a:pt x="749642" y="1127493"/>
                </a:lnTo>
                <a:lnTo>
                  <a:pt x="793978" y="1116850"/>
                </a:lnTo>
                <a:lnTo>
                  <a:pt x="839825" y="1110322"/>
                </a:lnTo>
                <a:lnTo>
                  <a:pt x="886980" y="1108100"/>
                </a:lnTo>
                <a:lnTo>
                  <a:pt x="934135" y="1110322"/>
                </a:lnTo>
                <a:lnTo>
                  <a:pt x="979982" y="1116850"/>
                </a:lnTo>
                <a:lnTo>
                  <a:pt x="1024331" y="1127493"/>
                </a:lnTo>
                <a:lnTo>
                  <a:pt x="1066965" y="1142034"/>
                </a:lnTo>
                <a:lnTo>
                  <a:pt x="1107694" y="1160297"/>
                </a:lnTo>
                <a:lnTo>
                  <a:pt x="1146314" y="1182052"/>
                </a:lnTo>
                <a:lnTo>
                  <a:pt x="1182636" y="1207122"/>
                </a:lnTo>
                <a:lnTo>
                  <a:pt x="1216444" y="1235303"/>
                </a:lnTo>
                <a:lnTo>
                  <a:pt x="1247546" y="1266380"/>
                </a:lnTo>
                <a:lnTo>
                  <a:pt x="1275740" y="1300175"/>
                </a:lnTo>
                <a:lnTo>
                  <a:pt x="1300822" y="1336471"/>
                </a:lnTo>
                <a:lnTo>
                  <a:pt x="1322603" y="1375079"/>
                </a:lnTo>
                <a:lnTo>
                  <a:pt x="1340866" y="1415783"/>
                </a:lnTo>
                <a:lnTo>
                  <a:pt x="1355420" y="1458391"/>
                </a:lnTo>
                <a:lnTo>
                  <a:pt x="1366062" y="1502714"/>
                </a:lnTo>
                <a:lnTo>
                  <a:pt x="1372590" y="1548536"/>
                </a:lnTo>
                <a:lnTo>
                  <a:pt x="1374813" y="1595666"/>
                </a:lnTo>
                <a:lnTo>
                  <a:pt x="2527884" y="1595666"/>
                </a:lnTo>
                <a:lnTo>
                  <a:pt x="2530106" y="1548536"/>
                </a:lnTo>
                <a:lnTo>
                  <a:pt x="2536634" y="1502714"/>
                </a:lnTo>
                <a:lnTo>
                  <a:pt x="2547277" y="1458391"/>
                </a:lnTo>
                <a:lnTo>
                  <a:pt x="2561831" y="1415783"/>
                </a:lnTo>
                <a:lnTo>
                  <a:pt x="2580094" y="1375079"/>
                </a:lnTo>
                <a:lnTo>
                  <a:pt x="2601874" y="1336471"/>
                </a:lnTo>
                <a:lnTo>
                  <a:pt x="2626957" y="1300175"/>
                </a:lnTo>
                <a:lnTo>
                  <a:pt x="2655151" y="1266380"/>
                </a:lnTo>
                <a:lnTo>
                  <a:pt x="2686253" y="1235303"/>
                </a:lnTo>
                <a:lnTo>
                  <a:pt x="2720060" y="1207122"/>
                </a:lnTo>
                <a:lnTo>
                  <a:pt x="2756382" y="1182052"/>
                </a:lnTo>
                <a:lnTo>
                  <a:pt x="2795003" y="1160297"/>
                </a:lnTo>
                <a:lnTo>
                  <a:pt x="2835732" y="1142034"/>
                </a:lnTo>
                <a:lnTo>
                  <a:pt x="2878366" y="1127493"/>
                </a:lnTo>
                <a:lnTo>
                  <a:pt x="2922714" y="1116850"/>
                </a:lnTo>
                <a:lnTo>
                  <a:pt x="2968561" y="1110322"/>
                </a:lnTo>
                <a:lnTo>
                  <a:pt x="3015716" y="1108100"/>
                </a:lnTo>
                <a:lnTo>
                  <a:pt x="3062871" y="1110322"/>
                </a:lnTo>
                <a:lnTo>
                  <a:pt x="3108718" y="1116850"/>
                </a:lnTo>
                <a:lnTo>
                  <a:pt x="3153054" y="1127493"/>
                </a:lnTo>
                <a:lnTo>
                  <a:pt x="3195688" y="1142034"/>
                </a:lnTo>
                <a:lnTo>
                  <a:pt x="3236417" y="1160297"/>
                </a:lnTo>
                <a:lnTo>
                  <a:pt x="3275025" y="1182052"/>
                </a:lnTo>
                <a:lnTo>
                  <a:pt x="3311347" y="1207122"/>
                </a:lnTo>
                <a:lnTo>
                  <a:pt x="3345142" y="1235303"/>
                </a:lnTo>
                <a:lnTo>
                  <a:pt x="3376244" y="1266380"/>
                </a:lnTo>
                <a:lnTo>
                  <a:pt x="3404425" y="1300175"/>
                </a:lnTo>
                <a:lnTo>
                  <a:pt x="3429495" y="1336471"/>
                </a:lnTo>
                <a:lnTo>
                  <a:pt x="3451275" y="1375079"/>
                </a:lnTo>
                <a:lnTo>
                  <a:pt x="3469525" y="1415783"/>
                </a:lnTo>
                <a:lnTo>
                  <a:pt x="3484080" y="1458391"/>
                </a:lnTo>
                <a:lnTo>
                  <a:pt x="3494722" y="1502714"/>
                </a:lnTo>
                <a:lnTo>
                  <a:pt x="3501250" y="1548536"/>
                </a:lnTo>
                <a:lnTo>
                  <a:pt x="3503472" y="1595666"/>
                </a:lnTo>
                <a:lnTo>
                  <a:pt x="3725214" y="1595666"/>
                </a:lnTo>
                <a:lnTo>
                  <a:pt x="3772230" y="1589303"/>
                </a:lnTo>
                <a:lnTo>
                  <a:pt x="3814572" y="1571371"/>
                </a:lnTo>
                <a:lnTo>
                  <a:pt x="3850500" y="1543583"/>
                </a:lnTo>
                <a:lnTo>
                  <a:pt x="3878300" y="1507680"/>
                </a:lnTo>
                <a:lnTo>
                  <a:pt x="3896245" y="1465364"/>
                </a:lnTo>
                <a:lnTo>
                  <a:pt x="3902608" y="1418374"/>
                </a:lnTo>
                <a:lnTo>
                  <a:pt x="3902608" y="1152423"/>
                </a:lnTo>
                <a:close/>
              </a:path>
            </a:pathLst>
          </a:custGeom>
          <a:solidFill>
            <a:srgbClr val="F4B083"/>
          </a:solidFill>
        </p:spPr>
        <p:txBody>
          <a:bodyPr wrap="square" lIns="0" tIns="0" rIns="0" bIns="0" rtlCol="0"/>
          <a:lstStyle/>
          <a:p>
            <a:endParaRPr/>
          </a:p>
        </p:txBody>
      </p:sp>
      <p:sp>
        <p:nvSpPr>
          <p:cNvPr id="4" name="object 4"/>
          <p:cNvSpPr/>
          <p:nvPr/>
        </p:nvSpPr>
        <p:spPr>
          <a:xfrm>
            <a:off x="8186928" y="4809744"/>
            <a:ext cx="71755" cy="1666239"/>
          </a:xfrm>
          <a:custGeom>
            <a:avLst/>
            <a:gdLst/>
            <a:ahLst/>
            <a:cxnLst/>
            <a:rect l="l" t="t" r="r" b="b"/>
            <a:pathLst>
              <a:path w="71754" h="1666239">
                <a:moveTo>
                  <a:pt x="71627" y="0"/>
                </a:moveTo>
                <a:lnTo>
                  <a:pt x="0" y="0"/>
                </a:lnTo>
                <a:lnTo>
                  <a:pt x="0" y="1665731"/>
                </a:lnTo>
                <a:lnTo>
                  <a:pt x="71627" y="1665731"/>
                </a:lnTo>
                <a:lnTo>
                  <a:pt x="71627" y="0"/>
                </a:lnTo>
                <a:close/>
              </a:path>
            </a:pathLst>
          </a:custGeom>
          <a:solidFill>
            <a:srgbClr val="B4C6E7"/>
          </a:solidFill>
        </p:spPr>
        <p:txBody>
          <a:bodyPr wrap="square" lIns="0" tIns="0" rIns="0" bIns="0" rtlCol="0"/>
          <a:lstStyle/>
          <a:p>
            <a:endParaRPr/>
          </a:p>
        </p:txBody>
      </p:sp>
      <p:sp>
        <p:nvSpPr>
          <p:cNvPr id="5" name="object 5"/>
          <p:cNvSpPr/>
          <p:nvPr/>
        </p:nvSpPr>
        <p:spPr>
          <a:xfrm>
            <a:off x="0" y="163068"/>
            <a:ext cx="12192000" cy="838200"/>
          </a:xfrm>
          <a:custGeom>
            <a:avLst/>
            <a:gdLst/>
            <a:ahLst/>
            <a:cxnLst/>
            <a:rect l="l" t="t" r="r" b="b"/>
            <a:pathLst>
              <a:path w="12192000" h="838200">
                <a:moveTo>
                  <a:pt x="12192000" y="0"/>
                </a:moveTo>
                <a:lnTo>
                  <a:pt x="0" y="0"/>
                </a:lnTo>
                <a:lnTo>
                  <a:pt x="0" y="838200"/>
                </a:lnTo>
                <a:lnTo>
                  <a:pt x="12192000" y="838200"/>
                </a:lnTo>
                <a:lnTo>
                  <a:pt x="12192000" y="0"/>
                </a:lnTo>
                <a:close/>
              </a:path>
            </a:pathLst>
          </a:custGeom>
          <a:solidFill>
            <a:srgbClr val="FAE4D5"/>
          </a:solidFill>
        </p:spPr>
        <p:txBody>
          <a:bodyPr wrap="square" lIns="0" tIns="0" rIns="0" bIns="0" rtlCol="0"/>
          <a:lstStyle/>
          <a:p>
            <a:endParaRPr/>
          </a:p>
        </p:txBody>
      </p:sp>
      <p:grpSp>
        <p:nvGrpSpPr>
          <p:cNvPr id="6" name="object 6"/>
          <p:cNvGrpSpPr/>
          <p:nvPr/>
        </p:nvGrpSpPr>
        <p:grpSpPr>
          <a:xfrm>
            <a:off x="-28575" y="6088762"/>
            <a:ext cx="12249150" cy="721995"/>
            <a:chOff x="-28575" y="6088762"/>
            <a:chExt cx="12249150" cy="721995"/>
          </a:xfrm>
        </p:grpSpPr>
        <p:sp>
          <p:nvSpPr>
            <p:cNvPr id="7" name="object 7"/>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8" name="object 8"/>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9" name="object 9"/>
          <p:cNvSpPr txBox="1">
            <a:spLocks noGrp="1"/>
          </p:cNvSpPr>
          <p:nvPr>
            <p:ph type="title"/>
          </p:nvPr>
        </p:nvSpPr>
        <p:spPr>
          <a:xfrm>
            <a:off x="2438145" y="402793"/>
            <a:ext cx="7469505" cy="331470"/>
          </a:xfrm>
          <a:prstGeom prst="rect">
            <a:avLst/>
          </a:prstGeom>
        </p:spPr>
        <p:txBody>
          <a:bodyPr vert="horz" wrap="square" lIns="0" tIns="13335" rIns="0" bIns="0" rtlCol="0">
            <a:spAutoFit/>
          </a:bodyPr>
          <a:lstStyle/>
          <a:p>
            <a:pPr marL="12700">
              <a:lnSpc>
                <a:spcPct val="100000"/>
              </a:lnSpc>
              <a:spcBef>
                <a:spcPts val="105"/>
              </a:spcBef>
            </a:pPr>
            <a:r>
              <a:rPr spc="254" dirty="0"/>
              <a:t>Top</a:t>
            </a:r>
            <a:r>
              <a:rPr spc="114" dirty="0"/>
              <a:t> </a:t>
            </a:r>
            <a:r>
              <a:rPr spc="265" dirty="0"/>
              <a:t>Reasons</a:t>
            </a:r>
            <a:r>
              <a:rPr spc="130" dirty="0"/>
              <a:t> </a:t>
            </a:r>
            <a:r>
              <a:rPr spc="165" dirty="0"/>
              <a:t>for</a:t>
            </a:r>
            <a:r>
              <a:rPr spc="120" dirty="0"/>
              <a:t> </a:t>
            </a:r>
            <a:r>
              <a:rPr spc="260" dirty="0"/>
              <a:t>Claims</a:t>
            </a:r>
            <a:r>
              <a:rPr spc="110" dirty="0"/>
              <a:t> </a:t>
            </a:r>
            <a:r>
              <a:rPr spc="229" dirty="0"/>
              <a:t>Denials</a:t>
            </a:r>
            <a:r>
              <a:rPr spc="130" dirty="0"/>
              <a:t> </a:t>
            </a:r>
            <a:r>
              <a:rPr spc="285" dirty="0"/>
              <a:t>and</a:t>
            </a:r>
            <a:r>
              <a:rPr spc="130" dirty="0"/>
              <a:t> </a:t>
            </a:r>
            <a:r>
              <a:rPr spc="320" dirty="0"/>
              <a:t>How</a:t>
            </a:r>
            <a:r>
              <a:rPr spc="114" dirty="0"/>
              <a:t> </a:t>
            </a:r>
            <a:r>
              <a:rPr spc="210" dirty="0"/>
              <a:t>to</a:t>
            </a:r>
            <a:r>
              <a:rPr spc="120" dirty="0"/>
              <a:t> </a:t>
            </a:r>
            <a:r>
              <a:rPr spc="240" dirty="0"/>
              <a:t>Avoid</a:t>
            </a:r>
            <a:r>
              <a:rPr spc="130" dirty="0"/>
              <a:t> </a:t>
            </a:r>
            <a:r>
              <a:rPr spc="290" dirty="0"/>
              <a:t>Them</a:t>
            </a:r>
          </a:p>
        </p:txBody>
      </p:sp>
      <p:grpSp>
        <p:nvGrpSpPr>
          <p:cNvPr id="10" name="object 10"/>
          <p:cNvGrpSpPr/>
          <p:nvPr/>
        </p:nvGrpSpPr>
        <p:grpSpPr>
          <a:xfrm>
            <a:off x="7752111" y="3829473"/>
            <a:ext cx="948690" cy="1017269"/>
            <a:chOff x="7752111" y="3829473"/>
            <a:chExt cx="948690" cy="1017269"/>
          </a:xfrm>
        </p:grpSpPr>
        <p:pic>
          <p:nvPicPr>
            <p:cNvPr id="11" name="object 11"/>
            <p:cNvPicPr/>
            <p:nvPr/>
          </p:nvPicPr>
          <p:blipFill>
            <a:blip r:embed="rId2" cstate="print"/>
            <a:stretch>
              <a:fillRect/>
            </a:stretch>
          </p:blipFill>
          <p:spPr>
            <a:xfrm>
              <a:off x="7752111" y="3914264"/>
              <a:ext cx="191369" cy="241423"/>
            </a:xfrm>
            <a:prstGeom prst="rect">
              <a:avLst/>
            </a:prstGeom>
          </p:spPr>
        </p:pic>
        <p:pic>
          <p:nvPicPr>
            <p:cNvPr id="12" name="object 12"/>
            <p:cNvPicPr/>
            <p:nvPr/>
          </p:nvPicPr>
          <p:blipFill>
            <a:blip r:embed="rId2" cstate="print"/>
            <a:stretch>
              <a:fillRect/>
            </a:stretch>
          </p:blipFill>
          <p:spPr>
            <a:xfrm>
              <a:off x="7752111" y="4196781"/>
              <a:ext cx="191369" cy="241423"/>
            </a:xfrm>
            <a:prstGeom prst="rect">
              <a:avLst/>
            </a:prstGeom>
          </p:spPr>
        </p:pic>
        <p:pic>
          <p:nvPicPr>
            <p:cNvPr id="13" name="object 13"/>
            <p:cNvPicPr/>
            <p:nvPr/>
          </p:nvPicPr>
          <p:blipFill>
            <a:blip r:embed="rId3" cstate="print"/>
            <a:stretch>
              <a:fillRect/>
            </a:stretch>
          </p:blipFill>
          <p:spPr>
            <a:xfrm>
              <a:off x="7752111" y="4493425"/>
              <a:ext cx="191369" cy="241423"/>
            </a:xfrm>
            <a:prstGeom prst="rect">
              <a:avLst/>
            </a:prstGeom>
          </p:spPr>
        </p:pic>
        <p:pic>
          <p:nvPicPr>
            <p:cNvPr id="14" name="object 14"/>
            <p:cNvPicPr/>
            <p:nvPr/>
          </p:nvPicPr>
          <p:blipFill>
            <a:blip r:embed="rId4" cstate="print"/>
            <a:stretch>
              <a:fillRect/>
            </a:stretch>
          </p:blipFill>
          <p:spPr>
            <a:xfrm>
              <a:off x="8508827" y="3914264"/>
              <a:ext cx="191369" cy="241423"/>
            </a:xfrm>
            <a:prstGeom prst="rect">
              <a:avLst/>
            </a:prstGeom>
          </p:spPr>
        </p:pic>
        <p:pic>
          <p:nvPicPr>
            <p:cNvPr id="15" name="object 15"/>
            <p:cNvPicPr/>
            <p:nvPr/>
          </p:nvPicPr>
          <p:blipFill>
            <a:blip r:embed="rId4" cstate="print"/>
            <a:stretch>
              <a:fillRect/>
            </a:stretch>
          </p:blipFill>
          <p:spPr>
            <a:xfrm>
              <a:off x="8508827" y="4196781"/>
              <a:ext cx="191369" cy="241423"/>
            </a:xfrm>
            <a:prstGeom prst="rect">
              <a:avLst/>
            </a:prstGeom>
          </p:spPr>
        </p:pic>
        <p:pic>
          <p:nvPicPr>
            <p:cNvPr id="16" name="object 16"/>
            <p:cNvPicPr/>
            <p:nvPr/>
          </p:nvPicPr>
          <p:blipFill>
            <a:blip r:embed="rId5" cstate="print"/>
            <a:stretch>
              <a:fillRect/>
            </a:stretch>
          </p:blipFill>
          <p:spPr>
            <a:xfrm>
              <a:off x="8508827" y="4493425"/>
              <a:ext cx="191369" cy="241423"/>
            </a:xfrm>
            <a:prstGeom prst="rect">
              <a:avLst/>
            </a:prstGeom>
          </p:spPr>
        </p:pic>
        <p:sp>
          <p:nvSpPr>
            <p:cNvPr id="17" name="object 17"/>
            <p:cNvSpPr/>
            <p:nvPr/>
          </p:nvSpPr>
          <p:spPr>
            <a:xfrm>
              <a:off x="7985881" y="3829473"/>
              <a:ext cx="480695" cy="1017269"/>
            </a:xfrm>
            <a:custGeom>
              <a:avLst/>
              <a:gdLst/>
              <a:ahLst/>
              <a:cxnLst/>
              <a:rect l="l" t="t" r="r" b="b"/>
              <a:pathLst>
                <a:path w="480695" h="1017270">
                  <a:moveTo>
                    <a:pt x="424009" y="0"/>
                  </a:moveTo>
                  <a:lnTo>
                    <a:pt x="56534" y="0"/>
                  </a:lnTo>
                  <a:lnTo>
                    <a:pt x="16558" y="16567"/>
                  </a:lnTo>
                  <a:lnTo>
                    <a:pt x="0" y="56538"/>
                  </a:lnTo>
                  <a:lnTo>
                    <a:pt x="0" y="960595"/>
                  </a:lnTo>
                  <a:lnTo>
                    <a:pt x="16558" y="1000549"/>
                  </a:lnTo>
                  <a:lnTo>
                    <a:pt x="56535" y="1017098"/>
                  </a:lnTo>
                  <a:lnTo>
                    <a:pt x="424010" y="1017098"/>
                  </a:lnTo>
                  <a:lnTo>
                    <a:pt x="446016" y="1012658"/>
                  </a:lnTo>
                  <a:lnTo>
                    <a:pt x="463986" y="1000549"/>
                  </a:lnTo>
                  <a:lnTo>
                    <a:pt x="476101" y="982589"/>
                  </a:lnTo>
                  <a:lnTo>
                    <a:pt x="480544" y="960595"/>
                  </a:lnTo>
                  <a:lnTo>
                    <a:pt x="480544" y="946469"/>
                  </a:lnTo>
                  <a:lnTo>
                    <a:pt x="240272" y="946469"/>
                  </a:lnTo>
                  <a:lnTo>
                    <a:pt x="190757" y="936479"/>
                  </a:lnTo>
                  <a:lnTo>
                    <a:pt x="150325" y="909234"/>
                  </a:lnTo>
                  <a:lnTo>
                    <a:pt x="123065" y="868823"/>
                  </a:lnTo>
                  <a:lnTo>
                    <a:pt x="113069" y="819336"/>
                  </a:lnTo>
                  <a:lnTo>
                    <a:pt x="123065" y="769853"/>
                  </a:lnTo>
                  <a:lnTo>
                    <a:pt x="150324" y="729442"/>
                  </a:lnTo>
                  <a:lnTo>
                    <a:pt x="190757" y="702195"/>
                  </a:lnTo>
                  <a:lnTo>
                    <a:pt x="240272" y="692203"/>
                  </a:lnTo>
                  <a:lnTo>
                    <a:pt x="480544" y="692203"/>
                  </a:lnTo>
                  <a:lnTo>
                    <a:pt x="480544" y="635699"/>
                  </a:lnTo>
                  <a:lnTo>
                    <a:pt x="240272" y="635699"/>
                  </a:lnTo>
                  <a:lnTo>
                    <a:pt x="190757" y="625709"/>
                  </a:lnTo>
                  <a:lnTo>
                    <a:pt x="150324" y="598464"/>
                  </a:lnTo>
                  <a:lnTo>
                    <a:pt x="123065" y="558054"/>
                  </a:lnTo>
                  <a:lnTo>
                    <a:pt x="113069" y="508566"/>
                  </a:lnTo>
                  <a:lnTo>
                    <a:pt x="123065" y="459084"/>
                  </a:lnTo>
                  <a:lnTo>
                    <a:pt x="150324" y="418673"/>
                  </a:lnTo>
                  <a:lnTo>
                    <a:pt x="190757" y="391425"/>
                  </a:lnTo>
                  <a:lnTo>
                    <a:pt x="240272" y="381434"/>
                  </a:lnTo>
                  <a:lnTo>
                    <a:pt x="480544" y="381434"/>
                  </a:lnTo>
                  <a:lnTo>
                    <a:pt x="480544" y="324930"/>
                  </a:lnTo>
                  <a:lnTo>
                    <a:pt x="240272" y="324930"/>
                  </a:lnTo>
                  <a:lnTo>
                    <a:pt x="190757" y="314940"/>
                  </a:lnTo>
                  <a:lnTo>
                    <a:pt x="150324" y="287695"/>
                  </a:lnTo>
                  <a:lnTo>
                    <a:pt x="123065" y="247285"/>
                  </a:lnTo>
                  <a:lnTo>
                    <a:pt x="113069" y="197797"/>
                  </a:lnTo>
                  <a:lnTo>
                    <a:pt x="123064" y="148315"/>
                  </a:lnTo>
                  <a:lnTo>
                    <a:pt x="150324" y="107904"/>
                  </a:lnTo>
                  <a:lnTo>
                    <a:pt x="190757" y="80656"/>
                  </a:lnTo>
                  <a:lnTo>
                    <a:pt x="240272" y="70664"/>
                  </a:lnTo>
                  <a:lnTo>
                    <a:pt x="480544" y="70664"/>
                  </a:lnTo>
                  <a:lnTo>
                    <a:pt x="480544" y="56538"/>
                  </a:lnTo>
                  <a:lnTo>
                    <a:pt x="476101" y="34539"/>
                  </a:lnTo>
                  <a:lnTo>
                    <a:pt x="463985" y="16567"/>
                  </a:lnTo>
                  <a:lnTo>
                    <a:pt x="446015" y="4445"/>
                  </a:lnTo>
                  <a:lnTo>
                    <a:pt x="424009" y="0"/>
                  </a:lnTo>
                  <a:close/>
                </a:path>
                <a:path w="480695" h="1017270">
                  <a:moveTo>
                    <a:pt x="480544" y="692203"/>
                  </a:moveTo>
                  <a:lnTo>
                    <a:pt x="240272" y="692203"/>
                  </a:lnTo>
                  <a:lnTo>
                    <a:pt x="289782" y="702195"/>
                  </a:lnTo>
                  <a:lnTo>
                    <a:pt x="330215" y="729442"/>
                  </a:lnTo>
                  <a:lnTo>
                    <a:pt x="357477" y="769853"/>
                  </a:lnTo>
                  <a:lnTo>
                    <a:pt x="367475" y="819336"/>
                  </a:lnTo>
                  <a:lnTo>
                    <a:pt x="357478" y="868823"/>
                  </a:lnTo>
                  <a:lnTo>
                    <a:pt x="330215" y="909234"/>
                  </a:lnTo>
                  <a:lnTo>
                    <a:pt x="289782" y="936479"/>
                  </a:lnTo>
                  <a:lnTo>
                    <a:pt x="240272" y="946469"/>
                  </a:lnTo>
                  <a:lnTo>
                    <a:pt x="480544" y="946469"/>
                  </a:lnTo>
                  <a:lnTo>
                    <a:pt x="480544" y="692203"/>
                  </a:lnTo>
                  <a:close/>
                </a:path>
                <a:path w="480695" h="1017270">
                  <a:moveTo>
                    <a:pt x="480544" y="381434"/>
                  </a:moveTo>
                  <a:lnTo>
                    <a:pt x="240272" y="381434"/>
                  </a:lnTo>
                  <a:lnTo>
                    <a:pt x="289781" y="391425"/>
                  </a:lnTo>
                  <a:lnTo>
                    <a:pt x="330215" y="418673"/>
                  </a:lnTo>
                  <a:lnTo>
                    <a:pt x="357477" y="459084"/>
                  </a:lnTo>
                  <a:lnTo>
                    <a:pt x="367475" y="508566"/>
                  </a:lnTo>
                  <a:lnTo>
                    <a:pt x="357477" y="558054"/>
                  </a:lnTo>
                  <a:lnTo>
                    <a:pt x="330215" y="598464"/>
                  </a:lnTo>
                  <a:lnTo>
                    <a:pt x="289782" y="625709"/>
                  </a:lnTo>
                  <a:lnTo>
                    <a:pt x="240272" y="635699"/>
                  </a:lnTo>
                  <a:lnTo>
                    <a:pt x="480544" y="635699"/>
                  </a:lnTo>
                  <a:lnTo>
                    <a:pt x="480544" y="381434"/>
                  </a:lnTo>
                  <a:close/>
                </a:path>
                <a:path w="480695" h="1017270">
                  <a:moveTo>
                    <a:pt x="480544" y="70664"/>
                  </a:moveTo>
                  <a:lnTo>
                    <a:pt x="240272" y="70664"/>
                  </a:lnTo>
                  <a:lnTo>
                    <a:pt x="289781" y="80656"/>
                  </a:lnTo>
                  <a:lnTo>
                    <a:pt x="330215" y="107904"/>
                  </a:lnTo>
                  <a:lnTo>
                    <a:pt x="357477" y="148315"/>
                  </a:lnTo>
                  <a:lnTo>
                    <a:pt x="367475" y="197797"/>
                  </a:lnTo>
                  <a:lnTo>
                    <a:pt x="357477" y="247285"/>
                  </a:lnTo>
                  <a:lnTo>
                    <a:pt x="330215" y="287695"/>
                  </a:lnTo>
                  <a:lnTo>
                    <a:pt x="289781" y="314940"/>
                  </a:lnTo>
                  <a:lnTo>
                    <a:pt x="240272" y="324930"/>
                  </a:lnTo>
                  <a:lnTo>
                    <a:pt x="480544" y="324930"/>
                  </a:lnTo>
                  <a:lnTo>
                    <a:pt x="480544" y="70664"/>
                  </a:lnTo>
                  <a:close/>
                </a:path>
              </a:pathLst>
            </a:custGeom>
            <a:solidFill>
              <a:srgbClr val="B4C6E7"/>
            </a:solidFill>
          </p:spPr>
          <p:txBody>
            <a:bodyPr wrap="square" lIns="0" tIns="0" rIns="0" bIns="0" rtlCol="0"/>
            <a:lstStyle/>
            <a:p>
              <a:endParaRPr/>
            </a:p>
          </p:txBody>
        </p:sp>
      </p:grpSp>
      <p:graphicFrame>
        <p:nvGraphicFramePr>
          <p:cNvPr id="18" name="object 18"/>
          <p:cNvGraphicFramePr>
            <a:graphicFrameLocks noGrp="1"/>
          </p:cNvGraphicFramePr>
          <p:nvPr/>
        </p:nvGraphicFramePr>
        <p:xfrm>
          <a:off x="347751" y="1110741"/>
          <a:ext cx="11484609" cy="2395855"/>
        </p:xfrm>
        <a:graphic>
          <a:graphicData uri="http://schemas.openxmlformats.org/drawingml/2006/table">
            <a:tbl>
              <a:tblPr firstRow="1" bandRow="1">
                <a:tableStyleId>{2D5ABB26-0587-4C30-8999-92F81FD0307C}</a:tableStyleId>
              </a:tblPr>
              <a:tblGrid>
                <a:gridCol w="4155440">
                  <a:extLst>
                    <a:ext uri="{9D8B030D-6E8A-4147-A177-3AD203B41FA5}">
                      <a16:colId xmlns:a16="http://schemas.microsoft.com/office/drawing/2014/main" val="20000"/>
                    </a:ext>
                  </a:extLst>
                </a:gridCol>
                <a:gridCol w="7329169">
                  <a:extLst>
                    <a:ext uri="{9D8B030D-6E8A-4147-A177-3AD203B41FA5}">
                      <a16:colId xmlns:a16="http://schemas.microsoft.com/office/drawing/2014/main" val="20001"/>
                    </a:ext>
                  </a:extLst>
                </a:gridCol>
              </a:tblGrid>
              <a:tr h="370840">
                <a:tc>
                  <a:txBody>
                    <a:bodyPr/>
                    <a:lstStyle/>
                    <a:p>
                      <a:pPr algn="ctr">
                        <a:lnSpc>
                          <a:spcPct val="100000"/>
                        </a:lnSpc>
                        <a:spcBef>
                          <a:spcPts val="680"/>
                        </a:spcBef>
                      </a:pPr>
                      <a:r>
                        <a:rPr sz="1200" b="1" spc="135" dirty="0">
                          <a:solidFill>
                            <a:srgbClr val="FFFFFF"/>
                          </a:solidFill>
                          <a:latin typeface="Calibri"/>
                          <a:cs typeface="Calibri"/>
                        </a:rPr>
                        <a:t>Denial</a:t>
                      </a:r>
                      <a:r>
                        <a:rPr sz="1200" b="1" spc="65" dirty="0">
                          <a:solidFill>
                            <a:srgbClr val="FFFFFF"/>
                          </a:solidFill>
                          <a:latin typeface="Calibri"/>
                          <a:cs typeface="Calibri"/>
                        </a:rPr>
                        <a:t> </a:t>
                      </a:r>
                      <a:r>
                        <a:rPr sz="1200" b="1" spc="150" dirty="0">
                          <a:solidFill>
                            <a:srgbClr val="FFFFFF"/>
                          </a:solidFill>
                          <a:latin typeface="Calibri"/>
                          <a:cs typeface="Calibri"/>
                        </a:rPr>
                        <a:t>Reason</a:t>
                      </a:r>
                      <a:endParaRPr sz="1200">
                        <a:latin typeface="Calibri"/>
                        <a:cs typeface="Calibri"/>
                      </a:endParaRPr>
                    </a:p>
                  </a:txBody>
                  <a:tcPr marL="0" marR="0" marT="863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680"/>
                        </a:spcBef>
                      </a:pPr>
                      <a:r>
                        <a:rPr sz="1200" b="1" spc="140" dirty="0">
                          <a:solidFill>
                            <a:srgbClr val="FFFFFF"/>
                          </a:solidFill>
                          <a:latin typeface="Calibri"/>
                          <a:cs typeface="Calibri"/>
                        </a:rPr>
                        <a:t>Avoid</a:t>
                      </a:r>
                      <a:r>
                        <a:rPr sz="1200" b="1" spc="65" dirty="0">
                          <a:solidFill>
                            <a:srgbClr val="FFFFFF"/>
                          </a:solidFill>
                          <a:latin typeface="Calibri"/>
                          <a:cs typeface="Calibri"/>
                        </a:rPr>
                        <a:t> </a:t>
                      </a:r>
                      <a:r>
                        <a:rPr sz="1200" b="1" spc="160" dirty="0">
                          <a:solidFill>
                            <a:srgbClr val="FFFFFF"/>
                          </a:solidFill>
                          <a:latin typeface="Calibri"/>
                          <a:cs typeface="Calibri"/>
                        </a:rPr>
                        <a:t>By</a:t>
                      </a:r>
                      <a:endParaRPr sz="1200">
                        <a:latin typeface="Calibri"/>
                        <a:cs typeface="Calibri"/>
                      </a:endParaRPr>
                    </a:p>
                  </a:txBody>
                  <a:tcPr marL="0" marR="0" marT="8636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370205">
                <a:tc>
                  <a:txBody>
                    <a:bodyPr/>
                    <a:lstStyle/>
                    <a:p>
                      <a:pPr marL="91440">
                        <a:lnSpc>
                          <a:spcPct val="100000"/>
                        </a:lnSpc>
                        <a:spcBef>
                          <a:spcPts val="680"/>
                        </a:spcBef>
                      </a:pPr>
                      <a:r>
                        <a:rPr sz="1200" dirty="0">
                          <a:latin typeface="Century Gothic"/>
                          <a:cs typeface="Century Gothic"/>
                        </a:rPr>
                        <a:t>Invalid</a:t>
                      </a:r>
                      <a:r>
                        <a:rPr sz="1200" spc="204" dirty="0">
                          <a:latin typeface="Century Gothic"/>
                          <a:cs typeface="Century Gothic"/>
                        </a:rPr>
                        <a:t> </a:t>
                      </a:r>
                      <a:r>
                        <a:rPr sz="1200" dirty="0">
                          <a:latin typeface="Century Gothic"/>
                          <a:cs typeface="Century Gothic"/>
                        </a:rPr>
                        <a:t>Driver’s</a:t>
                      </a:r>
                      <a:r>
                        <a:rPr sz="1200" spc="180" dirty="0">
                          <a:latin typeface="Century Gothic"/>
                          <a:cs typeface="Century Gothic"/>
                        </a:rPr>
                        <a:t> </a:t>
                      </a:r>
                      <a:r>
                        <a:rPr sz="1200" dirty="0">
                          <a:latin typeface="Century Gothic"/>
                          <a:cs typeface="Century Gothic"/>
                        </a:rPr>
                        <a:t>License</a:t>
                      </a:r>
                      <a:r>
                        <a:rPr sz="1200" spc="229" dirty="0">
                          <a:latin typeface="Century Gothic"/>
                          <a:cs typeface="Century Gothic"/>
                        </a:rPr>
                        <a:t> </a:t>
                      </a:r>
                      <a:r>
                        <a:rPr sz="1200" spc="45" dirty="0">
                          <a:latin typeface="Century Gothic"/>
                          <a:cs typeface="Century Gothic"/>
                        </a:rPr>
                        <a:t>Number</a:t>
                      </a:r>
                      <a:endParaRPr sz="1200">
                        <a:latin typeface="Century Gothic"/>
                        <a:cs typeface="Century Gothic"/>
                      </a:endParaRPr>
                    </a:p>
                  </a:txBody>
                  <a:tcPr marL="0" marR="0" marT="863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1440">
                        <a:lnSpc>
                          <a:spcPct val="100000"/>
                        </a:lnSpc>
                        <a:spcBef>
                          <a:spcPts val="680"/>
                        </a:spcBef>
                      </a:pPr>
                      <a:r>
                        <a:rPr sz="1200" spc="85" dirty="0">
                          <a:latin typeface="Century Gothic"/>
                          <a:cs typeface="Century Gothic"/>
                        </a:rPr>
                        <a:t>Ensuring</a:t>
                      </a:r>
                      <a:r>
                        <a:rPr sz="1200" spc="35" dirty="0">
                          <a:latin typeface="Century Gothic"/>
                          <a:cs typeface="Century Gothic"/>
                        </a:rPr>
                        <a:t> </a:t>
                      </a:r>
                      <a:r>
                        <a:rPr sz="1200" dirty="0">
                          <a:latin typeface="Century Gothic"/>
                          <a:cs typeface="Century Gothic"/>
                        </a:rPr>
                        <a:t>the</a:t>
                      </a:r>
                      <a:r>
                        <a:rPr sz="1200" spc="45" dirty="0">
                          <a:latin typeface="Century Gothic"/>
                          <a:cs typeface="Century Gothic"/>
                        </a:rPr>
                        <a:t> </a:t>
                      </a:r>
                      <a:r>
                        <a:rPr sz="1200" dirty="0">
                          <a:latin typeface="Century Gothic"/>
                          <a:cs typeface="Century Gothic"/>
                        </a:rPr>
                        <a:t>driver’s</a:t>
                      </a:r>
                      <a:r>
                        <a:rPr sz="1200" spc="35" dirty="0">
                          <a:latin typeface="Century Gothic"/>
                          <a:cs typeface="Century Gothic"/>
                        </a:rPr>
                        <a:t> </a:t>
                      </a:r>
                      <a:r>
                        <a:rPr sz="1200" dirty="0">
                          <a:latin typeface="Century Gothic"/>
                          <a:cs typeface="Century Gothic"/>
                        </a:rPr>
                        <a:t>name</a:t>
                      </a:r>
                      <a:r>
                        <a:rPr sz="1200" spc="50" dirty="0">
                          <a:latin typeface="Century Gothic"/>
                          <a:cs typeface="Century Gothic"/>
                        </a:rPr>
                        <a:t> </a:t>
                      </a:r>
                      <a:r>
                        <a:rPr sz="1200" dirty="0">
                          <a:latin typeface="Century Gothic"/>
                          <a:cs typeface="Century Gothic"/>
                        </a:rPr>
                        <a:t>and</a:t>
                      </a:r>
                      <a:r>
                        <a:rPr sz="1200" spc="50" dirty="0">
                          <a:latin typeface="Century Gothic"/>
                          <a:cs typeface="Century Gothic"/>
                        </a:rPr>
                        <a:t> </a:t>
                      </a:r>
                      <a:r>
                        <a:rPr sz="1200" dirty="0">
                          <a:latin typeface="Century Gothic"/>
                          <a:cs typeface="Century Gothic"/>
                        </a:rPr>
                        <a:t>license</a:t>
                      </a:r>
                      <a:r>
                        <a:rPr sz="1200" spc="60" dirty="0">
                          <a:latin typeface="Century Gothic"/>
                          <a:cs typeface="Century Gothic"/>
                        </a:rPr>
                        <a:t> </a:t>
                      </a:r>
                      <a:r>
                        <a:rPr sz="1200" spc="55" dirty="0">
                          <a:latin typeface="Century Gothic"/>
                          <a:cs typeface="Century Gothic"/>
                        </a:rPr>
                        <a:t>number</a:t>
                      </a:r>
                      <a:r>
                        <a:rPr sz="1200" spc="45" dirty="0">
                          <a:latin typeface="Century Gothic"/>
                          <a:cs typeface="Century Gothic"/>
                        </a:rPr>
                        <a:t> </a:t>
                      </a:r>
                      <a:r>
                        <a:rPr sz="1200" dirty="0">
                          <a:latin typeface="Century Gothic"/>
                          <a:cs typeface="Century Gothic"/>
                        </a:rPr>
                        <a:t>matches</a:t>
                      </a:r>
                      <a:r>
                        <a:rPr sz="1200" spc="85" dirty="0">
                          <a:latin typeface="Century Gothic"/>
                          <a:cs typeface="Century Gothic"/>
                        </a:rPr>
                        <a:t> </a:t>
                      </a:r>
                      <a:r>
                        <a:rPr sz="1200" spc="-10" dirty="0">
                          <a:latin typeface="Century Gothic"/>
                          <a:cs typeface="Century Gothic"/>
                        </a:rPr>
                        <a:t>Complicore</a:t>
                      </a:r>
                      <a:endParaRPr sz="1200">
                        <a:latin typeface="Century Gothic"/>
                        <a:cs typeface="Century Gothic"/>
                      </a:endParaRPr>
                    </a:p>
                  </a:txBody>
                  <a:tcPr marL="0" marR="0" marT="863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370205">
                <a:tc>
                  <a:txBody>
                    <a:bodyPr/>
                    <a:lstStyle/>
                    <a:p>
                      <a:pPr marL="91440">
                        <a:lnSpc>
                          <a:spcPct val="100000"/>
                        </a:lnSpc>
                        <a:spcBef>
                          <a:spcPts val="680"/>
                        </a:spcBef>
                      </a:pPr>
                      <a:r>
                        <a:rPr sz="1200" dirty="0">
                          <a:latin typeface="Century Gothic"/>
                          <a:cs typeface="Century Gothic"/>
                        </a:rPr>
                        <a:t>Invalid</a:t>
                      </a:r>
                      <a:r>
                        <a:rPr sz="1200" spc="85" dirty="0">
                          <a:latin typeface="Century Gothic"/>
                          <a:cs typeface="Century Gothic"/>
                        </a:rPr>
                        <a:t> </a:t>
                      </a:r>
                      <a:r>
                        <a:rPr sz="1200" dirty="0">
                          <a:latin typeface="Century Gothic"/>
                          <a:cs typeface="Century Gothic"/>
                        </a:rPr>
                        <a:t>Vehicle</a:t>
                      </a:r>
                      <a:r>
                        <a:rPr sz="1200" spc="85" dirty="0">
                          <a:latin typeface="Century Gothic"/>
                          <a:cs typeface="Century Gothic"/>
                        </a:rPr>
                        <a:t> </a:t>
                      </a:r>
                      <a:r>
                        <a:rPr sz="1200" spc="45" dirty="0">
                          <a:latin typeface="Century Gothic"/>
                          <a:cs typeface="Century Gothic"/>
                        </a:rPr>
                        <a:t>Number</a:t>
                      </a:r>
                      <a:endParaRPr sz="1200">
                        <a:latin typeface="Century Gothic"/>
                        <a:cs typeface="Century Gothic"/>
                      </a:endParaRPr>
                    </a:p>
                  </a:txBody>
                  <a:tcPr marL="0" marR="0" marT="863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nSpc>
                          <a:spcPct val="100000"/>
                        </a:lnSpc>
                        <a:spcBef>
                          <a:spcPts val="680"/>
                        </a:spcBef>
                      </a:pPr>
                      <a:r>
                        <a:rPr sz="1200" spc="85" dirty="0">
                          <a:latin typeface="Century Gothic"/>
                          <a:cs typeface="Century Gothic"/>
                        </a:rPr>
                        <a:t>Ensuring</a:t>
                      </a:r>
                      <a:r>
                        <a:rPr sz="1200" spc="35" dirty="0">
                          <a:latin typeface="Century Gothic"/>
                          <a:cs typeface="Century Gothic"/>
                        </a:rPr>
                        <a:t> </a:t>
                      </a:r>
                      <a:r>
                        <a:rPr sz="1200" dirty="0">
                          <a:latin typeface="Century Gothic"/>
                          <a:cs typeface="Century Gothic"/>
                        </a:rPr>
                        <a:t>the</a:t>
                      </a:r>
                      <a:r>
                        <a:rPr sz="1200" spc="40" dirty="0">
                          <a:latin typeface="Century Gothic"/>
                          <a:cs typeface="Century Gothic"/>
                        </a:rPr>
                        <a:t> </a:t>
                      </a:r>
                      <a:r>
                        <a:rPr sz="1200" dirty="0">
                          <a:latin typeface="Century Gothic"/>
                          <a:cs typeface="Century Gothic"/>
                        </a:rPr>
                        <a:t>vehicle</a:t>
                      </a:r>
                      <a:r>
                        <a:rPr sz="1200" spc="45" dirty="0">
                          <a:latin typeface="Century Gothic"/>
                          <a:cs typeface="Century Gothic"/>
                        </a:rPr>
                        <a:t> </a:t>
                      </a:r>
                      <a:r>
                        <a:rPr sz="1200" dirty="0">
                          <a:latin typeface="Century Gothic"/>
                          <a:cs typeface="Century Gothic"/>
                        </a:rPr>
                        <a:t>matches</a:t>
                      </a:r>
                      <a:r>
                        <a:rPr sz="1200" spc="80" dirty="0">
                          <a:latin typeface="Century Gothic"/>
                          <a:cs typeface="Century Gothic"/>
                        </a:rPr>
                        <a:t> </a:t>
                      </a:r>
                      <a:r>
                        <a:rPr sz="1200" spc="-10" dirty="0">
                          <a:latin typeface="Century Gothic"/>
                          <a:cs typeface="Century Gothic"/>
                        </a:rPr>
                        <a:t>Complicore</a:t>
                      </a:r>
                      <a:endParaRPr sz="1200">
                        <a:latin typeface="Century Gothic"/>
                        <a:cs typeface="Century Gothic"/>
                      </a:endParaRPr>
                    </a:p>
                  </a:txBody>
                  <a:tcPr marL="0" marR="0" marT="863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370205">
                <a:tc>
                  <a:txBody>
                    <a:bodyPr/>
                    <a:lstStyle/>
                    <a:p>
                      <a:pPr marL="91440">
                        <a:lnSpc>
                          <a:spcPct val="100000"/>
                        </a:lnSpc>
                        <a:spcBef>
                          <a:spcPts val="680"/>
                        </a:spcBef>
                      </a:pPr>
                      <a:r>
                        <a:rPr sz="1200" dirty="0">
                          <a:latin typeface="Century Gothic"/>
                          <a:cs typeface="Century Gothic"/>
                        </a:rPr>
                        <a:t>Invalid</a:t>
                      </a:r>
                      <a:r>
                        <a:rPr sz="1200" spc="100" dirty="0">
                          <a:latin typeface="Century Gothic"/>
                          <a:cs typeface="Century Gothic"/>
                        </a:rPr>
                        <a:t> </a:t>
                      </a:r>
                      <a:r>
                        <a:rPr sz="1200" dirty="0">
                          <a:latin typeface="Century Gothic"/>
                          <a:cs typeface="Century Gothic"/>
                        </a:rPr>
                        <a:t>Rider</a:t>
                      </a:r>
                      <a:r>
                        <a:rPr sz="1200" spc="95" dirty="0">
                          <a:latin typeface="Century Gothic"/>
                          <a:cs typeface="Century Gothic"/>
                        </a:rPr>
                        <a:t> </a:t>
                      </a:r>
                      <a:r>
                        <a:rPr sz="1200" dirty="0">
                          <a:latin typeface="Century Gothic"/>
                          <a:cs typeface="Century Gothic"/>
                        </a:rPr>
                        <a:t>Call</a:t>
                      </a:r>
                      <a:r>
                        <a:rPr sz="1200" spc="120" dirty="0">
                          <a:latin typeface="Century Gothic"/>
                          <a:cs typeface="Century Gothic"/>
                        </a:rPr>
                        <a:t> </a:t>
                      </a:r>
                      <a:r>
                        <a:rPr sz="1200" spc="65" dirty="0">
                          <a:latin typeface="Century Gothic"/>
                          <a:cs typeface="Century Gothic"/>
                        </a:rPr>
                        <a:t>Time</a:t>
                      </a:r>
                      <a:endParaRPr sz="1200">
                        <a:latin typeface="Century Gothic"/>
                        <a:cs typeface="Century Gothic"/>
                      </a:endParaRPr>
                    </a:p>
                  </a:txBody>
                  <a:tcPr marL="0" marR="0" marT="863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a:lnSpc>
                          <a:spcPct val="100000"/>
                        </a:lnSpc>
                        <a:spcBef>
                          <a:spcPts val="680"/>
                        </a:spcBef>
                      </a:pPr>
                      <a:r>
                        <a:rPr sz="1200" spc="85" dirty="0">
                          <a:latin typeface="Century Gothic"/>
                          <a:cs typeface="Century Gothic"/>
                        </a:rPr>
                        <a:t>Ensuring</a:t>
                      </a:r>
                      <a:r>
                        <a:rPr sz="1200" dirty="0">
                          <a:latin typeface="Century Gothic"/>
                          <a:cs typeface="Century Gothic"/>
                        </a:rPr>
                        <a:t> </a:t>
                      </a:r>
                      <a:r>
                        <a:rPr sz="1200" spc="85" dirty="0">
                          <a:latin typeface="Century Gothic"/>
                          <a:cs typeface="Century Gothic"/>
                        </a:rPr>
                        <a:t>this</a:t>
                      </a:r>
                      <a:r>
                        <a:rPr sz="1200" spc="10" dirty="0">
                          <a:latin typeface="Century Gothic"/>
                          <a:cs typeface="Century Gothic"/>
                        </a:rPr>
                        <a:t> </a:t>
                      </a:r>
                      <a:r>
                        <a:rPr sz="1200" dirty="0">
                          <a:latin typeface="Century Gothic"/>
                          <a:cs typeface="Century Gothic"/>
                        </a:rPr>
                        <a:t>field</a:t>
                      </a:r>
                      <a:r>
                        <a:rPr sz="1200" spc="15" dirty="0">
                          <a:latin typeface="Century Gothic"/>
                          <a:cs typeface="Century Gothic"/>
                        </a:rPr>
                        <a:t> </a:t>
                      </a:r>
                      <a:r>
                        <a:rPr sz="1200" spc="100" dirty="0">
                          <a:latin typeface="Century Gothic"/>
                          <a:cs typeface="Century Gothic"/>
                        </a:rPr>
                        <a:t>is</a:t>
                      </a:r>
                      <a:r>
                        <a:rPr sz="1200" spc="10" dirty="0">
                          <a:latin typeface="Century Gothic"/>
                          <a:cs typeface="Century Gothic"/>
                        </a:rPr>
                        <a:t> </a:t>
                      </a:r>
                      <a:r>
                        <a:rPr sz="1200" dirty="0">
                          <a:latin typeface="Century Gothic"/>
                          <a:cs typeface="Century Gothic"/>
                        </a:rPr>
                        <a:t>completed</a:t>
                      </a:r>
                      <a:r>
                        <a:rPr sz="1200" spc="10" dirty="0">
                          <a:latin typeface="Century Gothic"/>
                          <a:cs typeface="Century Gothic"/>
                        </a:rPr>
                        <a:t> </a:t>
                      </a:r>
                      <a:r>
                        <a:rPr sz="1200" dirty="0">
                          <a:latin typeface="Century Gothic"/>
                          <a:cs typeface="Century Gothic"/>
                        </a:rPr>
                        <a:t>on</a:t>
                      </a:r>
                      <a:r>
                        <a:rPr sz="1200" spc="20" dirty="0">
                          <a:latin typeface="Century Gothic"/>
                          <a:cs typeface="Century Gothic"/>
                        </a:rPr>
                        <a:t> </a:t>
                      </a:r>
                      <a:r>
                        <a:rPr sz="1200" spc="65" dirty="0">
                          <a:latin typeface="Century Gothic"/>
                          <a:cs typeface="Century Gothic"/>
                        </a:rPr>
                        <a:t>trip</a:t>
                      </a:r>
                      <a:r>
                        <a:rPr sz="1200" dirty="0">
                          <a:latin typeface="Century Gothic"/>
                          <a:cs typeface="Century Gothic"/>
                        </a:rPr>
                        <a:t> </a:t>
                      </a:r>
                      <a:r>
                        <a:rPr sz="1200" spc="-25" dirty="0">
                          <a:latin typeface="Century Gothic"/>
                          <a:cs typeface="Century Gothic"/>
                        </a:rPr>
                        <a:t>log</a:t>
                      </a:r>
                      <a:endParaRPr sz="1200">
                        <a:latin typeface="Century Gothic"/>
                        <a:cs typeface="Century Gothic"/>
                      </a:endParaRPr>
                    </a:p>
                  </a:txBody>
                  <a:tcPr marL="0" marR="0" marT="863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457200">
                <a:tc>
                  <a:txBody>
                    <a:bodyPr/>
                    <a:lstStyle/>
                    <a:p>
                      <a:pPr marL="91440">
                        <a:lnSpc>
                          <a:spcPct val="100000"/>
                        </a:lnSpc>
                        <a:spcBef>
                          <a:spcPts val="300"/>
                        </a:spcBef>
                      </a:pPr>
                      <a:r>
                        <a:rPr sz="1200" spc="45" dirty="0">
                          <a:latin typeface="Century Gothic"/>
                          <a:cs typeface="Century Gothic"/>
                        </a:rPr>
                        <a:t>Insufficient</a:t>
                      </a:r>
                      <a:r>
                        <a:rPr sz="1200" spc="75" dirty="0">
                          <a:latin typeface="Century Gothic"/>
                          <a:cs typeface="Century Gothic"/>
                        </a:rPr>
                        <a:t> </a:t>
                      </a:r>
                      <a:r>
                        <a:rPr sz="1200" spc="20" dirty="0">
                          <a:latin typeface="Century Gothic"/>
                          <a:cs typeface="Century Gothic"/>
                        </a:rPr>
                        <a:t>Information</a:t>
                      </a:r>
                      <a:r>
                        <a:rPr sz="1200" spc="30" dirty="0">
                          <a:latin typeface="Century Gothic"/>
                          <a:cs typeface="Century Gothic"/>
                        </a:rPr>
                        <a:t> </a:t>
                      </a:r>
                      <a:r>
                        <a:rPr sz="1200" spc="10" dirty="0">
                          <a:latin typeface="Century Gothic"/>
                          <a:cs typeface="Century Gothic"/>
                        </a:rPr>
                        <a:t>provided</a:t>
                      </a:r>
                      <a:r>
                        <a:rPr sz="1200" spc="20" dirty="0">
                          <a:latin typeface="Century Gothic"/>
                          <a:cs typeface="Century Gothic"/>
                        </a:rPr>
                        <a:t> to</a:t>
                      </a:r>
                      <a:r>
                        <a:rPr sz="1200" spc="50" dirty="0">
                          <a:latin typeface="Century Gothic"/>
                          <a:cs typeface="Century Gothic"/>
                        </a:rPr>
                        <a:t> </a:t>
                      </a:r>
                      <a:r>
                        <a:rPr sz="1200" spc="-10" dirty="0">
                          <a:latin typeface="Century Gothic"/>
                          <a:cs typeface="Century Gothic"/>
                        </a:rPr>
                        <a:t>Approve</a:t>
                      </a:r>
                      <a:endParaRPr sz="1200">
                        <a:latin typeface="Century Gothic"/>
                        <a:cs typeface="Century Gothic"/>
                      </a:endParaRPr>
                    </a:p>
                    <a:p>
                      <a:pPr marL="91440">
                        <a:lnSpc>
                          <a:spcPct val="100000"/>
                        </a:lnSpc>
                        <a:spcBef>
                          <a:spcPts val="5"/>
                        </a:spcBef>
                      </a:pPr>
                      <a:r>
                        <a:rPr sz="1200" spc="-10" dirty="0">
                          <a:latin typeface="Century Gothic"/>
                          <a:cs typeface="Century Gothic"/>
                        </a:rPr>
                        <a:t>Charge</a:t>
                      </a:r>
                      <a:endParaRPr sz="1200">
                        <a:latin typeface="Century Gothic"/>
                        <a:cs typeface="Century Gothic"/>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nSpc>
                          <a:spcPct val="100000"/>
                        </a:lnSpc>
                        <a:spcBef>
                          <a:spcPts val="300"/>
                        </a:spcBef>
                      </a:pPr>
                      <a:r>
                        <a:rPr sz="1200" spc="85" dirty="0">
                          <a:latin typeface="Century Gothic"/>
                          <a:cs typeface="Century Gothic"/>
                        </a:rPr>
                        <a:t>Ensuring</a:t>
                      </a:r>
                      <a:r>
                        <a:rPr sz="1200" spc="25" dirty="0">
                          <a:latin typeface="Century Gothic"/>
                          <a:cs typeface="Century Gothic"/>
                        </a:rPr>
                        <a:t> </a:t>
                      </a:r>
                      <a:r>
                        <a:rPr sz="1200" dirty="0">
                          <a:latin typeface="Century Gothic"/>
                          <a:cs typeface="Century Gothic"/>
                        </a:rPr>
                        <a:t>you</a:t>
                      </a:r>
                      <a:r>
                        <a:rPr sz="1200" spc="45" dirty="0">
                          <a:latin typeface="Century Gothic"/>
                          <a:cs typeface="Century Gothic"/>
                        </a:rPr>
                        <a:t> </a:t>
                      </a:r>
                      <a:r>
                        <a:rPr sz="1200" dirty="0">
                          <a:latin typeface="Century Gothic"/>
                          <a:cs typeface="Century Gothic"/>
                        </a:rPr>
                        <a:t>include</a:t>
                      </a:r>
                      <a:r>
                        <a:rPr sz="1200" spc="40" dirty="0">
                          <a:latin typeface="Century Gothic"/>
                          <a:cs typeface="Century Gothic"/>
                        </a:rPr>
                        <a:t> </a:t>
                      </a:r>
                      <a:r>
                        <a:rPr sz="1200" dirty="0">
                          <a:latin typeface="Century Gothic"/>
                          <a:cs typeface="Century Gothic"/>
                        </a:rPr>
                        <a:t>all</a:t>
                      </a:r>
                      <a:r>
                        <a:rPr sz="1200" spc="40" dirty="0">
                          <a:latin typeface="Century Gothic"/>
                          <a:cs typeface="Century Gothic"/>
                        </a:rPr>
                        <a:t> </a:t>
                      </a:r>
                      <a:r>
                        <a:rPr sz="1200" dirty="0">
                          <a:latin typeface="Century Gothic"/>
                          <a:cs typeface="Century Gothic"/>
                        </a:rPr>
                        <a:t>required</a:t>
                      </a:r>
                      <a:r>
                        <a:rPr sz="1200" spc="40" dirty="0">
                          <a:latin typeface="Century Gothic"/>
                          <a:cs typeface="Century Gothic"/>
                        </a:rPr>
                        <a:t> </a:t>
                      </a:r>
                      <a:r>
                        <a:rPr sz="1200" spc="45" dirty="0">
                          <a:latin typeface="Century Gothic"/>
                          <a:cs typeface="Century Gothic"/>
                        </a:rPr>
                        <a:t>information</a:t>
                      </a:r>
                      <a:r>
                        <a:rPr sz="1200" spc="25" dirty="0">
                          <a:latin typeface="Century Gothic"/>
                          <a:cs typeface="Century Gothic"/>
                        </a:rPr>
                        <a:t> </a:t>
                      </a:r>
                      <a:r>
                        <a:rPr sz="1200" dirty="0">
                          <a:latin typeface="Century Gothic"/>
                          <a:cs typeface="Century Gothic"/>
                        </a:rPr>
                        <a:t>(Ex:</a:t>
                      </a:r>
                      <a:r>
                        <a:rPr sz="1200" spc="35" dirty="0">
                          <a:latin typeface="Century Gothic"/>
                          <a:cs typeface="Century Gothic"/>
                        </a:rPr>
                        <a:t> </a:t>
                      </a:r>
                      <a:r>
                        <a:rPr sz="1200" spc="70" dirty="0">
                          <a:latin typeface="Century Gothic"/>
                          <a:cs typeface="Century Gothic"/>
                        </a:rPr>
                        <a:t>submitting</a:t>
                      </a:r>
                      <a:r>
                        <a:rPr sz="1200" spc="45" dirty="0">
                          <a:latin typeface="Century Gothic"/>
                          <a:cs typeface="Century Gothic"/>
                        </a:rPr>
                        <a:t> </a:t>
                      </a:r>
                      <a:r>
                        <a:rPr sz="1200" spc="-10" dirty="0">
                          <a:latin typeface="Century Gothic"/>
                          <a:cs typeface="Century Gothic"/>
                        </a:rPr>
                        <a:t>Modivcare</a:t>
                      </a:r>
                      <a:r>
                        <a:rPr sz="1200" spc="30" dirty="0">
                          <a:latin typeface="Century Gothic"/>
                          <a:cs typeface="Century Gothic"/>
                        </a:rPr>
                        <a:t> </a:t>
                      </a:r>
                      <a:r>
                        <a:rPr sz="1200" spc="65" dirty="0">
                          <a:latin typeface="Century Gothic"/>
                          <a:cs typeface="Century Gothic"/>
                        </a:rPr>
                        <a:t>trip</a:t>
                      </a:r>
                      <a:r>
                        <a:rPr sz="1200" spc="20" dirty="0">
                          <a:latin typeface="Century Gothic"/>
                          <a:cs typeface="Century Gothic"/>
                        </a:rPr>
                        <a:t> </a:t>
                      </a:r>
                      <a:r>
                        <a:rPr sz="1200" dirty="0">
                          <a:latin typeface="Century Gothic"/>
                          <a:cs typeface="Century Gothic"/>
                        </a:rPr>
                        <a:t>log,</a:t>
                      </a:r>
                      <a:r>
                        <a:rPr sz="1200" spc="15" dirty="0">
                          <a:latin typeface="Century Gothic"/>
                          <a:cs typeface="Century Gothic"/>
                        </a:rPr>
                        <a:t> </a:t>
                      </a:r>
                      <a:r>
                        <a:rPr sz="1200" spc="50" dirty="0">
                          <a:latin typeface="Century Gothic"/>
                          <a:cs typeface="Century Gothic"/>
                        </a:rPr>
                        <a:t>ensuring</a:t>
                      </a:r>
                      <a:endParaRPr sz="1200">
                        <a:latin typeface="Century Gothic"/>
                        <a:cs typeface="Century Gothic"/>
                      </a:endParaRPr>
                    </a:p>
                    <a:p>
                      <a:pPr marL="91440">
                        <a:lnSpc>
                          <a:spcPct val="100000"/>
                        </a:lnSpc>
                        <a:spcBef>
                          <a:spcPts val="5"/>
                        </a:spcBef>
                      </a:pPr>
                      <a:r>
                        <a:rPr sz="1200" spc="65" dirty="0">
                          <a:latin typeface="Century Gothic"/>
                          <a:cs typeface="Century Gothic"/>
                        </a:rPr>
                        <a:t>trip</a:t>
                      </a:r>
                      <a:r>
                        <a:rPr sz="1200" spc="40" dirty="0">
                          <a:latin typeface="Century Gothic"/>
                          <a:cs typeface="Century Gothic"/>
                        </a:rPr>
                        <a:t> </a:t>
                      </a:r>
                      <a:r>
                        <a:rPr sz="1200" dirty="0">
                          <a:latin typeface="Century Gothic"/>
                          <a:cs typeface="Century Gothic"/>
                        </a:rPr>
                        <a:t>log</a:t>
                      </a:r>
                      <a:r>
                        <a:rPr sz="1200" spc="45" dirty="0">
                          <a:latin typeface="Century Gothic"/>
                          <a:cs typeface="Century Gothic"/>
                        </a:rPr>
                        <a:t> </a:t>
                      </a:r>
                      <a:r>
                        <a:rPr sz="1200" spc="100" dirty="0">
                          <a:latin typeface="Century Gothic"/>
                          <a:cs typeface="Century Gothic"/>
                        </a:rPr>
                        <a:t>is</a:t>
                      </a:r>
                      <a:r>
                        <a:rPr sz="1200" spc="55" dirty="0">
                          <a:latin typeface="Century Gothic"/>
                          <a:cs typeface="Century Gothic"/>
                        </a:rPr>
                        <a:t> </a:t>
                      </a:r>
                      <a:r>
                        <a:rPr sz="1200" dirty="0">
                          <a:latin typeface="Century Gothic"/>
                          <a:cs typeface="Century Gothic"/>
                        </a:rPr>
                        <a:t>filled</a:t>
                      </a:r>
                      <a:r>
                        <a:rPr sz="1200" spc="70" dirty="0">
                          <a:latin typeface="Century Gothic"/>
                          <a:cs typeface="Century Gothic"/>
                        </a:rPr>
                        <a:t> </a:t>
                      </a:r>
                      <a:r>
                        <a:rPr sz="1200" dirty="0">
                          <a:latin typeface="Century Gothic"/>
                          <a:cs typeface="Century Gothic"/>
                        </a:rPr>
                        <a:t>out</a:t>
                      </a:r>
                      <a:r>
                        <a:rPr sz="1200" spc="55" dirty="0">
                          <a:latin typeface="Century Gothic"/>
                          <a:cs typeface="Century Gothic"/>
                        </a:rPr>
                        <a:t> </a:t>
                      </a:r>
                      <a:r>
                        <a:rPr sz="1200" spc="-10" dirty="0">
                          <a:latin typeface="Century Gothic"/>
                          <a:cs typeface="Century Gothic"/>
                        </a:rPr>
                        <a:t>completely)</a:t>
                      </a:r>
                      <a:endParaRPr sz="1200">
                        <a:latin typeface="Century Gothic"/>
                        <a:cs typeface="Century Gothic"/>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457200">
                <a:tc>
                  <a:txBody>
                    <a:bodyPr/>
                    <a:lstStyle/>
                    <a:p>
                      <a:pPr marL="91440" marR="406400">
                        <a:lnSpc>
                          <a:spcPct val="100000"/>
                        </a:lnSpc>
                        <a:spcBef>
                          <a:spcPts val="305"/>
                        </a:spcBef>
                      </a:pPr>
                      <a:r>
                        <a:rPr sz="1200" dirty="0">
                          <a:latin typeface="Century Gothic"/>
                          <a:cs typeface="Century Gothic"/>
                        </a:rPr>
                        <a:t>Claim</a:t>
                      </a:r>
                      <a:r>
                        <a:rPr sz="1200" spc="70" dirty="0">
                          <a:latin typeface="Century Gothic"/>
                          <a:cs typeface="Century Gothic"/>
                        </a:rPr>
                        <a:t> </a:t>
                      </a:r>
                      <a:r>
                        <a:rPr sz="1200" dirty="0">
                          <a:latin typeface="Century Gothic"/>
                          <a:cs typeface="Century Gothic"/>
                        </a:rPr>
                        <a:t>was</a:t>
                      </a:r>
                      <a:r>
                        <a:rPr sz="1200" spc="65" dirty="0">
                          <a:latin typeface="Century Gothic"/>
                          <a:cs typeface="Century Gothic"/>
                        </a:rPr>
                        <a:t> </a:t>
                      </a:r>
                      <a:r>
                        <a:rPr sz="1200" spc="50" dirty="0">
                          <a:latin typeface="Century Gothic"/>
                          <a:cs typeface="Century Gothic"/>
                        </a:rPr>
                        <a:t>submitted</a:t>
                      </a:r>
                      <a:r>
                        <a:rPr sz="1200" spc="65" dirty="0">
                          <a:latin typeface="Century Gothic"/>
                          <a:cs typeface="Century Gothic"/>
                        </a:rPr>
                        <a:t> </a:t>
                      </a:r>
                      <a:r>
                        <a:rPr sz="1200" dirty="0">
                          <a:latin typeface="Century Gothic"/>
                          <a:cs typeface="Century Gothic"/>
                        </a:rPr>
                        <a:t>more</a:t>
                      </a:r>
                      <a:r>
                        <a:rPr sz="1200" spc="60" dirty="0">
                          <a:latin typeface="Century Gothic"/>
                          <a:cs typeface="Century Gothic"/>
                        </a:rPr>
                        <a:t> </a:t>
                      </a:r>
                      <a:r>
                        <a:rPr sz="1200" dirty="0">
                          <a:latin typeface="Century Gothic"/>
                          <a:cs typeface="Century Gothic"/>
                        </a:rPr>
                        <a:t>than</a:t>
                      </a:r>
                      <a:r>
                        <a:rPr sz="1200" spc="55" dirty="0">
                          <a:latin typeface="Century Gothic"/>
                          <a:cs typeface="Century Gothic"/>
                        </a:rPr>
                        <a:t> </a:t>
                      </a:r>
                      <a:r>
                        <a:rPr sz="1200" dirty="0">
                          <a:latin typeface="Century Gothic"/>
                          <a:cs typeface="Century Gothic"/>
                        </a:rPr>
                        <a:t>the</a:t>
                      </a:r>
                      <a:r>
                        <a:rPr sz="1200" spc="60" dirty="0">
                          <a:latin typeface="Century Gothic"/>
                          <a:cs typeface="Century Gothic"/>
                        </a:rPr>
                        <a:t> </a:t>
                      </a:r>
                      <a:r>
                        <a:rPr sz="1200" spc="-10" dirty="0">
                          <a:latin typeface="Century Gothic"/>
                          <a:cs typeface="Century Gothic"/>
                        </a:rPr>
                        <a:t>contracted </a:t>
                      </a:r>
                      <a:r>
                        <a:rPr sz="1200" spc="55" dirty="0">
                          <a:latin typeface="Century Gothic"/>
                          <a:cs typeface="Century Gothic"/>
                        </a:rPr>
                        <a:t>number</a:t>
                      </a:r>
                      <a:r>
                        <a:rPr sz="1200" dirty="0">
                          <a:latin typeface="Century Gothic"/>
                          <a:cs typeface="Century Gothic"/>
                        </a:rPr>
                        <a:t> of</a:t>
                      </a:r>
                      <a:r>
                        <a:rPr sz="1200" spc="5" dirty="0">
                          <a:latin typeface="Century Gothic"/>
                          <a:cs typeface="Century Gothic"/>
                        </a:rPr>
                        <a:t> </a:t>
                      </a:r>
                      <a:r>
                        <a:rPr sz="1200" dirty="0">
                          <a:latin typeface="Century Gothic"/>
                          <a:cs typeface="Century Gothic"/>
                        </a:rPr>
                        <a:t>days</a:t>
                      </a:r>
                      <a:r>
                        <a:rPr sz="1200" spc="15" dirty="0">
                          <a:latin typeface="Century Gothic"/>
                          <a:cs typeface="Century Gothic"/>
                        </a:rPr>
                        <a:t> </a:t>
                      </a:r>
                      <a:r>
                        <a:rPr sz="1200" dirty="0">
                          <a:latin typeface="Century Gothic"/>
                          <a:cs typeface="Century Gothic"/>
                        </a:rPr>
                        <a:t>after the</a:t>
                      </a:r>
                      <a:r>
                        <a:rPr sz="1200" spc="5" dirty="0">
                          <a:latin typeface="Century Gothic"/>
                          <a:cs typeface="Century Gothic"/>
                        </a:rPr>
                        <a:t> </a:t>
                      </a:r>
                      <a:r>
                        <a:rPr sz="1200" spc="65" dirty="0">
                          <a:latin typeface="Century Gothic"/>
                          <a:cs typeface="Century Gothic"/>
                        </a:rPr>
                        <a:t>trip</a:t>
                      </a:r>
                      <a:r>
                        <a:rPr sz="1200" spc="-5" dirty="0">
                          <a:latin typeface="Century Gothic"/>
                          <a:cs typeface="Century Gothic"/>
                        </a:rPr>
                        <a:t> </a:t>
                      </a:r>
                      <a:r>
                        <a:rPr sz="1200" spc="-20" dirty="0">
                          <a:latin typeface="Century Gothic"/>
                          <a:cs typeface="Century Gothic"/>
                        </a:rPr>
                        <a:t>date</a:t>
                      </a:r>
                      <a:endParaRPr sz="1200">
                        <a:latin typeface="Century Gothic"/>
                        <a:cs typeface="Century Goth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a:lnSpc>
                          <a:spcPct val="100000"/>
                        </a:lnSpc>
                        <a:spcBef>
                          <a:spcPts val="1025"/>
                        </a:spcBef>
                      </a:pPr>
                      <a:r>
                        <a:rPr sz="1200" spc="75" dirty="0">
                          <a:latin typeface="Century Gothic"/>
                          <a:cs typeface="Century Gothic"/>
                        </a:rPr>
                        <a:t>Be</a:t>
                      </a:r>
                      <a:r>
                        <a:rPr sz="1200" spc="40" dirty="0">
                          <a:latin typeface="Century Gothic"/>
                          <a:cs typeface="Century Gothic"/>
                        </a:rPr>
                        <a:t> </a:t>
                      </a:r>
                      <a:r>
                        <a:rPr sz="1200" spc="55" dirty="0">
                          <a:latin typeface="Century Gothic"/>
                          <a:cs typeface="Century Gothic"/>
                        </a:rPr>
                        <a:t>timely</a:t>
                      </a:r>
                      <a:r>
                        <a:rPr sz="1200" spc="50" dirty="0">
                          <a:latin typeface="Century Gothic"/>
                          <a:cs typeface="Century Gothic"/>
                        </a:rPr>
                        <a:t> </a:t>
                      </a:r>
                      <a:r>
                        <a:rPr sz="1200" spc="70" dirty="0">
                          <a:latin typeface="Century Gothic"/>
                          <a:cs typeface="Century Gothic"/>
                        </a:rPr>
                        <a:t>with</a:t>
                      </a:r>
                      <a:r>
                        <a:rPr sz="1200" spc="35" dirty="0">
                          <a:latin typeface="Century Gothic"/>
                          <a:cs typeface="Century Gothic"/>
                        </a:rPr>
                        <a:t> </a:t>
                      </a:r>
                      <a:r>
                        <a:rPr sz="1200" dirty="0">
                          <a:latin typeface="Century Gothic"/>
                          <a:cs typeface="Century Gothic"/>
                        </a:rPr>
                        <a:t>your</a:t>
                      </a:r>
                      <a:r>
                        <a:rPr sz="1200" spc="45" dirty="0">
                          <a:latin typeface="Century Gothic"/>
                          <a:cs typeface="Century Gothic"/>
                        </a:rPr>
                        <a:t> </a:t>
                      </a:r>
                      <a:r>
                        <a:rPr sz="1200" dirty="0">
                          <a:latin typeface="Century Gothic"/>
                          <a:cs typeface="Century Gothic"/>
                        </a:rPr>
                        <a:t>claims;</a:t>
                      </a:r>
                      <a:r>
                        <a:rPr sz="1200" spc="55" dirty="0">
                          <a:latin typeface="Century Gothic"/>
                          <a:cs typeface="Century Gothic"/>
                        </a:rPr>
                        <a:t> </a:t>
                      </a:r>
                      <a:r>
                        <a:rPr sz="1200" dirty="0">
                          <a:latin typeface="Century Gothic"/>
                          <a:cs typeface="Century Gothic"/>
                        </a:rPr>
                        <a:t>the</a:t>
                      </a:r>
                      <a:r>
                        <a:rPr sz="1200" spc="45" dirty="0">
                          <a:latin typeface="Century Gothic"/>
                          <a:cs typeface="Century Gothic"/>
                        </a:rPr>
                        <a:t> </a:t>
                      </a:r>
                      <a:r>
                        <a:rPr sz="1200" dirty="0">
                          <a:latin typeface="Century Gothic"/>
                          <a:cs typeface="Century Gothic"/>
                        </a:rPr>
                        <a:t>sooner</a:t>
                      </a:r>
                      <a:r>
                        <a:rPr sz="1200" spc="10" dirty="0">
                          <a:latin typeface="Century Gothic"/>
                          <a:cs typeface="Century Gothic"/>
                        </a:rPr>
                        <a:t> </a:t>
                      </a:r>
                      <a:r>
                        <a:rPr sz="1200" dirty="0">
                          <a:latin typeface="Century Gothic"/>
                          <a:cs typeface="Century Gothic"/>
                        </a:rPr>
                        <a:t>you</a:t>
                      </a:r>
                      <a:r>
                        <a:rPr sz="1200" spc="50" dirty="0">
                          <a:latin typeface="Century Gothic"/>
                          <a:cs typeface="Century Gothic"/>
                        </a:rPr>
                        <a:t> </a:t>
                      </a:r>
                      <a:r>
                        <a:rPr sz="1200" spc="80" dirty="0">
                          <a:latin typeface="Century Gothic"/>
                          <a:cs typeface="Century Gothic"/>
                        </a:rPr>
                        <a:t>submit</a:t>
                      </a:r>
                      <a:r>
                        <a:rPr sz="1200" spc="55" dirty="0">
                          <a:latin typeface="Century Gothic"/>
                          <a:cs typeface="Century Gothic"/>
                        </a:rPr>
                        <a:t> </a:t>
                      </a:r>
                      <a:r>
                        <a:rPr sz="1200" dirty="0">
                          <a:latin typeface="Century Gothic"/>
                          <a:cs typeface="Century Gothic"/>
                        </a:rPr>
                        <a:t>correctly,</a:t>
                      </a:r>
                      <a:r>
                        <a:rPr sz="1200" spc="40" dirty="0">
                          <a:latin typeface="Century Gothic"/>
                          <a:cs typeface="Century Gothic"/>
                        </a:rPr>
                        <a:t> </a:t>
                      </a:r>
                      <a:r>
                        <a:rPr sz="1200" dirty="0">
                          <a:latin typeface="Century Gothic"/>
                          <a:cs typeface="Century Gothic"/>
                        </a:rPr>
                        <a:t>the</a:t>
                      </a:r>
                      <a:r>
                        <a:rPr sz="1200" spc="25" dirty="0">
                          <a:latin typeface="Century Gothic"/>
                          <a:cs typeface="Century Gothic"/>
                        </a:rPr>
                        <a:t> </a:t>
                      </a:r>
                      <a:r>
                        <a:rPr sz="1200" dirty="0">
                          <a:latin typeface="Century Gothic"/>
                          <a:cs typeface="Century Gothic"/>
                        </a:rPr>
                        <a:t>sooner</a:t>
                      </a:r>
                      <a:r>
                        <a:rPr sz="1200" spc="25" dirty="0">
                          <a:latin typeface="Century Gothic"/>
                          <a:cs typeface="Century Gothic"/>
                        </a:rPr>
                        <a:t> </a:t>
                      </a:r>
                      <a:r>
                        <a:rPr sz="1200" dirty="0">
                          <a:latin typeface="Century Gothic"/>
                          <a:cs typeface="Century Gothic"/>
                        </a:rPr>
                        <a:t>the</a:t>
                      </a:r>
                      <a:r>
                        <a:rPr sz="1200" spc="45" dirty="0">
                          <a:latin typeface="Century Gothic"/>
                          <a:cs typeface="Century Gothic"/>
                        </a:rPr>
                        <a:t> </a:t>
                      </a:r>
                      <a:r>
                        <a:rPr sz="1200" dirty="0">
                          <a:latin typeface="Century Gothic"/>
                          <a:cs typeface="Century Gothic"/>
                        </a:rPr>
                        <a:t>claim</a:t>
                      </a:r>
                      <a:r>
                        <a:rPr sz="1200" spc="55" dirty="0">
                          <a:latin typeface="Century Gothic"/>
                          <a:cs typeface="Century Gothic"/>
                        </a:rPr>
                        <a:t> </a:t>
                      </a:r>
                      <a:r>
                        <a:rPr sz="1200" spc="75" dirty="0">
                          <a:latin typeface="Century Gothic"/>
                          <a:cs typeface="Century Gothic"/>
                        </a:rPr>
                        <a:t>will</a:t>
                      </a:r>
                      <a:r>
                        <a:rPr sz="1200" spc="55" dirty="0">
                          <a:latin typeface="Century Gothic"/>
                          <a:cs typeface="Century Gothic"/>
                        </a:rPr>
                        <a:t> </a:t>
                      </a:r>
                      <a:r>
                        <a:rPr sz="1200" spc="-10" dirty="0">
                          <a:latin typeface="Century Gothic"/>
                          <a:cs typeface="Century Gothic"/>
                        </a:rPr>
                        <a:t>be</a:t>
                      </a:r>
                      <a:r>
                        <a:rPr sz="1200" spc="40" dirty="0">
                          <a:latin typeface="Century Gothic"/>
                          <a:cs typeface="Century Gothic"/>
                        </a:rPr>
                        <a:t> </a:t>
                      </a:r>
                      <a:r>
                        <a:rPr sz="1200" spc="-20" dirty="0">
                          <a:latin typeface="Century Gothic"/>
                          <a:cs typeface="Century Gothic"/>
                        </a:rPr>
                        <a:t>paid</a:t>
                      </a:r>
                      <a:endParaRPr sz="1200">
                        <a:latin typeface="Century Gothic"/>
                        <a:cs typeface="Century Gothic"/>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bl>
          </a:graphicData>
        </a:graphic>
      </p:graphicFrame>
      <p:sp>
        <p:nvSpPr>
          <p:cNvPr id="19" name="object 19"/>
          <p:cNvSpPr txBox="1"/>
          <p:nvPr/>
        </p:nvSpPr>
        <p:spPr>
          <a:xfrm>
            <a:off x="9312656" y="6332931"/>
            <a:ext cx="2618740" cy="304165"/>
          </a:xfrm>
          <a:prstGeom prst="rect">
            <a:avLst/>
          </a:prstGeom>
        </p:spPr>
        <p:txBody>
          <a:bodyPr vert="horz" wrap="square" lIns="0" tIns="5080" rIns="0" bIns="0" rtlCol="0">
            <a:spAutoFit/>
          </a:bodyPr>
          <a:lstStyle/>
          <a:p>
            <a:pPr marL="12700">
              <a:lnSpc>
                <a:spcPct val="100000"/>
              </a:lnSpc>
              <a:spcBef>
                <a:spcPts val="40"/>
              </a:spcBef>
            </a:pPr>
            <a:r>
              <a:rPr sz="1800" spc="125" dirty="0">
                <a:solidFill>
                  <a:srgbClr val="F1F1F1"/>
                </a:solidFill>
                <a:latin typeface="Century Gothic"/>
                <a:cs typeface="Century Gothic"/>
              </a:rPr>
              <a:t>Billing</a:t>
            </a:r>
            <a:r>
              <a:rPr sz="1800" spc="90" dirty="0">
                <a:solidFill>
                  <a:srgbClr val="F1F1F1"/>
                </a:solidFill>
                <a:latin typeface="Century Gothic"/>
                <a:cs typeface="Century Gothic"/>
              </a:rPr>
              <a:t> </a:t>
            </a:r>
            <a:r>
              <a:rPr sz="1800" spc="-10" dirty="0">
                <a:solidFill>
                  <a:srgbClr val="F1F1F1"/>
                </a:solidFill>
                <a:latin typeface="Century Gothic"/>
                <a:cs typeface="Century Gothic"/>
              </a:rPr>
              <a:t>and</a:t>
            </a:r>
            <a:r>
              <a:rPr sz="1800" spc="40" dirty="0">
                <a:solidFill>
                  <a:srgbClr val="F1F1F1"/>
                </a:solidFill>
                <a:latin typeface="Century Gothic"/>
                <a:cs typeface="Century Gothic"/>
              </a:rPr>
              <a:t> </a:t>
            </a:r>
            <a:r>
              <a:rPr sz="1800" dirty="0">
                <a:solidFill>
                  <a:srgbClr val="F1F1F1"/>
                </a:solidFill>
                <a:latin typeface="Century Gothic"/>
                <a:cs typeface="Century Gothic"/>
              </a:rPr>
              <a:t>Claims</a:t>
            </a:r>
            <a:r>
              <a:rPr sz="1800" spc="65" dirty="0">
                <a:solidFill>
                  <a:srgbClr val="F1F1F1"/>
                </a:solidFill>
                <a:latin typeface="Century Gothic"/>
                <a:cs typeface="Century Gothic"/>
              </a:rPr>
              <a:t> </a:t>
            </a:r>
            <a:r>
              <a:rPr sz="1800" spc="114" dirty="0">
                <a:solidFill>
                  <a:srgbClr val="F1F1F1"/>
                </a:solidFill>
                <a:latin typeface="Century Gothic"/>
                <a:cs typeface="Century Gothic"/>
              </a:rPr>
              <a:t>Tips</a:t>
            </a:r>
            <a:endParaRPr sz="1800">
              <a:latin typeface="Century Gothic"/>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34995" y="5782055"/>
            <a:ext cx="0" cy="666750"/>
          </a:xfrm>
          <a:custGeom>
            <a:avLst/>
            <a:gdLst/>
            <a:ahLst/>
            <a:cxnLst/>
            <a:rect l="l" t="t" r="r" b="b"/>
            <a:pathLst>
              <a:path h="666750">
                <a:moveTo>
                  <a:pt x="0" y="0"/>
                </a:moveTo>
                <a:lnTo>
                  <a:pt x="0" y="666369"/>
                </a:lnTo>
              </a:path>
            </a:pathLst>
          </a:custGeom>
          <a:ln w="76200">
            <a:solidFill>
              <a:srgbClr val="D9D9D9"/>
            </a:solidFill>
            <a:prstDash val="sysDot"/>
          </a:ln>
        </p:spPr>
        <p:txBody>
          <a:bodyPr wrap="square" lIns="0" tIns="0" rIns="0" bIns="0" rtlCol="0"/>
          <a:lstStyle/>
          <a:p>
            <a:endParaRPr/>
          </a:p>
        </p:txBody>
      </p:sp>
      <p:sp>
        <p:nvSpPr>
          <p:cNvPr id="3" name="object 3"/>
          <p:cNvSpPr/>
          <p:nvPr/>
        </p:nvSpPr>
        <p:spPr>
          <a:xfrm>
            <a:off x="2634995" y="3674364"/>
            <a:ext cx="0" cy="307975"/>
          </a:xfrm>
          <a:custGeom>
            <a:avLst/>
            <a:gdLst/>
            <a:ahLst/>
            <a:cxnLst/>
            <a:rect l="l" t="t" r="r" b="b"/>
            <a:pathLst>
              <a:path h="307975">
                <a:moveTo>
                  <a:pt x="0" y="0"/>
                </a:moveTo>
                <a:lnTo>
                  <a:pt x="0" y="307848"/>
                </a:lnTo>
              </a:path>
            </a:pathLst>
          </a:custGeom>
          <a:ln w="76200">
            <a:solidFill>
              <a:srgbClr val="D9D9D9"/>
            </a:solidFill>
            <a:prstDash val="sysDot"/>
          </a:ln>
        </p:spPr>
        <p:txBody>
          <a:bodyPr wrap="square" lIns="0" tIns="0" rIns="0" bIns="0" rtlCol="0"/>
          <a:lstStyle/>
          <a:p>
            <a:endParaRPr/>
          </a:p>
        </p:txBody>
      </p:sp>
      <p:sp>
        <p:nvSpPr>
          <p:cNvPr id="4" name="object 4"/>
          <p:cNvSpPr/>
          <p:nvPr/>
        </p:nvSpPr>
        <p:spPr>
          <a:xfrm>
            <a:off x="2634995" y="2017776"/>
            <a:ext cx="0" cy="334010"/>
          </a:xfrm>
          <a:custGeom>
            <a:avLst/>
            <a:gdLst/>
            <a:ahLst/>
            <a:cxnLst/>
            <a:rect l="l" t="t" r="r" b="b"/>
            <a:pathLst>
              <a:path h="334010">
                <a:moveTo>
                  <a:pt x="0" y="0"/>
                </a:moveTo>
                <a:lnTo>
                  <a:pt x="0" y="333755"/>
                </a:lnTo>
              </a:path>
            </a:pathLst>
          </a:custGeom>
          <a:ln w="76200">
            <a:solidFill>
              <a:srgbClr val="D9D9D9"/>
            </a:solidFill>
            <a:prstDash val="sysDot"/>
          </a:ln>
        </p:spPr>
        <p:txBody>
          <a:bodyPr wrap="square" lIns="0" tIns="0" rIns="0" bIns="0" rtlCol="0"/>
          <a:lstStyle/>
          <a:p>
            <a:endParaRPr/>
          </a:p>
        </p:txBody>
      </p:sp>
      <p:sp>
        <p:nvSpPr>
          <p:cNvPr id="5" name="object 5"/>
          <p:cNvSpPr/>
          <p:nvPr/>
        </p:nvSpPr>
        <p:spPr>
          <a:xfrm>
            <a:off x="2634995" y="0"/>
            <a:ext cx="0" cy="467995"/>
          </a:xfrm>
          <a:custGeom>
            <a:avLst/>
            <a:gdLst/>
            <a:ahLst/>
            <a:cxnLst/>
            <a:rect l="l" t="t" r="r" b="b"/>
            <a:pathLst>
              <a:path h="467995">
                <a:moveTo>
                  <a:pt x="0" y="0"/>
                </a:moveTo>
                <a:lnTo>
                  <a:pt x="0" y="467867"/>
                </a:lnTo>
              </a:path>
            </a:pathLst>
          </a:custGeom>
          <a:ln w="76200">
            <a:solidFill>
              <a:srgbClr val="D9D9D9"/>
            </a:solidFill>
            <a:prstDash val="sysDot"/>
          </a:ln>
        </p:spPr>
        <p:txBody>
          <a:bodyPr wrap="square" lIns="0" tIns="0" rIns="0" bIns="0" rtlCol="0"/>
          <a:lstStyle/>
          <a:p>
            <a:endParaRPr/>
          </a:p>
        </p:txBody>
      </p:sp>
      <p:sp>
        <p:nvSpPr>
          <p:cNvPr id="6" name="object 6"/>
          <p:cNvSpPr/>
          <p:nvPr/>
        </p:nvSpPr>
        <p:spPr>
          <a:xfrm>
            <a:off x="377952" y="2351532"/>
            <a:ext cx="4514215" cy="1323340"/>
          </a:xfrm>
          <a:custGeom>
            <a:avLst/>
            <a:gdLst/>
            <a:ahLst/>
            <a:cxnLst/>
            <a:rect l="l" t="t" r="r" b="b"/>
            <a:pathLst>
              <a:path w="4514215" h="1323339">
                <a:moveTo>
                  <a:pt x="4514088" y="0"/>
                </a:moveTo>
                <a:lnTo>
                  <a:pt x="0" y="0"/>
                </a:lnTo>
                <a:lnTo>
                  <a:pt x="0" y="1322832"/>
                </a:lnTo>
                <a:lnTo>
                  <a:pt x="4514088" y="1322832"/>
                </a:lnTo>
                <a:lnTo>
                  <a:pt x="4514088" y="0"/>
                </a:lnTo>
                <a:close/>
              </a:path>
            </a:pathLst>
          </a:custGeom>
          <a:solidFill>
            <a:srgbClr val="DAE2F3"/>
          </a:solidFill>
        </p:spPr>
        <p:txBody>
          <a:bodyPr wrap="square" lIns="0" tIns="0" rIns="0" bIns="0" rtlCol="0"/>
          <a:lstStyle/>
          <a:p>
            <a:endParaRPr/>
          </a:p>
        </p:txBody>
      </p:sp>
      <p:sp>
        <p:nvSpPr>
          <p:cNvPr id="7" name="object 7"/>
          <p:cNvSpPr/>
          <p:nvPr/>
        </p:nvSpPr>
        <p:spPr>
          <a:xfrm>
            <a:off x="377952" y="467868"/>
            <a:ext cx="4514215" cy="1550035"/>
          </a:xfrm>
          <a:custGeom>
            <a:avLst/>
            <a:gdLst/>
            <a:ahLst/>
            <a:cxnLst/>
            <a:rect l="l" t="t" r="r" b="b"/>
            <a:pathLst>
              <a:path w="4514215" h="1550035">
                <a:moveTo>
                  <a:pt x="4514088" y="0"/>
                </a:moveTo>
                <a:lnTo>
                  <a:pt x="0" y="0"/>
                </a:lnTo>
                <a:lnTo>
                  <a:pt x="0" y="1549908"/>
                </a:lnTo>
                <a:lnTo>
                  <a:pt x="4514088" y="1549908"/>
                </a:lnTo>
                <a:lnTo>
                  <a:pt x="4514088" y="0"/>
                </a:lnTo>
                <a:close/>
              </a:path>
            </a:pathLst>
          </a:custGeom>
          <a:solidFill>
            <a:srgbClr val="DAE2F3"/>
          </a:solidFill>
        </p:spPr>
        <p:txBody>
          <a:bodyPr wrap="square" lIns="0" tIns="0" rIns="0" bIns="0" rtlCol="0"/>
          <a:lstStyle/>
          <a:p>
            <a:endParaRPr/>
          </a:p>
        </p:txBody>
      </p:sp>
      <p:grpSp>
        <p:nvGrpSpPr>
          <p:cNvPr id="8" name="object 8"/>
          <p:cNvGrpSpPr/>
          <p:nvPr/>
        </p:nvGrpSpPr>
        <p:grpSpPr>
          <a:xfrm>
            <a:off x="-28575" y="6088762"/>
            <a:ext cx="12249150" cy="721995"/>
            <a:chOff x="-28575" y="6088762"/>
            <a:chExt cx="12249150" cy="721995"/>
          </a:xfrm>
        </p:grpSpPr>
        <p:sp>
          <p:nvSpPr>
            <p:cNvPr id="9" name="object 9"/>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10" name="object 10"/>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pic>
        <p:nvPicPr>
          <p:cNvPr id="11" name="object 11"/>
          <p:cNvPicPr/>
          <p:nvPr/>
        </p:nvPicPr>
        <p:blipFill>
          <a:blip r:embed="rId2" cstate="print"/>
          <a:stretch>
            <a:fillRect/>
          </a:stretch>
        </p:blipFill>
        <p:spPr>
          <a:xfrm>
            <a:off x="5748528" y="946403"/>
            <a:ext cx="6243828" cy="4162044"/>
          </a:xfrm>
          <a:prstGeom prst="rect">
            <a:avLst/>
          </a:prstGeom>
        </p:spPr>
      </p:pic>
      <p:sp>
        <p:nvSpPr>
          <p:cNvPr id="12" name="object 12"/>
          <p:cNvSpPr/>
          <p:nvPr/>
        </p:nvSpPr>
        <p:spPr>
          <a:xfrm>
            <a:off x="377952" y="3982211"/>
            <a:ext cx="4514215" cy="1800225"/>
          </a:xfrm>
          <a:custGeom>
            <a:avLst/>
            <a:gdLst/>
            <a:ahLst/>
            <a:cxnLst/>
            <a:rect l="l" t="t" r="r" b="b"/>
            <a:pathLst>
              <a:path w="4514215" h="1800225">
                <a:moveTo>
                  <a:pt x="4514088" y="0"/>
                </a:moveTo>
                <a:lnTo>
                  <a:pt x="0" y="0"/>
                </a:lnTo>
                <a:lnTo>
                  <a:pt x="0" y="1799844"/>
                </a:lnTo>
                <a:lnTo>
                  <a:pt x="4514088" y="1799844"/>
                </a:lnTo>
                <a:lnTo>
                  <a:pt x="4514088" y="0"/>
                </a:lnTo>
                <a:close/>
              </a:path>
            </a:pathLst>
          </a:custGeom>
          <a:solidFill>
            <a:srgbClr val="DAE2F3"/>
          </a:solidFill>
        </p:spPr>
        <p:txBody>
          <a:bodyPr wrap="square" lIns="0" tIns="0" rIns="0" bIns="0" rtlCol="0"/>
          <a:lstStyle/>
          <a:p>
            <a:endParaRPr/>
          </a:p>
        </p:txBody>
      </p:sp>
      <p:sp>
        <p:nvSpPr>
          <p:cNvPr id="13" name="object 13"/>
          <p:cNvSpPr txBox="1"/>
          <p:nvPr/>
        </p:nvSpPr>
        <p:spPr>
          <a:xfrm>
            <a:off x="455472" y="492379"/>
            <a:ext cx="4357370" cy="5230495"/>
          </a:xfrm>
          <a:prstGeom prst="rect">
            <a:avLst/>
          </a:prstGeom>
        </p:spPr>
        <p:txBody>
          <a:bodyPr vert="horz" wrap="square" lIns="0" tIns="12065" rIns="0" bIns="0" rtlCol="0">
            <a:spAutoFit/>
          </a:bodyPr>
          <a:lstStyle/>
          <a:p>
            <a:pPr marL="120650" marR="113030" indent="-1270" algn="ctr">
              <a:lnSpc>
                <a:spcPct val="100000"/>
              </a:lnSpc>
              <a:spcBef>
                <a:spcPts val="95"/>
              </a:spcBef>
            </a:pPr>
            <a:r>
              <a:rPr sz="1600" spc="-20" dirty="0">
                <a:solidFill>
                  <a:srgbClr val="3A3838"/>
                </a:solidFill>
                <a:latin typeface="Century Gothic"/>
                <a:cs typeface="Century Gothic"/>
              </a:rPr>
              <a:t>Medicaid </a:t>
            </a:r>
            <a:r>
              <a:rPr sz="1600" dirty="0">
                <a:solidFill>
                  <a:srgbClr val="3A3838"/>
                </a:solidFill>
                <a:latin typeface="Century Gothic"/>
                <a:cs typeface="Century Gothic"/>
              </a:rPr>
              <a:t>was</a:t>
            </a:r>
            <a:r>
              <a:rPr sz="1600" spc="-10" dirty="0">
                <a:solidFill>
                  <a:srgbClr val="3A3838"/>
                </a:solidFill>
                <a:latin typeface="Century Gothic"/>
                <a:cs typeface="Century Gothic"/>
              </a:rPr>
              <a:t> </a:t>
            </a:r>
            <a:r>
              <a:rPr sz="1600" spc="-30" dirty="0">
                <a:solidFill>
                  <a:srgbClr val="3A3838"/>
                </a:solidFill>
                <a:latin typeface="Century Gothic"/>
                <a:cs typeface="Century Gothic"/>
              </a:rPr>
              <a:t>enacted</a:t>
            </a:r>
            <a:r>
              <a:rPr sz="1600" spc="-5" dirty="0">
                <a:solidFill>
                  <a:srgbClr val="3A3838"/>
                </a:solidFill>
                <a:latin typeface="Century Gothic"/>
                <a:cs typeface="Century Gothic"/>
              </a:rPr>
              <a:t> </a:t>
            </a:r>
            <a:r>
              <a:rPr sz="1600" spc="65" dirty="0">
                <a:solidFill>
                  <a:srgbClr val="3A3838"/>
                </a:solidFill>
                <a:latin typeface="Century Gothic"/>
                <a:cs typeface="Century Gothic"/>
              </a:rPr>
              <a:t>into</a:t>
            </a:r>
            <a:r>
              <a:rPr sz="1600" spc="-35" dirty="0">
                <a:solidFill>
                  <a:srgbClr val="3A3838"/>
                </a:solidFill>
                <a:latin typeface="Century Gothic"/>
                <a:cs typeface="Century Gothic"/>
              </a:rPr>
              <a:t> </a:t>
            </a:r>
            <a:r>
              <a:rPr sz="1600" dirty="0">
                <a:solidFill>
                  <a:srgbClr val="3A3838"/>
                </a:solidFill>
                <a:latin typeface="Century Gothic"/>
                <a:cs typeface="Century Gothic"/>
              </a:rPr>
              <a:t>law</a:t>
            </a:r>
            <a:r>
              <a:rPr sz="1600" spc="-15" dirty="0">
                <a:solidFill>
                  <a:srgbClr val="3A3838"/>
                </a:solidFill>
                <a:latin typeface="Century Gothic"/>
                <a:cs typeface="Century Gothic"/>
              </a:rPr>
              <a:t> </a:t>
            </a:r>
            <a:r>
              <a:rPr sz="1600" dirty="0">
                <a:solidFill>
                  <a:srgbClr val="3A3838"/>
                </a:solidFill>
                <a:latin typeface="Century Gothic"/>
                <a:cs typeface="Century Gothic"/>
              </a:rPr>
              <a:t>at</a:t>
            </a:r>
            <a:r>
              <a:rPr sz="1600" spc="-20" dirty="0">
                <a:solidFill>
                  <a:srgbClr val="3A3838"/>
                </a:solidFill>
                <a:latin typeface="Century Gothic"/>
                <a:cs typeface="Century Gothic"/>
              </a:rPr>
              <a:t> </a:t>
            </a:r>
            <a:r>
              <a:rPr sz="1600" spc="-25" dirty="0">
                <a:solidFill>
                  <a:srgbClr val="3A3838"/>
                </a:solidFill>
                <a:latin typeface="Century Gothic"/>
                <a:cs typeface="Century Gothic"/>
              </a:rPr>
              <a:t>the </a:t>
            </a:r>
            <a:r>
              <a:rPr sz="1600" dirty="0">
                <a:solidFill>
                  <a:srgbClr val="3A3838"/>
                </a:solidFill>
                <a:latin typeface="Century Gothic"/>
                <a:cs typeface="Century Gothic"/>
              </a:rPr>
              <a:t>same</a:t>
            </a:r>
            <a:r>
              <a:rPr sz="1600" spc="25" dirty="0">
                <a:solidFill>
                  <a:srgbClr val="3A3838"/>
                </a:solidFill>
                <a:latin typeface="Century Gothic"/>
                <a:cs typeface="Century Gothic"/>
              </a:rPr>
              <a:t> </a:t>
            </a:r>
            <a:r>
              <a:rPr sz="1600" spc="75" dirty="0">
                <a:solidFill>
                  <a:srgbClr val="3A3838"/>
                </a:solidFill>
                <a:latin typeface="Century Gothic"/>
                <a:cs typeface="Century Gothic"/>
              </a:rPr>
              <a:t>time</a:t>
            </a:r>
            <a:r>
              <a:rPr sz="1600" dirty="0">
                <a:solidFill>
                  <a:srgbClr val="3A3838"/>
                </a:solidFill>
                <a:latin typeface="Century Gothic"/>
                <a:cs typeface="Century Gothic"/>
              </a:rPr>
              <a:t> as</a:t>
            </a:r>
            <a:r>
              <a:rPr sz="1600" spc="20" dirty="0">
                <a:solidFill>
                  <a:srgbClr val="3A3838"/>
                </a:solidFill>
                <a:latin typeface="Century Gothic"/>
                <a:cs typeface="Century Gothic"/>
              </a:rPr>
              <a:t> </a:t>
            </a:r>
            <a:r>
              <a:rPr sz="1600" spc="-25" dirty="0">
                <a:solidFill>
                  <a:srgbClr val="3A3838"/>
                </a:solidFill>
                <a:latin typeface="Century Gothic"/>
                <a:cs typeface="Century Gothic"/>
              </a:rPr>
              <a:t>Medicare.</a:t>
            </a:r>
            <a:r>
              <a:rPr sz="1600" spc="30" dirty="0">
                <a:solidFill>
                  <a:srgbClr val="3A3838"/>
                </a:solidFill>
                <a:latin typeface="Century Gothic"/>
                <a:cs typeface="Century Gothic"/>
              </a:rPr>
              <a:t> </a:t>
            </a:r>
            <a:r>
              <a:rPr sz="1600" spc="110" dirty="0">
                <a:solidFill>
                  <a:srgbClr val="3A3838"/>
                </a:solidFill>
                <a:latin typeface="Century Gothic"/>
                <a:cs typeface="Century Gothic"/>
              </a:rPr>
              <a:t>It</a:t>
            </a:r>
            <a:r>
              <a:rPr sz="1600" dirty="0">
                <a:solidFill>
                  <a:srgbClr val="3A3838"/>
                </a:solidFill>
                <a:latin typeface="Century Gothic"/>
                <a:cs typeface="Century Gothic"/>
              </a:rPr>
              <a:t> </a:t>
            </a:r>
            <a:r>
              <a:rPr sz="1600" spc="125" dirty="0">
                <a:solidFill>
                  <a:srgbClr val="3A3838"/>
                </a:solidFill>
                <a:latin typeface="Century Gothic"/>
                <a:cs typeface="Century Gothic"/>
              </a:rPr>
              <a:t>is</a:t>
            </a:r>
            <a:r>
              <a:rPr sz="1600" spc="-5" dirty="0">
                <a:solidFill>
                  <a:srgbClr val="3A3838"/>
                </a:solidFill>
                <a:latin typeface="Century Gothic"/>
                <a:cs typeface="Century Gothic"/>
              </a:rPr>
              <a:t> </a:t>
            </a:r>
            <a:r>
              <a:rPr sz="1600" dirty="0">
                <a:solidFill>
                  <a:srgbClr val="3A3838"/>
                </a:solidFill>
                <a:latin typeface="Century Gothic"/>
                <a:cs typeface="Century Gothic"/>
              </a:rPr>
              <a:t>the</a:t>
            </a:r>
            <a:r>
              <a:rPr sz="1600" spc="20" dirty="0">
                <a:solidFill>
                  <a:srgbClr val="3A3838"/>
                </a:solidFill>
                <a:latin typeface="Century Gothic"/>
                <a:cs typeface="Century Gothic"/>
              </a:rPr>
              <a:t> </a:t>
            </a:r>
            <a:r>
              <a:rPr sz="1600" spc="35" dirty="0">
                <a:solidFill>
                  <a:srgbClr val="3A3838"/>
                </a:solidFill>
                <a:latin typeface="Century Gothic"/>
                <a:cs typeface="Century Gothic"/>
              </a:rPr>
              <a:t>main </a:t>
            </a:r>
            <a:r>
              <a:rPr sz="1600" dirty="0">
                <a:solidFill>
                  <a:srgbClr val="3A3838"/>
                </a:solidFill>
                <a:latin typeface="Century Gothic"/>
                <a:cs typeface="Century Gothic"/>
              </a:rPr>
              <a:t>public</a:t>
            </a:r>
            <a:r>
              <a:rPr sz="1600" spc="180" dirty="0">
                <a:solidFill>
                  <a:srgbClr val="3A3838"/>
                </a:solidFill>
                <a:latin typeface="Century Gothic"/>
                <a:cs typeface="Century Gothic"/>
              </a:rPr>
              <a:t> </a:t>
            </a:r>
            <a:r>
              <a:rPr sz="1600" dirty="0">
                <a:solidFill>
                  <a:srgbClr val="3A3838"/>
                </a:solidFill>
                <a:latin typeface="Century Gothic"/>
                <a:cs typeface="Century Gothic"/>
              </a:rPr>
              <a:t>health</a:t>
            </a:r>
            <a:r>
              <a:rPr sz="1600" spc="235" dirty="0">
                <a:solidFill>
                  <a:srgbClr val="3A3838"/>
                </a:solidFill>
                <a:latin typeface="Century Gothic"/>
                <a:cs typeface="Century Gothic"/>
              </a:rPr>
              <a:t> </a:t>
            </a:r>
            <a:r>
              <a:rPr sz="1600" dirty="0">
                <a:solidFill>
                  <a:srgbClr val="3A3838"/>
                </a:solidFill>
                <a:latin typeface="Century Gothic"/>
                <a:cs typeface="Century Gothic"/>
              </a:rPr>
              <a:t>insurance</a:t>
            </a:r>
            <a:r>
              <a:rPr sz="1600" spc="229" dirty="0">
                <a:solidFill>
                  <a:srgbClr val="3A3838"/>
                </a:solidFill>
                <a:latin typeface="Century Gothic"/>
                <a:cs typeface="Century Gothic"/>
              </a:rPr>
              <a:t> </a:t>
            </a:r>
            <a:r>
              <a:rPr sz="1600" dirty="0">
                <a:solidFill>
                  <a:srgbClr val="3A3838"/>
                </a:solidFill>
                <a:latin typeface="Century Gothic"/>
                <a:cs typeface="Century Gothic"/>
              </a:rPr>
              <a:t>program</a:t>
            </a:r>
            <a:r>
              <a:rPr sz="1600" spc="250" dirty="0">
                <a:solidFill>
                  <a:srgbClr val="3A3838"/>
                </a:solidFill>
                <a:latin typeface="Century Gothic"/>
                <a:cs typeface="Century Gothic"/>
              </a:rPr>
              <a:t> </a:t>
            </a:r>
            <a:r>
              <a:rPr sz="1600" spc="-25" dirty="0">
                <a:solidFill>
                  <a:srgbClr val="3A3838"/>
                </a:solidFill>
                <a:latin typeface="Century Gothic"/>
                <a:cs typeface="Century Gothic"/>
              </a:rPr>
              <a:t>for </a:t>
            </a:r>
            <a:r>
              <a:rPr sz="1600" dirty="0">
                <a:solidFill>
                  <a:srgbClr val="3A3838"/>
                </a:solidFill>
                <a:latin typeface="Century Gothic"/>
                <a:cs typeface="Century Gothic"/>
              </a:rPr>
              <a:t>many</a:t>
            </a:r>
            <a:r>
              <a:rPr sz="1600" spc="290" dirty="0">
                <a:solidFill>
                  <a:srgbClr val="3A3838"/>
                </a:solidFill>
                <a:latin typeface="Century Gothic"/>
                <a:cs typeface="Century Gothic"/>
              </a:rPr>
              <a:t> </a:t>
            </a:r>
            <a:r>
              <a:rPr sz="1600" dirty="0">
                <a:solidFill>
                  <a:srgbClr val="3A3838"/>
                </a:solidFill>
                <a:latin typeface="Century Gothic"/>
                <a:cs typeface="Century Gothic"/>
              </a:rPr>
              <a:t>low-income</a:t>
            </a:r>
            <a:r>
              <a:rPr sz="1600" spc="260" dirty="0">
                <a:solidFill>
                  <a:srgbClr val="3A3838"/>
                </a:solidFill>
                <a:latin typeface="Century Gothic"/>
                <a:cs typeface="Century Gothic"/>
              </a:rPr>
              <a:t> </a:t>
            </a:r>
            <a:r>
              <a:rPr sz="1600" dirty="0">
                <a:solidFill>
                  <a:srgbClr val="3A3838"/>
                </a:solidFill>
                <a:latin typeface="Century Gothic"/>
                <a:cs typeface="Century Gothic"/>
              </a:rPr>
              <a:t>individuals.</a:t>
            </a:r>
            <a:r>
              <a:rPr sz="1600" spc="254" dirty="0">
                <a:solidFill>
                  <a:srgbClr val="3A3838"/>
                </a:solidFill>
                <a:latin typeface="Century Gothic"/>
                <a:cs typeface="Century Gothic"/>
              </a:rPr>
              <a:t> </a:t>
            </a:r>
            <a:r>
              <a:rPr sz="1600" spc="70" dirty="0">
                <a:solidFill>
                  <a:srgbClr val="3A3838"/>
                </a:solidFill>
                <a:latin typeface="Century Gothic"/>
                <a:cs typeface="Century Gothic"/>
              </a:rPr>
              <a:t>Like </a:t>
            </a:r>
            <a:r>
              <a:rPr sz="1600" spc="-30" dirty="0">
                <a:solidFill>
                  <a:srgbClr val="3A3838"/>
                </a:solidFill>
                <a:latin typeface="Century Gothic"/>
                <a:cs typeface="Century Gothic"/>
              </a:rPr>
              <a:t>Medicare,</a:t>
            </a:r>
            <a:r>
              <a:rPr sz="1600" spc="60" dirty="0">
                <a:solidFill>
                  <a:srgbClr val="3A3838"/>
                </a:solidFill>
                <a:latin typeface="Century Gothic"/>
                <a:cs typeface="Century Gothic"/>
              </a:rPr>
              <a:t> </a:t>
            </a:r>
            <a:r>
              <a:rPr sz="1600" dirty="0">
                <a:solidFill>
                  <a:srgbClr val="3A3838"/>
                </a:solidFill>
                <a:latin typeface="Century Gothic"/>
                <a:cs typeface="Century Gothic"/>
              </a:rPr>
              <a:t>those</a:t>
            </a:r>
            <a:r>
              <a:rPr sz="1600" spc="65" dirty="0">
                <a:solidFill>
                  <a:srgbClr val="3A3838"/>
                </a:solidFill>
                <a:latin typeface="Century Gothic"/>
                <a:cs typeface="Century Gothic"/>
              </a:rPr>
              <a:t> </a:t>
            </a:r>
            <a:r>
              <a:rPr sz="1600" dirty="0">
                <a:solidFill>
                  <a:srgbClr val="3A3838"/>
                </a:solidFill>
                <a:latin typeface="Century Gothic"/>
                <a:cs typeface="Century Gothic"/>
              </a:rPr>
              <a:t>enrolled</a:t>
            </a:r>
            <a:r>
              <a:rPr sz="1600" spc="45" dirty="0">
                <a:solidFill>
                  <a:srgbClr val="3A3838"/>
                </a:solidFill>
                <a:latin typeface="Century Gothic"/>
                <a:cs typeface="Century Gothic"/>
              </a:rPr>
              <a:t> </a:t>
            </a:r>
            <a:r>
              <a:rPr sz="1600" spc="100" dirty="0">
                <a:solidFill>
                  <a:srgbClr val="3A3838"/>
                </a:solidFill>
                <a:latin typeface="Century Gothic"/>
                <a:cs typeface="Century Gothic"/>
              </a:rPr>
              <a:t>in</a:t>
            </a:r>
            <a:r>
              <a:rPr sz="1600" spc="55" dirty="0">
                <a:solidFill>
                  <a:srgbClr val="3A3838"/>
                </a:solidFill>
                <a:latin typeface="Century Gothic"/>
                <a:cs typeface="Century Gothic"/>
              </a:rPr>
              <a:t> </a:t>
            </a:r>
            <a:r>
              <a:rPr sz="1600" spc="-10" dirty="0">
                <a:solidFill>
                  <a:srgbClr val="3A3838"/>
                </a:solidFill>
                <a:latin typeface="Century Gothic"/>
                <a:cs typeface="Century Gothic"/>
              </a:rPr>
              <a:t>Medicaid</a:t>
            </a:r>
            <a:r>
              <a:rPr sz="1600" spc="60" dirty="0">
                <a:solidFill>
                  <a:srgbClr val="3A3838"/>
                </a:solidFill>
                <a:latin typeface="Century Gothic"/>
                <a:cs typeface="Century Gothic"/>
              </a:rPr>
              <a:t> </a:t>
            </a:r>
            <a:r>
              <a:rPr sz="1600" spc="-25" dirty="0">
                <a:solidFill>
                  <a:srgbClr val="3A3838"/>
                </a:solidFill>
                <a:latin typeface="Century Gothic"/>
                <a:cs typeface="Century Gothic"/>
              </a:rPr>
              <a:t>are </a:t>
            </a:r>
            <a:r>
              <a:rPr sz="1600" spc="50" dirty="0">
                <a:solidFill>
                  <a:srgbClr val="3A3838"/>
                </a:solidFill>
                <a:latin typeface="Century Gothic"/>
                <a:cs typeface="Century Gothic"/>
              </a:rPr>
              <a:t>usually</a:t>
            </a:r>
            <a:r>
              <a:rPr sz="1600" spc="-35" dirty="0">
                <a:solidFill>
                  <a:srgbClr val="3A3838"/>
                </a:solidFill>
                <a:latin typeface="Century Gothic"/>
                <a:cs typeface="Century Gothic"/>
              </a:rPr>
              <a:t> </a:t>
            </a:r>
            <a:r>
              <a:rPr sz="1600" spc="-25" dirty="0">
                <a:solidFill>
                  <a:srgbClr val="3A3838"/>
                </a:solidFill>
                <a:latin typeface="Century Gothic"/>
                <a:cs typeface="Century Gothic"/>
              </a:rPr>
              <a:t>called </a:t>
            </a:r>
            <a:r>
              <a:rPr sz="1600" spc="-10" dirty="0">
                <a:solidFill>
                  <a:srgbClr val="3A3838"/>
                </a:solidFill>
                <a:latin typeface="Century Gothic"/>
                <a:cs typeface="Century Gothic"/>
              </a:rPr>
              <a:t>“Members”.</a:t>
            </a:r>
            <a:endParaRPr sz="1600">
              <a:latin typeface="Century Gothic"/>
              <a:cs typeface="Century Gothic"/>
            </a:endParaRPr>
          </a:p>
          <a:p>
            <a:pPr>
              <a:lnSpc>
                <a:spcPct val="100000"/>
              </a:lnSpc>
              <a:spcBef>
                <a:spcPts val="1345"/>
              </a:spcBef>
            </a:pPr>
            <a:endParaRPr sz="1600">
              <a:latin typeface="Century Gothic"/>
              <a:cs typeface="Century Gothic"/>
            </a:endParaRPr>
          </a:p>
          <a:p>
            <a:pPr marL="26034" marR="18415" indent="-635" algn="ctr">
              <a:lnSpc>
                <a:spcPct val="100000"/>
              </a:lnSpc>
            </a:pPr>
            <a:r>
              <a:rPr sz="1600" spc="160" dirty="0">
                <a:solidFill>
                  <a:srgbClr val="3A3838"/>
                </a:solidFill>
                <a:latin typeface="Century Gothic"/>
                <a:cs typeface="Century Gothic"/>
              </a:rPr>
              <a:t>But</a:t>
            </a:r>
            <a:r>
              <a:rPr sz="1600" dirty="0">
                <a:solidFill>
                  <a:srgbClr val="3A3838"/>
                </a:solidFill>
                <a:latin typeface="Century Gothic"/>
                <a:cs typeface="Century Gothic"/>
              </a:rPr>
              <a:t> </a:t>
            </a:r>
            <a:r>
              <a:rPr sz="1600" spc="80" dirty="0">
                <a:solidFill>
                  <a:srgbClr val="3A3838"/>
                </a:solidFill>
                <a:latin typeface="Century Gothic"/>
                <a:cs typeface="Century Gothic"/>
              </a:rPr>
              <a:t>unlike</a:t>
            </a:r>
            <a:r>
              <a:rPr sz="1600" spc="-5" dirty="0">
                <a:solidFill>
                  <a:srgbClr val="3A3838"/>
                </a:solidFill>
                <a:latin typeface="Century Gothic"/>
                <a:cs typeface="Century Gothic"/>
              </a:rPr>
              <a:t> </a:t>
            </a:r>
            <a:r>
              <a:rPr sz="1600" spc="-20" dirty="0">
                <a:solidFill>
                  <a:srgbClr val="3A3838"/>
                </a:solidFill>
                <a:latin typeface="Century Gothic"/>
                <a:cs typeface="Century Gothic"/>
              </a:rPr>
              <a:t>Medicare</a:t>
            </a:r>
            <a:r>
              <a:rPr sz="1600" spc="15" dirty="0">
                <a:solidFill>
                  <a:srgbClr val="3A3838"/>
                </a:solidFill>
                <a:latin typeface="Century Gothic"/>
                <a:cs typeface="Century Gothic"/>
              </a:rPr>
              <a:t> </a:t>
            </a:r>
            <a:r>
              <a:rPr sz="1600" dirty="0">
                <a:solidFill>
                  <a:srgbClr val="3A3838"/>
                </a:solidFill>
                <a:latin typeface="Century Gothic"/>
                <a:cs typeface="Century Gothic"/>
              </a:rPr>
              <a:t>(which</a:t>
            </a:r>
            <a:r>
              <a:rPr sz="1600" spc="20" dirty="0">
                <a:solidFill>
                  <a:srgbClr val="3A3838"/>
                </a:solidFill>
                <a:latin typeface="Century Gothic"/>
                <a:cs typeface="Century Gothic"/>
              </a:rPr>
              <a:t> </a:t>
            </a:r>
            <a:r>
              <a:rPr sz="1600" spc="125" dirty="0">
                <a:solidFill>
                  <a:srgbClr val="3A3838"/>
                </a:solidFill>
                <a:latin typeface="Century Gothic"/>
                <a:cs typeface="Century Gothic"/>
              </a:rPr>
              <a:t>is</a:t>
            </a:r>
            <a:r>
              <a:rPr sz="1600" spc="-10" dirty="0">
                <a:solidFill>
                  <a:srgbClr val="3A3838"/>
                </a:solidFill>
                <a:latin typeface="Century Gothic"/>
                <a:cs typeface="Century Gothic"/>
              </a:rPr>
              <a:t> </a:t>
            </a:r>
            <a:r>
              <a:rPr sz="1600" dirty="0">
                <a:solidFill>
                  <a:srgbClr val="3A3838"/>
                </a:solidFill>
                <a:latin typeface="Century Gothic"/>
                <a:cs typeface="Century Gothic"/>
              </a:rPr>
              <a:t>an</a:t>
            </a:r>
            <a:r>
              <a:rPr sz="1600" spc="25" dirty="0">
                <a:solidFill>
                  <a:srgbClr val="3A3838"/>
                </a:solidFill>
                <a:latin typeface="Century Gothic"/>
                <a:cs typeface="Century Gothic"/>
              </a:rPr>
              <a:t> </a:t>
            </a:r>
            <a:r>
              <a:rPr sz="1600" spc="-10" dirty="0">
                <a:solidFill>
                  <a:srgbClr val="3A3838"/>
                </a:solidFill>
                <a:latin typeface="Century Gothic"/>
                <a:cs typeface="Century Gothic"/>
              </a:rPr>
              <a:t>entirely </a:t>
            </a:r>
            <a:r>
              <a:rPr sz="1600" dirty="0">
                <a:solidFill>
                  <a:srgbClr val="3A3838"/>
                </a:solidFill>
                <a:latin typeface="Century Gothic"/>
                <a:cs typeface="Century Gothic"/>
              </a:rPr>
              <a:t>federal</a:t>
            </a:r>
            <a:r>
              <a:rPr sz="1600" spc="-25" dirty="0">
                <a:solidFill>
                  <a:srgbClr val="3A3838"/>
                </a:solidFill>
                <a:latin typeface="Century Gothic"/>
                <a:cs typeface="Century Gothic"/>
              </a:rPr>
              <a:t> </a:t>
            </a:r>
            <a:r>
              <a:rPr sz="1600" dirty="0">
                <a:solidFill>
                  <a:srgbClr val="3A3838"/>
                </a:solidFill>
                <a:latin typeface="Century Gothic"/>
                <a:cs typeface="Century Gothic"/>
              </a:rPr>
              <a:t>program),</a:t>
            </a:r>
            <a:r>
              <a:rPr sz="1600" spc="5" dirty="0">
                <a:solidFill>
                  <a:srgbClr val="3A3838"/>
                </a:solidFill>
                <a:latin typeface="Century Gothic"/>
                <a:cs typeface="Century Gothic"/>
              </a:rPr>
              <a:t> </a:t>
            </a:r>
            <a:r>
              <a:rPr sz="1600" spc="-10" dirty="0">
                <a:solidFill>
                  <a:srgbClr val="3A3838"/>
                </a:solidFill>
                <a:latin typeface="Century Gothic"/>
                <a:cs typeface="Century Gothic"/>
              </a:rPr>
              <a:t>Medicaid</a:t>
            </a:r>
            <a:r>
              <a:rPr sz="1600" spc="-15" dirty="0">
                <a:solidFill>
                  <a:srgbClr val="3A3838"/>
                </a:solidFill>
                <a:latin typeface="Century Gothic"/>
                <a:cs typeface="Century Gothic"/>
              </a:rPr>
              <a:t> </a:t>
            </a:r>
            <a:r>
              <a:rPr sz="1600" spc="125" dirty="0">
                <a:solidFill>
                  <a:srgbClr val="3A3838"/>
                </a:solidFill>
                <a:latin typeface="Century Gothic"/>
                <a:cs typeface="Century Gothic"/>
              </a:rPr>
              <a:t>is</a:t>
            </a:r>
            <a:r>
              <a:rPr sz="1600" spc="-35" dirty="0">
                <a:solidFill>
                  <a:srgbClr val="3A3838"/>
                </a:solidFill>
                <a:latin typeface="Century Gothic"/>
                <a:cs typeface="Century Gothic"/>
              </a:rPr>
              <a:t> </a:t>
            </a:r>
            <a:r>
              <a:rPr sz="1600" spc="-160" dirty="0">
                <a:solidFill>
                  <a:srgbClr val="3A3838"/>
                </a:solidFill>
                <a:latin typeface="Century Gothic"/>
                <a:cs typeface="Century Gothic"/>
              </a:rPr>
              <a:t>a</a:t>
            </a:r>
            <a:r>
              <a:rPr sz="1600" spc="-5" dirty="0">
                <a:solidFill>
                  <a:srgbClr val="3A3838"/>
                </a:solidFill>
                <a:latin typeface="Century Gothic"/>
                <a:cs typeface="Century Gothic"/>
              </a:rPr>
              <a:t> </a:t>
            </a:r>
            <a:r>
              <a:rPr sz="1600" spc="50" dirty="0">
                <a:solidFill>
                  <a:srgbClr val="3A3838"/>
                </a:solidFill>
                <a:latin typeface="Century Gothic"/>
                <a:cs typeface="Century Gothic"/>
              </a:rPr>
              <a:t>joint </a:t>
            </a:r>
            <a:r>
              <a:rPr sz="1600" dirty="0">
                <a:solidFill>
                  <a:srgbClr val="3A3838"/>
                </a:solidFill>
                <a:latin typeface="Century Gothic"/>
                <a:cs typeface="Century Gothic"/>
              </a:rPr>
              <a:t>state/federal</a:t>
            </a:r>
            <a:r>
              <a:rPr sz="1600" spc="20" dirty="0">
                <a:solidFill>
                  <a:srgbClr val="3A3838"/>
                </a:solidFill>
                <a:latin typeface="Century Gothic"/>
                <a:cs typeface="Century Gothic"/>
              </a:rPr>
              <a:t> </a:t>
            </a:r>
            <a:r>
              <a:rPr sz="1600" spc="-25" dirty="0">
                <a:solidFill>
                  <a:srgbClr val="3A3838"/>
                </a:solidFill>
                <a:latin typeface="Century Gothic"/>
                <a:cs typeface="Century Gothic"/>
              </a:rPr>
              <a:t>endeavor.</a:t>
            </a:r>
            <a:r>
              <a:rPr sz="1600" spc="10" dirty="0">
                <a:solidFill>
                  <a:srgbClr val="3A3838"/>
                </a:solidFill>
                <a:latin typeface="Century Gothic"/>
                <a:cs typeface="Century Gothic"/>
              </a:rPr>
              <a:t> </a:t>
            </a:r>
            <a:r>
              <a:rPr sz="1600" dirty="0">
                <a:solidFill>
                  <a:srgbClr val="3A3838"/>
                </a:solidFill>
                <a:latin typeface="Century Gothic"/>
                <a:cs typeface="Century Gothic"/>
              </a:rPr>
              <a:t>Each</a:t>
            </a:r>
            <a:r>
              <a:rPr sz="1600" spc="5" dirty="0">
                <a:solidFill>
                  <a:srgbClr val="3A3838"/>
                </a:solidFill>
                <a:latin typeface="Century Gothic"/>
                <a:cs typeface="Century Gothic"/>
              </a:rPr>
              <a:t> </a:t>
            </a:r>
            <a:r>
              <a:rPr sz="1600" dirty="0">
                <a:solidFill>
                  <a:srgbClr val="3A3838"/>
                </a:solidFill>
                <a:latin typeface="Century Gothic"/>
                <a:cs typeface="Century Gothic"/>
              </a:rPr>
              <a:t>state</a:t>
            </a:r>
            <a:r>
              <a:rPr sz="1600" spc="-10" dirty="0">
                <a:solidFill>
                  <a:srgbClr val="3A3838"/>
                </a:solidFill>
                <a:latin typeface="Century Gothic"/>
                <a:cs typeface="Century Gothic"/>
              </a:rPr>
              <a:t> </a:t>
            </a:r>
            <a:r>
              <a:rPr sz="1600" spc="45" dirty="0">
                <a:solidFill>
                  <a:srgbClr val="3A3838"/>
                </a:solidFill>
                <a:latin typeface="Century Gothic"/>
                <a:cs typeface="Century Gothic"/>
              </a:rPr>
              <a:t>designs </a:t>
            </a:r>
            <a:r>
              <a:rPr sz="1600" spc="114" dirty="0">
                <a:solidFill>
                  <a:srgbClr val="3A3838"/>
                </a:solidFill>
                <a:latin typeface="Century Gothic"/>
                <a:cs typeface="Century Gothic"/>
              </a:rPr>
              <a:t>its</a:t>
            </a:r>
            <a:r>
              <a:rPr sz="1600" spc="65" dirty="0">
                <a:solidFill>
                  <a:srgbClr val="3A3838"/>
                </a:solidFill>
                <a:latin typeface="Century Gothic"/>
                <a:cs typeface="Century Gothic"/>
              </a:rPr>
              <a:t> </a:t>
            </a:r>
            <a:r>
              <a:rPr sz="1600" dirty="0">
                <a:solidFill>
                  <a:srgbClr val="3A3838"/>
                </a:solidFill>
                <a:latin typeface="Century Gothic"/>
                <a:cs typeface="Century Gothic"/>
              </a:rPr>
              <a:t>own</a:t>
            </a:r>
            <a:r>
              <a:rPr sz="1600" spc="75" dirty="0">
                <a:solidFill>
                  <a:srgbClr val="3A3838"/>
                </a:solidFill>
                <a:latin typeface="Century Gothic"/>
                <a:cs typeface="Century Gothic"/>
              </a:rPr>
              <a:t> </a:t>
            </a:r>
            <a:r>
              <a:rPr sz="1600" spc="-20" dirty="0">
                <a:solidFill>
                  <a:srgbClr val="3A3838"/>
                </a:solidFill>
                <a:latin typeface="Century Gothic"/>
                <a:cs typeface="Century Gothic"/>
              </a:rPr>
              <a:t>Medicaid</a:t>
            </a:r>
            <a:r>
              <a:rPr sz="1600" spc="80" dirty="0">
                <a:solidFill>
                  <a:srgbClr val="3A3838"/>
                </a:solidFill>
                <a:latin typeface="Century Gothic"/>
                <a:cs typeface="Century Gothic"/>
              </a:rPr>
              <a:t> </a:t>
            </a:r>
            <a:r>
              <a:rPr sz="1600" dirty="0">
                <a:solidFill>
                  <a:srgbClr val="3A3838"/>
                </a:solidFill>
                <a:latin typeface="Century Gothic"/>
                <a:cs typeface="Century Gothic"/>
              </a:rPr>
              <a:t>program,</a:t>
            </a:r>
            <a:r>
              <a:rPr sz="1600" spc="100" dirty="0">
                <a:solidFill>
                  <a:srgbClr val="3A3838"/>
                </a:solidFill>
                <a:latin typeface="Century Gothic"/>
                <a:cs typeface="Century Gothic"/>
              </a:rPr>
              <a:t> </a:t>
            </a:r>
            <a:r>
              <a:rPr sz="1600" dirty="0">
                <a:solidFill>
                  <a:srgbClr val="3A3838"/>
                </a:solidFill>
                <a:latin typeface="Century Gothic"/>
                <a:cs typeface="Century Gothic"/>
              </a:rPr>
              <a:t>which</a:t>
            </a:r>
            <a:r>
              <a:rPr sz="1600" spc="80" dirty="0">
                <a:solidFill>
                  <a:srgbClr val="3A3838"/>
                </a:solidFill>
                <a:latin typeface="Century Gothic"/>
                <a:cs typeface="Century Gothic"/>
              </a:rPr>
              <a:t> </a:t>
            </a:r>
            <a:r>
              <a:rPr sz="1600" spc="100" dirty="0">
                <a:solidFill>
                  <a:srgbClr val="3A3838"/>
                </a:solidFill>
                <a:latin typeface="Century Gothic"/>
                <a:cs typeface="Century Gothic"/>
              </a:rPr>
              <a:t>it</a:t>
            </a:r>
            <a:r>
              <a:rPr sz="1600" spc="55" dirty="0">
                <a:solidFill>
                  <a:srgbClr val="3A3838"/>
                </a:solidFill>
                <a:latin typeface="Century Gothic"/>
                <a:cs typeface="Century Gothic"/>
              </a:rPr>
              <a:t> </a:t>
            </a:r>
            <a:r>
              <a:rPr sz="1600" spc="40" dirty="0">
                <a:solidFill>
                  <a:srgbClr val="3A3838"/>
                </a:solidFill>
                <a:latin typeface="Century Gothic"/>
                <a:cs typeface="Century Gothic"/>
              </a:rPr>
              <a:t>then </a:t>
            </a:r>
            <a:r>
              <a:rPr sz="1600" spc="110" dirty="0">
                <a:solidFill>
                  <a:srgbClr val="3A3838"/>
                </a:solidFill>
                <a:latin typeface="Century Gothic"/>
                <a:cs typeface="Century Gothic"/>
              </a:rPr>
              <a:t>submits</a:t>
            </a:r>
            <a:r>
              <a:rPr sz="1600" spc="65" dirty="0">
                <a:solidFill>
                  <a:srgbClr val="3A3838"/>
                </a:solidFill>
                <a:latin typeface="Century Gothic"/>
                <a:cs typeface="Century Gothic"/>
              </a:rPr>
              <a:t> </a:t>
            </a:r>
            <a:r>
              <a:rPr sz="1600" dirty="0">
                <a:solidFill>
                  <a:srgbClr val="3A3838"/>
                </a:solidFill>
                <a:latin typeface="Century Gothic"/>
                <a:cs typeface="Century Gothic"/>
              </a:rPr>
              <a:t>to</a:t>
            </a:r>
            <a:r>
              <a:rPr sz="1600" spc="55" dirty="0">
                <a:solidFill>
                  <a:srgbClr val="3A3838"/>
                </a:solidFill>
                <a:latin typeface="Century Gothic"/>
                <a:cs typeface="Century Gothic"/>
              </a:rPr>
              <a:t> </a:t>
            </a:r>
            <a:r>
              <a:rPr sz="1600" dirty="0">
                <a:solidFill>
                  <a:srgbClr val="3A3838"/>
                </a:solidFill>
                <a:latin typeface="Century Gothic"/>
                <a:cs typeface="Century Gothic"/>
              </a:rPr>
              <a:t>CMS</a:t>
            </a:r>
            <a:r>
              <a:rPr sz="1600" spc="55" dirty="0">
                <a:solidFill>
                  <a:srgbClr val="3A3838"/>
                </a:solidFill>
                <a:latin typeface="Century Gothic"/>
                <a:cs typeface="Century Gothic"/>
              </a:rPr>
              <a:t> </a:t>
            </a:r>
            <a:r>
              <a:rPr sz="1600" dirty="0">
                <a:solidFill>
                  <a:srgbClr val="3A3838"/>
                </a:solidFill>
                <a:latin typeface="Century Gothic"/>
                <a:cs typeface="Century Gothic"/>
              </a:rPr>
              <a:t>for</a:t>
            </a:r>
            <a:r>
              <a:rPr sz="1600" spc="35" dirty="0">
                <a:solidFill>
                  <a:srgbClr val="3A3838"/>
                </a:solidFill>
                <a:latin typeface="Century Gothic"/>
                <a:cs typeface="Century Gothic"/>
              </a:rPr>
              <a:t> </a:t>
            </a:r>
            <a:r>
              <a:rPr sz="1600" spc="-10" dirty="0">
                <a:solidFill>
                  <a:srgbClr val="3A3838"/>
                </a:solidFill>
                <a:latin typeface="Century Gothic"/>
                <a:cs typeface="Century Gothic"/>
              </a:rPr>
              <a:t>approval.</a:t>
            </a:r>
            <a:endParaRPr sz="1600">
              <a:latin typeface="Century Gothic"/>
              <a:cs typeface="Century Gothic"/>
            </a:endParaRPr>
          </a:p>
          <a:p>
            <a:pPr>
              <a:lnSpc>
                <a:spcPct val="100000"/>
              </a:lnSpc>
              <a:spcBef>
                <a:spcPts val="1155"/>
              </a:spcBef>
            </a:pPr>
            <a:endParaRPr sz="1600">
              <a:latin typeface="Century Gothic"/>
              <a:cs typeface="Century Gothic"/>
            </a:endParaRPr>
          </a:p>
          <a:p>
            <a:pPr marL="12065" marR="5080" algn="ctr">
              <a:lnSpc>
                <a:spcPct val="100000"/>
              </a:lnSpc>
            </a:pPr>
            <a:r>
              <a:rPr sz="1600" spc="10" dirty="0">
                <a:solidFill>
                  <a:srgbClr val="3A3838"/>
                </a:solidFill>
                <a:latin typeface="Century Gothic"/>
                <a:cs typeface="Century Gothic"/>
              </a:rPr>
              <a:t>CMS</a:t>
            </a:r>
            <a:r>
              <a:rPr sz="1600" spc="110" dirty="0">
                <a:solidFill>
                  <a:srgbClr val="3A3838"/>
                </a:solidFill>
                <a:latin typeface="Century Gothic"/>
                <a:cs typeface="Century Gothic"/>
              </a:rPr>
              <a:t> </a:t>
            </a:r>
            <a:r>
              <a:rPr sz="1600" spc="55" dirty="0">
                <a:solidFill>
                  <a:srgbClr val="3A3838"/>
                </a:solidFill>
                <a:latin typeface="Century Gothic"/>
                <a:cs typeface="Century Gothic"/>
              </a:rPr>
              <a:t>requires</a:t>
            </a:r>
            <a:r>
              <a:rPr sz="1600" spc="105" dirty="0">
                <a:solidFill>
                  <a:srgbClr val="3A3838"/>
                </a:solidFill>
                <a:latin typeface="Century Gothic"/>
                <a:cs typeface="Century Gothic"/>
              </a:rPr>
              <a:t> </a:t>
            </a:r>
            <a:r>
              <a:rPr sz="1600" spc="10" dirty="0">
                <a:solidFill>
                  <a:srgbClr val="3A3838"/>
                </a:solidFill>
                <a:latin typeface="Century Gothic"/>
                <a:cs typeface="Century Gothic"/>
              </a:rPr>
              <a:t>organizations</a:t>
            </a:r>
            <a:r>
              <a:rPr sz="1600" spc="165" dirty="0">
                <a:solidFill>
                  <a:srgbClr val="3A3838"/>
                </a:solidFill>
                <a:latin typeface="Century Gothic"/>
                <a:cs typeface="Century Gothic"/>
              </a:rPr>
              <a:t> </a:t>
            </a:r>
            <a:r>
              <a:rPr sz="1600" spc="70" dirty="0">
                <a:solidFill>
                  <a:srgbClr val="3A3838"/>
                </a:solidFill>
                <a:latin typeface="Century Gothic"/>
                <a:cs typeface="Century Gothic"/>
              </a:rPr>
              <a:t>like </a:t>
            </a:r>
            <a:r>
              <a:rPr sz="1600" spc="-10" dirty="0">
                <a:solidFill>
                  <a:srgbClr val="3A3838"/>
                </a:solidFill>
                <a:latin typeface="Century Gothic"/>
                <a:cs typeface="Century Gothic"/>
              </a:rPr>
              <a:t>Modivcare </a:t>
            </a:r>
            <a:r>
              <a:rPr sz="1600" dirty="0">
                <a:solidFill>
                  <a:srgbClr val="3A3838"/>
                </a:solidFill>
                <a:latin typeface="Century Gothic"/>
                <a:cs typeface="Century Gothic"/>
              </a:rPr>
              <a:t>to</a:t>
            </a:r>
            <a:r>
              <a:rPr sz="1600" spc="-65" dirty="0">
                <a:solidFill>
                  <a:srgbClr val="3A3838"/>
                </a:solidFill>
                <a:latin typeface="Century Gothic"/>
                <a:cs typeface="Century Gothic"/>
              </a:rPr>
              <a:t> </a:t>
            </a:r>
            <a:r>
              <a:rPr sz="1600" spc="-20" dirty="0">
                <a:solidFill>
                  <a:srgbClr val="3A3838"/>
                </a:solidFill>
                <a:latin typeface="Century Gothic"/>
                <a:cs typeface="Century Gothic"/>
              </a:rPr>
              <a:t>have</a:t>
            </a:r>
            <a:r>
              <a:rPr sz="1600" spc="-55" dirty="0">
                <a:solidFill>
                  <a:srgbClr val="3A3838"/>
                </a:solidFill>
                <a:latin typeface="Century Gothic"/>
                <a:cs typeface="Century Gothic"/>
              </a:rPr>
              <a:t> </a:t>
            </a:r>
            <a:r>
              <a:rPr sz="1600" dirty="0">
                <a:solidFill>
                  <a:srgbClr val="3A3838"/>
                </a:solidFill>
                <a:latin typeface="Century Gothic"/>
                <a:cs typeface="Century Gothic"/>
              </a:rPr>
              <a:t>an</a:t>
            </a:r>
            <a:r>
              <a:rPr sz="1600" spc="-50" dirty="0">
                <a:solidFill>
                  <a:srgbClr val="3A3838"/>
                </a:solidFill>
                <a:latin typeface="Century Gothic"/>
                <a:cs typeface="Century Gothic"/>
              </a:rPr>
              <a:t> </a:t>
            </a:r>
            <a:r>
              <a:rPr sz="1600" spc="-10" dirty="0">
                <a:solidFill>
                  <a:srgbClr val="3A3838"/>
                </a:solidFill>
                <a:latin typeface="Century Gothic"/>
                <a:cs typeface="Century Gothic"/>
              </a:rPr>
              <a:t>effective</a:t>
            </a:r>
            <a:r>
              <a:rPr sz="1600" spc="-60" dirty="0">
                <a:solidFill>
                  <a:srgbClr val="3A3838"/>
                </a:solidFill>
                <a:latin typeface="Century Gothic"/>
                <a:cs typeface="Century Gothic"/>
              </a:rPr>
              <a:t> </a:t>
            </a:r>
            <a:r>
              <a:rPr sz="1600" dirty="0">
                <a:solidFill>
                  <a:srgbClr val="3A3838"/>
                </a:solidFill>
                <a:latin typeface="Century Gothic"/>
                <a:cs typeface="Century Gothic"/>
              </a:rPr>
              <a:t>compliance</a:t>
            </a:r>
            <a:r>
              <a:rPr sz="1600" spc="-50" dirty="0">
                <a:solidFill>
                  <a:srgbClr val="3A3838"/>
                </a:solidFill>
                <a:latin typeface="Century Gothic"/>
                <a:cs typeface="Century Gothic"/>
              </a:rPr>
              <a:t> </a:t>
            </a:r>
            <a:r>
              <a:rPr sz="1600" spc="-10" dirty="0">
                <a:solidFill>
                  <a:srgbClr val="3A3838"/>
                </a:solidFill>
                <a:latin typeface="Century Gothic"/>
                <a:cs typeface="Century Gothic"/>
              </a:rPr>
              <a:t>program. </a:t>
            </a:r>
            <a:r>
              <a:rPr sz="1600" spc="85" dirty="0">
                <a:solidFill>
                  <a:srgbClr val="3A3838"/>
                </a:solidFill>
                <a:latin typeface="Century Gothic"/>
                <a:cs typeface="Century Gothic"/>
              </a:rPr>
              <a:t>To</a:t>
            </a:r>
            <a:r>
              <a:rPr sz="1600" spc="30" dirty="0">
                <a:solidFill>
                  <a:srgbClr val="3A3838"/>
                </a:solidFill>
                <a:latin typeface="Century Gothic"/>
                <a:cs typeface="Century Gothic"/>
              </a:rPr>
              <a:t> </a:t>
            </a:r>
            <a:r>
              <a:rPr sz="1600" dirty="0">
                <a:solidFill>
                  <a:srgbClr val="3A3838"/>
                </a:solidFill>
                <a:latin typeface="Century Gothic"/>
                <a:cs typeface="Century Gothic"/>
              </a:rPr>
              <a:t>do</a:t>
            </a:r>
            <a:r>
              <a:rPr sz="1600" spc="35" dirty="0">
                <a:solidFill>
                  <a:srgbClr val="3A3838"/>
                </a:solidFill>
                <a:latin typeface="Century Gothic"/>
                <a:cs typeface="Century Gothic"/>
              </a:rPr>
              <a:t> </a:t>
            </a:r>
            <a:r>
              <a:rPr sz="1600" dirty="0">
                <a:solidFill>
                  <a:srgbClr val="3A3838"/>
                </a:solidFill>
                <a:latin typeface="Century Gothic"/>
                <a:cs typeface="Century Gothic"/>
              </a:rPr>
              <a:t>so,</a:t>
            </a:r>
            <a:r>
              <a:rPr sz="1600" spc="55" dirty="0">
                <a:solidFill>
                  <a:srgbClr val="3A3838"/>
                </a:solidFill>
                <a:latin typeface="Century Gothic"/>
                <a:cs typeface="Century Gothic"/>
              </a:rPr>
              <a:t> </a:t>
            </a:r>
            <a:r>
              <a:rPr sz="1600" dirty="0">
                <a:solidFill>
                  <a:srgbClr val="3A3838"/>
                </a:solidFill>
                <a:latin typeface="Century Gothic"/>
                <a:cs typeface="Century Gothic"/>
              </a:rPr>
              <a:t>we</a:t>
            </a:r>
            <a:r>
              <a:rPr sz="1600" spc="40" dirty="0">
                <a:solidFill>
                  <a:srgbClr val="3A3838"/>
                </a:solidFill>
                <a:latin typeface="Century Gothic"/>
                <a:cs typeface="Century Gothic"/>
              </a:rPr>
              <a:t> </a:t>
            </a:r>
            <a:r>
              <a:rPr sz="1600" spc="-20" dirty="0">
                <a:solidFill>
                  <a:srgbClr val="3A3838"/>
                </a:solidFill>
                <a:latin typeface="Century Gothic"/>
                <a:cs typeface="Century Gothic"/>
              </a:rPr>
              <a:t>have</a:t>
            </a:r>
            <a:r>
              <a:rPr sz="1600" spc="50" dirty="0">
                <a:solidFill>
                  <a:srgbClr val="3A3838"/>
                </a:solidFill>
                <a:latin typeface="Century Gothic"/>
                <a:cs typeface="Century Gothic"/>
              </a:rPr>
              <a:t> </a:t>
            </a:r>
            <a:r>
              <a:rPr sz="1600" dirty="0">
                <a:solidFill>
                  <a:srgbClr val="3A3838"/>
                </a:solidFill>
                <a:latin typeface="Century Gothic"/>
                <a:cs typeface="Century Gothic"/>
              </a:rPr>
              <a:t>implemented</a:t>
            </a:r>
            <a:r>
              <a:rPr sz="1600" spc="75" dirty="0">
                <a:solidFill>
                  <a:srgbClr val="3A3838"/>
                </a:solidFill>
                <a:latin typeface="Century Gothic"/>
                <a:cs typeface="Century Gothic"/>
              </a:rPr>
              <a:t> </a:t>
            </a:r>
            <a:r>
              <a:rPr sz="1600" spc="50" dirty="0">
                <a:solidFill>
                  <a:srgbClr val="3A3838"/>
                </a:solidFill>
                <a:latin typeface="Century Gothic"/>
                <a:cs typeface="Century Gothic"/>
              </a:rPr>
              <a:t>important </a:t>
            </a:r>
            <a:r>
              <a:rPr sz="1600" dirty="0">
                <a:solidFill>
                  <a:srgbClr val="3A3838"/>
                </a:solidFill>
                <a:latin typeface="Century Gothic"/>
                <a:cs typeface="Century Gothic"/>
              </a:rPr>
              <a:t>elements</a:t>
            </a:r>
            <a:r>
              <a:rPr sz="1600" spc="60" dirty="0">
                <a:solidFill>
                  <a:srgbClr val="3A3838"/>
                </a:solidFill>
                <a:latin typeface="Century Gothic"/>
                <a:cs typeface="Century Gothic"/>
              </a:rPr>
              <a:t> </a:t>
            </a:r>
            <a:r>
              <a:rPr sz="1600" spc="70" dirty="0">
                <a:solidFill>
                  <a:srgbClr val="3A3838"/>
                </a:solidFill>
                <a:latin typeface="Century Gothic"/>
                <a:cs typeface="Century Gothic"/>
              </a:rPr>
              <a:t>like</a:t>
            </a:r>
            <a:r>
              <a:rPr sz="1600" spc="15" dirty="0">
                <a:solidFill>
                  <a:srgbClr val="3A3838"/>
                </a:solidFill>
                <a:latin typeface="Century Gothic"/>
                <a:cs typeface="Century Gothic"/>
              </a:rPr>
              <a:t> </a:t>
            </a:r>
            <a:r>
              <a:rPr sz="1600" spc="-160" dirty="0">
                <a:solidFill>
                  <a:srgbClr val="3A3838"/>
                </a:solidFill>
                <a:latin typeface="Century Gothic"/>
                <a:cs typeface="Century Gothic"/>
              </a:rPr>
              <a:t>a</a:t>
            </a:r>
            <a:r>
              <a:rPr sz="1600" spc="45" dirty="0">
                <a:solidFill>
                  <a:srgbClr val="3A3838"/>
                </a:solidFill>
                <a:latin typeface="Century Gothic"/>
                <a:cs typeface="Century Gothic"/>
              </a:rPr>
              <a:t> </a:t>
            </a:r>
            <a:r>
              <a:rPr sz="1600" spc="-80" dirty="0">
                <a:solidFill>
                  <a:srgbClr val="3A3838"/>
                </a:solidFill>
                <a:latin typeface="Century Gothic"/>
                <a:cs typeface="Century Gothic"/>
              </a:rPr>
              <a:t>Code</a:t>
            </a:r>
            <a:r>
              <a:rPr sz="1600" spc="35" dirty="0">
                <a:solidFill>
                  <a:srgbClr val="3A3838"/>
                </a:solidFill>
                <a:latin typeface="Century Gothic"/>
                <a:cs typeface="Century Gothic"/>
              </a:rPr>
              <a:t> </a:t>
            </a:r>
            <a:r>
              <a:rPr sz="1600" dirty="0">
                <a:solidFill>
                  <a:srgbClr val="3A3838"/>
                </a:solidFill>
                <a:latin typeface="Century Gothic"/>
                <a:cs typeface="Century Gothic"/>
              </a:rPr>
              <a:t>of</a:t>
            </a:r>
            <a:r>
              <a:rPr sz="1600" spc="40" dirty="0">
                <a:solidFill>
                  <a:srgbClr val="3A3838"/>
                </a:solidFill>
                <a:latin typeface="Century Gothic"/>
                <a:cs typeface="Century Gothic"/>
              </a:rPr>
              <a:t> </a:t>
            </a:r>
            <a:r>
              <a:rPr sz="1600" spc="-10" dirty="0">
                <a:solidFill>
                  <a:srgbClr val="3A3838"/>
                </a:solidFill>
                <a:latin typeface="Century Gothic"/>
                <a:cs typeface="Century Gothic"/>
              </a:rPr>
              <a:t>Conduct,</a:t>
            </a:r>
            <a:r>
              <a:rPr sz="1600" spc="35" dirty="0">
                <a:solidFill>
                  <a:srgbClr val="3A3838"/>
                </a:solidFill>
                <a:latin typeface="Century Gothic"/>
                <a:cs typeface="Century Gothic"/>
              </a:rPr>
              <a:t> </a:t>
            </a:r>
            <a:r>
              <a:rPr sz="1600" spc="55" dirty="0">
                <a:solidFill>
                  <a:srgbClr val="3A3838"/>
                </a:solidFill>
                <a:latin typeface="Century Gothic"/>
                <a:cs typeface="Century Gothic"/>
              </a:rPr>
              <a:t>training </a:t>
            </a:r>
            <a:r>
              <a:rPr sz="1600" dirty="0">
                <a:solidFill>
                  <a:srgbClr val="3A3838"/>
                </a:solidFill>
                <a:latin typeface="Century Gothic"/>
                <a:cs typeface="Century Gothic"/>
              </a:rPr>
              <a:t>courses</a:t>
            </a:r>
            <a:r>
              <a:rPr sz="1600" spc="35" dirty="0">
                <a:solidFill>
                  <a:srgbClr val="3A3838"/>
                </a:solidFill>
                <a:latin typeface="Century Gothic"/>
                <a:cs typeface="Century Gothic"/>
              </a:rPr>
              <a:t> </a:t>
            </a:r>
            <a:r>
              <a:rPr sz="1600" spc="70" dirty="0">
                <a:solidFill>
                  <a:srgbClr val="3A3838"/>
                </a:solidFill>
                <a:latin typeface="Century Gothic"/>
                <a:cs typeface="Century Gothic"/>
              </a:rPr>
              <a:t>like</a:t>
            </a:r>
            <a:r>
              <a:rPr sz="1600" spc="15" dirty="0">
                <a:solidFill>
                  <a:srgbClr val="3A3838"/>
                </a:solidFill>
                <a:latin typeface="Century Gothic"/>
                <a:cs typeface="Century Gothic"/>
              </a:rPr>
              <a:t> </a:t>
            </a:r>
            <a:r>
              <a:rPr sz="1600" spc="65" dirty="0">
                <a:solidFill>
                  <a:srgbClr val="3A3838"/>
                </a:solidFill>
                <a:latin typeface="Century Gothic"/>
                <a:cs typeface="Century Gothic"/>
              </a:rPr>
              <a:t>this,</a:t>
            </a:r>
            <a:r>
              <a:rPr sz="1600" spc="20" dirty="0">
                <a:solidFill>
                  <a:srgbClr val="3A3838"/>
                </a:solidFill>
                <a:latin typeface="Century Gothic"/>
                <a:cs typeface="Century Gothic"/>
              </a:rPr>
              <a:t> </a:t>
            </a:r>
            <a:r>
              <a:rPr sz="1600" dirty="0">
                <a:solidFill>
                  <a:srgbClr val="3A3838"/>
                </a:solidFill>
                <a:latin typeface="Century Gothic"/>
                <a:cs typeface="Century Gothic"/>
              </a:rPr>
              <a:t>and</a:t>
            </a:r>
            <a:r>
              <a:rPr sz="1600" spc="45" dirty="0">
                <a:solidFill>
                  <a:srgbClr val="3A3838"/>
                </a:solidFill>
                <a:latin typeface="Century Gothic"/>
                <a:cs typeface="Century Gothic"/>
              </a:rPr>
              <a:t> </a:t>
            </a:r>
            <a:r>
              <a:rPr sz="1600" spc="50" dirty="0">
                <a:solidFill>
                  <a:srgbClr val="3A3838"/>
                </a:solidFill>
                <a:latin typeface="Century Gothic"/>
                <a:cs typeface="Century Gothic"/>
              </a:rPr>
              <a:t>methods </a:t>
            </a:r>
            <a:r>
              <a:rPr sz="1600" spc="-25" dirty="0">
                <a:solidFill>
                  <a:srgbClr val="3A3838"/>
                </a:solidFill>
                <a:latin typeface="Century Gothic"/>
                <a:cs typeface="Century Gothic"/>
              </a:rPr>
              <a:t>for </a:t>
            </a:r>
            <a:r>
              <a:rPr sz="1600" dirty="0">
                <a:solidFill>
                  <a:srgbClr val="3A3838"/>
                </a:solidFill>
                <a:latin typeface="Century Gothic"/>
                <a:cs typeface="Century Gothic"/>
              </a:rPr>
              <a:t>detecting</a:t>
            </a:r>
            <a:r>
              <a:rPr sz="1600" spc="90" dirty="0">
                <a:solidFill>
                  <a:srgbClr val="3A3838"/>
                </a:solidFill>
                <a:latin typeface="Century Gothic"/>
                <a:cs typeface="Century Gothic"/>
              </a:rPr>
              <a:t> </a:t>
            </a:r>
            <a:r>
              <a:rPr sz="1600" dirty="0">
                <a:solidFill>
                  <a:srgbClr val="3A3838"/>
                </a:solidFill>
                <a:latin typeface="Century Gothic"/>
                <a:cs typeface="Century Gothic"/>
              </a:rPr>
              <a:t>and</a:t>
            </a:r>
            <a:r>
              <a:rPr sz="1600" spc="105" dirty="0">
                <a:solidFill>
                  <a:srgbClr val="3A3838"/>
                </a:solidFill>
                <a:latin typeface="Century Gothic"/>
                <a:cs typeface="Century Gothic"/>
              </a:rPr>
              <a:t> </a:t>
            </a:r>
            <a:r>
              <a:rPr sz="1600" dirty="0">
                <a:solidFill>
                  <a:srgbClr val="3A3838"/>
                </a:solidFill>
                <a:latin typeface="Century Gothic"/>
                <a:cs typeface="Century Gothic"/>
              </a:rPr>
              <a:t>preventing</a:t>
            </a:r>
            <a:r>
              <a:rPr sz="1600" spc="105" dirty="0">
                <a:solidFill>
                  <a:srgbClr val="3A3838"/>
                </a:solidFill>
                <a:latin typeface="Century Gothic"/>
                <a:cs typeface="Century Gothic"/>
              </a:rPr>
              <a:t> </a:t>
            </a:r>
            <a:r>
              <a:rPr sz="1600" dirty="0">
                <a:solidFill>
                  <a:srgbClr val="3A3838"/>
                </a:solidFill>
                <a:latin typeface="Century Gothic"/>
                <a:cs typeface="Century Gothic"/>
              </a:rPr>
              <a:t>fraud,</a:t>
            </a:r>
            <a:r>
              <a:rPr sz="1600" spc="90" dirty="0">
                <a:solidFill>
                  <a:srgbClr val="3A3838"/>
                </a:solidFill>
                <a:latin typeface="Century Gothic"/>
                <a:cs typeface="Century Gothic"/>
              </a:rPr>
              <a:t> </a:t>
            </a:r>
            <a:r>
              <a:rPr sz="1600" spc="-10" dirty="0">
                <a:solidFill>
                  <a:srgbClr val="3A3838"/>
                </a:solidFill>
                <a:latin typeface="Century Gothic"/>
                <a:cs typeface="Century Gothic"/>
              </a:rPr>
              <a:t>waste, </a:t>
            </a:r>
            <a:r>
              <a:rPr sz="1600" dirty="0">
                <a:solidFill>
                  <a:srgbClr val="3A3838"/>
                </a:solidFill>
                <a:latin typeface="Century Gothic"/>
                <a:cs typeface="Century Gothic"/>
              </a:rPr>
              <a:t>and</a:t>
            </a:r>
            <a:r>
              <a:rPr sz="1600" spc="-75" dirty="0">
                <a:solidFill>
                  <a:srgbClr val="3A3838"/>
                </a:solidFill>
                <a:latin typeface="Century Gothic"/>
                <a:cs typeface="Century Gothic"/>
              </a:rPr>
              <a:t> </a:t>
            </a:r>
            <a:r>
              <a:rPr sz="1600" spc="-10" dirty="0">
                <a:solidFill>
                  <a:srgbClr val="3A3838"/>
                </a:solidFill>
                <a:latin typeface="Century Gothic"/>
                <a:cs typeface="Century Gothic"/>
              </a:rPr>
              <a:t>abuse.</a:t>
            </a:r>
            <a:endParaRPr sz="1600">
              <a:latin typeface="Century Gothic"/>
              <a:cs typeface="Century Gothic"/>
            </a:endParaRPr>
          </a:p>
        </p:txBody>
      </p:sp>
      <p:sp>
        <p:nvSpPr>
          <p:cNvPr id="14" name="object 14"/>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0143" y="236220"/>
            <a:ext cx="11383010" cy="5600700"/>
          </a:xfrm>
          <a:custGeom>
            <a:avLst/>
            <a:gdLst/>
            <a:ahLst/>
            <a:cxnLst/>
            <a:rect l="l" t="t" r="r" b="b"/>
            <a:pathLst>
              <a:path w="11383010" h="5600700">
                <a:moveTo>
                  <a:pt x="9982581" y="0"/>
                </a:moveTo>
                <a:lnTo>
                  <a:pt x="1400175" y="0"/>
                </a:lnTo>
                <a:lnTo>
                  <a:pt x="0" y="2800350"/>
                </a:lnTo>
                <a:lnTo>
                  <a:pt x="1400175" y="5600700"/>
                </a:lnTo>
                <a:lnTo>
                  <a:pt x="9982581" y="5600700"/>
                </a:lnTo>
                <a:lnTo>
                  <a:pt x="11382756" y="2800350"/>
                </a:lnTo>
                <a:lnTo>
                  <a:pt x="9982581" y="0"/>
                </a:lnTo>
                <a:close/>
              </a:path>
            </a:pathLst>
          </a:custGeom>
          <a:solidFill>
            <a:srgbClr val="FAE4D5"/>
          </a:solidFill>
        </p:spPr>
        <p:txBody>
          <a:bodyPr wrap="square" lIns="0" tIns="0" rIns="0" bIns="0" rtlCol="0"/>
          <a:lstStyle/>
          <a:p>
            <a:endParaRPr/>
          </a:p>
        </p:txBody>
      </p:sp>
      <p:grpSp>
        <p:nvGrpSpPr>
          <p:cNvPr id="3" name="object 3"/>
          <p:cNvGrpSpPr/>
          <p:nvPr/>
        </p:nvGrpSpPr>
        <p:grpSpPr>
          <a:xfrm>
            <a:off x="-28575" y="6088762"/>
            <a:ext cx="12249150" cy="721995"/>
            <a:chOff x="-28575" y="6088762"/>
            <a:chExt cx="12249150" cy="721995"/>
          </a:xfrm>
        </p:grpSpPr>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6" name="object 6"/>
          <p:cNvSpPr txBox="1">
            <a:spLocks noGrp="1"/>
          </p:cNvSpPr>
          <p:nvPr>
            <p:ph type="title"/>
          </p:nvPr>
        </p:nvSpPr>
        <p:spPr>
          <a:xfrm>
            <a:off x="5460238" y="520446"/>
            <a:ext cx="1271905" cy="299720"/>
          </a:xfrm>
          <a:prstGeom prst="rect">
            <a:avLst/>
          </a:prstGeom>
        </p:spPr>
        <p:txBody>
          <a:bodyPr vert="horz" wrap="square" lIns="0" tIns="12700" rIns="0" bIns="0" rtlCol="0">
            <a:spAutoFit/>
          </a:bodyPr>
          <a:lstStyle/>
          <a:p>
            <a:pPr marL="12700">
              <a:lnSpc>
                <a:spcPct val="100000"/>
              </a:lnSpc>
              <a:spcBef>
                <a:spcPts val="100"/>
              </a:spcBef>
            </a:pPr>
            <a:r>
              <a:rPr sz="1800" spc="200" dirty="0">
                <a:solidFill>
                  <a:srgbClr val="000000"/>
                </a:solidFill>
              </a:rPr>
              <a:t>Reminder!</a:t>
            </a:r>
            <a:endParaRPr sz="1800"/>
          </a:p>
        </p:txBody>
      </p:sp>
      <p:sp>
        <p:nvSpPr>
          <p:cNvPr id="8" name="object 8"/>
          <p:cNvSpPr txBox="1"/>
          <p:nvPr/>
        </p:nvSpPr>
        <p:spPr>
          <a:xfrm>
            <a:off x="9312656" y="6332931"/>
            <a:ext cx="2618740" cy="304165"/>
          </a:xfrm>
          <a:prstGeom prst="rect">
            <a:avLst/>
          </a:prstGeom>
        </p:spPr>
        <p:txBody>
          <a:bodyPr vert="horz" wrap="square" lIns="0" tIns="5080" rIns="0" bIns="0" rtlCol="0">
            <a:spAutoFit/>
          </a:bodyPr>
          <a:lstStyle/>
          <a:p>
            <a:pPr marL="12700">
              <a:lnSpc>
                <a:spcPct val="100000"/>
              </a:lnSpc>
              <a:spcBef>
                <a:spcPts val="40"/>
              </a:spcBef>
            </a:pPr>
            <a:r>
              <a:rPr sz="1800" spc="125" dirty="0">
                <a:solidFill>
                  <a:srgbClr val="F1F1F1"/>
                </a:solidFill>
                <a:latin typeface="Century Gothic"/>
                <a:cs typeface="Century Gothic"/>
              </a:rPr>
              <a:t>Billing</a:t>
            </a:r>
            <a:r>
              <a:rPr sz="1800" spc="90" dirty="0">
                <a:solidFill>
                  <a:srgbClr val="F1F1F1"/>
                </a:solidFill>
                <a:latin typeface="Century Gothic"/>
                <a:cs typeface="Century Gothic"/>
              </a:rPr>
              <a:t> </a:t>
            </a:r>
            <a:r>
              <a:rPr sz="1800" spc="-10" dirty="0">
                <a:solidFill>
                  <a:srgbClr val="F1F1F1"/>
                </a:solidFill>
                <a:latin typeface="Century Gothic"/>
                <a:cs typeface="Century Gothic"/>
              </a:rPr>
              <a:t>and</a:t>
            </a:r>
            <a:r>
              <a:rPr sz="1800" spc="40" dirty="0">
                <a:solidFill>
                  <a:srgbClr val="F1F1F1"/>
                </a:solidFill>
                <a:latin typeface="Century Gothic"/>
                <a:cs typeface="Century Gothic"/>
              </a:rPr>
              <a:t> </a:t>
            </a:r>
            <a:r>
              <a:rPr sz="1800" dirty="0">
                <a:solidFill>
                  <a:srgbClr val="F1F1F1"/>
                </a:solidFill>
                <a:latin typeface="Century Gothic"/>
                <a:cs typeface="Century Gothic"/>
              </a:rPr>
              <a:t>Claims</a:t>
            </a:r>
            <a:r>
              <a:rPr sz="1800" spc="65" dirty="0">
                <a:solidFill>
                  <a:srgbClr val="F1F1F1"/>
                </a:solidFill>
                <a:latin typeface="Century Gothic"/>
                <a:cs typeface="Century Gothic"/>
              </a:rPr>
              <a:t> </a:t>
            </a:r>
            <a:r>
              <a:rPr sz="1800" spc="114" dirty="0">
                <a:solidFill>
                  <a:srgbClr val="F1F1F1"/>
                </a:solidFill>
                <a:latin typeface="Century Gothic"/>
                <a:cs typeface="Century Gothic"/>
              </a:rPr>
              <a:t>Tips</a:t>
            </a:r>
            <a:endParaRPr sz="1800">
              <a:latin typeface="Century Gothic"/>
              <a:cs typeface="Century Gothic"/>
            </a:endParaRPr>
          </a:p>
        </p:txBody>
      </p:sp>
      <p:sp>
        <p:nvSpPr>
          <p:cNvPr id="7" name="object 7"/>
          <p:cNvSpPr txBox="1"/>
          <p:nvPr/>
        </p:nvSpPr>
        <p:spPr>
          <a:xfrm>
            <a:off x="1880107" y="1069085"/>
            <a:ext cx="8426450" cy="4415790"/>
          </a:xfrm>
          <a:prstGeom prst="rect">
            <a:avLst/>
          </a:prstGeom>
        </p:spPr>
        <p:txBody>
          <a:bodyPr vert="horz" wrap="square" lIns="0" tIns="12700" rIns="0" bIns="0" rtlCol="0">
            <a:spAutoFit/>
          </a:bodyPr>
          <a:lstStyle/>
          <a:p>
            <a:pPr marL="57785" marR="46355" indent="-3175" algn="ctr">
              <a:lnSpc>
                <a:spcPct val="100000"/>
              </a:lnSpc>
              <a:spcBef>
                <a:spcPts val="100"/>
              </a:spcBef>
            </a:pPr>
            <a:r>
              <a:rPr sz="1800" spc="90" dirty="0">
                <a:latin typeface="Century Gothic"/>
                <a:cs typeface="Century Gothic"/>
              </a:rPr>
              <a:t>The</a:t>
            </a:r>
            <a:r>
              <a:rPr sz="1800" spc="170" dirty="0">
                <a:latin typeface="Century Gothic"/>
                <a:cs typeface="Century Gothic"/>
              </a:rPr>
              <a:t> </a:t>
            </a:r>
            <a:r>
              <a:rPr sz="1800" dirty="0">
                <a:latin typeface="Century Gothic"/>
                <a:cs typeface="Century Gothic"/>
              </a:rPr>
              <a:t>National</a:t>
            </a:r>
            <a:r>
              <a:rPr sz="1800" spc="135" dirty="0">
                <a:latin typeface="Century Gothic"/>
                <a:cs typeface="Century Gothic"/>
              </a:rPr>
              <a:t> </a:t>
            </a:r>
            <a:r>
              <a:rPr sz="1800" spc="50" dirty="0">
                <a:latin typeface="Century Gothic"/>
                <a:cs typeface="Century Gothic"/>
              </a:rPr>
              <a:t>Health</a:t>
            </a:r>
            <a:r>
              <a:rPr sz="1800" spc="125" dirty="0">
                <a:latin typeface="Century Gothic"/>
                <a:cs typeface="Century Gothic"/>
              </a:rPr>
              <a:t> </a:t>
            </a:r>
            <a:r>
              <a:rPr sz="1800" dirty="0">
                <a:latin typeface="Century Gothic"/>
                <a:cs typeface="Century Gothic"/>
              </a:rPr>
              <a:t>Emergency</a:t>
            </a:r>
            <a:r>
              <a:rPr sz="1800" spc="160" dirty="0">
                <a:latin typeface="Century Gothic"/>
                <a:cs typeface="Century Gothic"/>
              </a:rPr>
              <a:t> </a:t>
            </a:r>
            <a:r>
              <a:rPr sz="1800" dirty="0">
                <a:latin typeface="Century Gothic"/>
                <a:cs typeface="Century Gothic"/>
              </a:rPr>
              <a:t>established</a:t>
            </a:r>
            <a:r>
              <a:rPr sz="1800" spc="145" dirty="0">
                <a:latin typeface="Century Gothic"/>
                <a:cs typeface="Century Gothic"/>
              </a:rPr>
              <a:t> </a:t>
            </a:r>
            <a:r>
              <a:rPr sz="1800" spc="60" dirty="0">
                <a:latin typeface="Century Gothic"/>
                <a:cs typeface="Century Gothic"/>
              </a:rPr>
              <a:t>for</a:t>
            </a:r>
            <a:r>
              <a:rPr sz="1800" spc="170" dirty="0">
                <a:latin typeface="Century Gothic"/>
                <a:cs typeface="Century Gothic"/>
              </a:rPr>
              <a:t> </a:t>
            </a:r>
            <a:r>
              <a:rPr sz="1800" dirty="0">
                <a:latin typeface="Century Gothic"/>
                <a:cs typeface="Century Gothic"/>
              </a:rPr>
              <a:t>the</a:t>
            </a:r>
            <a:r>
              <a:rPr sz="1800" spc="125" dirty="0">
                <a:latin typeface="Century Gothic"/>
                <a:cs typeface="Century Gothic"/>
              </a:rPr>
              <a:t> </a:t>
            </a:r>
            <a:r>
              <a:rPr sz="1800" dirty="0">
                <a:latin typeface="Century Gothic"/>
                <a:cs typeface="Century Gothic"/>
              </a:rPr>
              <a:t>management</a:t>
            </a:r>
            <a:r>
              <a:rPr sz="1800" spc="125" dirty="0">
                <a:latin typeface="Century Gothic"/>
                <a:cs typeface="Century Gothic"/>
              </a:rPr>
              <a:t> </a:t>
            </a:r>
            <a:r>
              <a:rPr sz="1800" spc="-25" dirty="0">
                <a:latin typeface="Century Gothic"/>
                <a:cs typeface="Century Gothic"/>
              </a:rPr>
              <a:t>of </a:t>
            </a:r>
            <a:r>
              <a:rPr sz="1800" dirty="0">
                <a:latin typeface="Century Gothic"/>
                <a:cs typeface="Century Gothic"/>
              </a:rPr>
              <a:t>COVID-</a:t>
            </a:r>
            <a:r>
              <a:rPr sz="1800" spc="-130" dirty="0">
                <a:latin typeface="Century Gothic"/>
                <a:cs typeface="Century Gothic"/>
              </a:rPr>
              <a:t>19</a:t>
            </a:r>
            <a:r>
              <a:rPr sz="1800" spc="5" dirty="0">
                <a:latin typeface="Century Gothic"/>
                <a:cs typeface="Century Gothic"/>
              </a:rPr>
              <a:t> </a:t>
            </a:r>
            <a:r>
              <a:rPr sz="1800" dirty="0">
                <a:latin typeface="Century Gothic"/>
                <a:cs typeface="Century Gothic"/>
              </a:rPr>
              <a:t>has</a:t>
            </a:r>
            <a:r>
              <a:rPr sz="1800" spc="-25" dirty="0">
                <a:latin typeface="Century Gothic"/>
                <a:cs typeface="Century Gothic"/>
              </a:rPr>
              <a:t> </a:t>
            </a:r>
            <a:r>
              <a:rPr sz="1800" dirty="0">
                <a:latin typeface="Century Gothic"/>
                <a:cs typeface="Century Gothic"/>
              </a:rPr>
              <a:t>ended.  </a:t>
            </a:r>
            <a:r>
              <a:rPr sz="1800" spc="60" dirty="0">
                <a:latin typeface="Century Gothic"/>
                <a:cs typeface="Century Gothic"/>
              </a:rPr>
              <a:t>As</a:t>
            </a:r>
            <a:r>
              <a:rPr sz="1800" spc="-5" dirty="0">
                <a:latin typeface="Century Gothic"/>
                <a:cs typeface="Century Gothic"/>
              </a:rPr>
              <a:t> </a:t>
            </a:r>
            <a:r>
              <a:rPr sz="1800" spc="-180" dirty="0">
                <a:latin typeface="Century Gothic"/>
                <a:cs typeface="Century Gothic"/>
              </a:rPr>
              <a:t>a</a:t>
            </a:r>
            <a:r>
              <a:rPr sz="1800" spc="-5" dirty="0">
                <a:latin typeface="Century Gothic"/>
                <a:cs typeface="Century Gothic"/>
              </a:rPr>
              <a:t> </a:t>
            </a:r>
            <a:r>
              <a:rPr sz="1800" spc="65" dirty="0">
                <a:latin typeface="Century Gothic"/>
                <a:cs typeface="Century Gothic"/>
              </a:rPr>
              <a:t>result,</a:t>
            </a:r>
            <a:r>
              <a:rPr sz="1800" spc="5" dirty="0">
                <a:latin typeface="Century Gothic"/>
                <a:cs typeface="Century Gothic"/>
              </a:rPr>
              <a:t> </a:t>
            </a:r>
            <a:r>
              <a:rPr sz="1800" spc="-20" dirty="0">
                <a:latin typeface="Century Gothic"/>
                <a:cs typeface="Century Gothic"/>
              </a:rPr>
              <a:t>Modivcare</a:t>
            </a:r>
            <a:r>
              <a:rPr sz="1800" spc="15" dirty="0">
                <a:latin typeface="Century Gothic"/>
                <a:cs typeface="Century Gothic"/>
              </a:rPr>
              <a:t> </a:t>
            </a:r>
            <a:r>
              <a:rPr sz="1800" spc="105" dirty="0">
                <a:latin typeface="Century Gothic"/>
                <a:cs typeface="Century Gothic"/>
              </a:rPr>
              <a:t>will</a:t>
            </a:r>
            <a:r>
              <a:rPr sz="1800" spc="40" dirty="0">
                <a:latin typeface="Century Gothic"/>
                <a:cs typeface="Century Gothic"/>
              </a:rPr>
              <a:t> </a:t>
            </a:r>
            <a:r>
              <a:rPr sz="1800" u="heavy" dirty="0">
                <a:uFill>
                  <a:solidFill>
                    <a:srgbClr val="000000"/>
                  </a:solidFill>
                </a:uFill>
                <a:latin typeface="Century Gothic"/>
                <a:cs typeface="Century Gothic"/>
              </a:rPr>
              <a:t>no</a:t>
            </a:r>
            <a:r>
              <a:rPr sz="1800" u="heavy" spc="-25" dirty="0">
                <a:uFill>
                  <a:solidFill>
                    <a:srgbClr val="000000"/>
                  </a:solidFill>
                </a:uFill>
                <a:latin typeface="Century Gothic"/>
                <a:cs typeface="Century Gothic"/>
              </a:rPr>
              <a:t> </a:t>
            </a:r>
            <a:r>
              <a:rPr sz="1800" u="heavy" dirty="0">
                <a:uFill>
                  <a:solidFill>
                    <a:srgbClr val="000000"/>
                  </a:solidFill>
                </a:uFill>
                <a:latin typeface="Century Gothic"/>
                <a:cs typeface="Century Gothic"/>
              </a:rPr>
              <a:t>longer</a:t>
            </a:r>
            <a:r>
              <a:rPr sz="1800" u="heavy" spc="-10" dirty="0">
                <a:uFill>
                  <a:solidFill>
                    <a:srgbClr val="000000"/>
                  </a:solidFill>
                </a:uFill>
                <a:latin typeface="Century Gothic"/>
                <a:cs typeface="Century Gothic"/>
              </a:rPr>
              <a:t> </a:t>
            </a:r>
            <a:r>
              <a:rPr sz="1800" u="heavy" spc="-80" dirty="0">
                <a:uFill>
                  <a:solidFill>
                    <a:srgbClr val="000000"/>
                  </a:solidFill>
                </a:uFill>
                <a:latin typeface="Century Gothic"/>
                <a:cs typeface="Century Gothic"/>
              </a:rPr>
              <a:t>accept</a:t>
            </a:r>
            <a:r>
              <a:rPr sz="1800" u="none" dirty="0">
                <a:latin typeface="Century Gothic"/>
                <a:cs typeface="Century Gothic"/>
              </a:rPr>
              <a:t> </a:t>
            </a:r>
            <a:r>
              <a:rPr sz="1800" u="none" spc="-30" dirty="0">
                <a:latin typeface="Century Gothic"/>
                <a:cs typeface="Century Gothic"/>
              </a:rPr>
              <a:t>date</a:t>
            </a:r>
            <a:r>
              <a:rPr sz="1800" u="none" spc="-20" dirty="0">
                <a:latin typeface="Century Gothic"/>
                <a:cs typeface="Century Gothic"/>
              </a:rPr>
              <a:t> </a:t>
            </a:r>
            <a:r>
              <a:rPr sz="1800" u="none" spc="-25" dirty="0">
                <a:latin typeface="Century Gothic"/>
                <a:cs typeface="Century Gothic"/>
              </a:rPr>
              <a:t>of </a:t>
            </a:r>
            <a:r>
              <a:rPr sz="1800" u="none" spc="100" dirty="0">
                <a:latin typeface="Century Gothic"/>
                <a:cs typeface="Century Gothic"/>
              </a:rPr>
              <a:t>birth</a:t>
            </a:r>
            <a:r>
              <a:rPr sz="1800" u="none" spc="35" dirty="0">
                <a:latin typeface="Century Gothic"/>
                <a:cs typeface="Century Gothic"/>
              </a:rPr>
              <a:t> </a:t>
            </a:r>
            <a:r>
              <a:rPr sz="1800" u="none" dirty="0">
                <a:latin typeface="Century Gothic"/>
                <a:cs typeface="Century Gothic"/>
              </a:rPr>
              <a:t>on</a:t>
            </a:r>
            <a:r>
              <a:rPr sz="1800" u="none" spc="40" dirty="0">
                <a:latin typeface="Century Gothic"/>
                <a:cs typeface="Century Gothic"/>
              </a:rPr>
              <a:t> </a:t>
            </a:r>
            <a:r>
              <a:rPr sz="1800" u="none" spc="95" dirty="0">
                <a:latin typeface="Century Gothic"/>
                <a:cs typeface="Century Gothic"/>
              </a:rPr>
              <a:t>trip</a:t>
            </a:r>
            <a:r>
              <a:rPr sz="1800" u="none" spc="45" dirty="0">
                <a:latin typeface="Century Gothic"/>
                <a:cs typeface="Century Gothic"/>
              </a:rPr>
              <a:t> </a:t>
            </a:r>
            <a:r>
              <a:rPr sz="1800" u="none" spc="60" dirty="0">
                <a:latin typeface="Century Gothic"/>
                <a:cs typeface="Century Gothic"/>
              </a:rPr>
              <a:t>logs</a:t>
            </a:r>
            <a:r>
              <a:rPr sz="1800" u="none" spc="40" dirty="0">
                <a:latin typeface="Century Gothic"/>
                <a:cs typeface="Century Gothic"/>
              </a:rPr>
              <a:t> </a:t>
            </a:r>
            <a:r>
              <a:rPr sz="1800" u="none" spc="60" dirty="0">
                <a:latin typeface="Century Gothic"/>
                <a:cs typeface="Century Gothic"/>
              </a:rPr>
              <a:t>for</a:t>
            </a:r>
            <a:r>
              <a:rPr sz="1800" u="none" spc="30" dirty="0">
                <a:latin typeface="Century Gothic"/>
                <a:cs typeface="Century Gothic"/>
              </a:rPr>
              <a:t> </a:t>
            </a:r>
            <a:r>
              <a:rPr sz="1800" u="none" dirty="0">
                <a:latin typeface="Century Gothic"/>
                <a:cs typeface="Century Gothic"/>
              </a:rPr>
              <a:t>claims</a:t>
            </a:r>
            <a:r>
              <a:rPr sz="1800" u="none" spc="65" dirty="0">
                <a:latin typeface="Century Gothic"/>
                <a:cs typeface="Century Gothic"/>
              </a:rPr>
              <a:t> </a:t>
            </a:r>
            <a:r>
              <a:rPr sz="1800" u="none" spc="-10" dirty="0">
                <a:latin typeface="Century Gothic"/>
                <a:cs typeface="Century Gothic"/>
              </a:rPr>
              <a:t>processing.</a:t>
            </a:r>
            <a:endParaRPr sz="1800">
              <a:latin typeface="Century Gothic"/>
              <a:cs typeface="Century Gothic"/>
            </a:endParaRPr>
          </a:p>
          <a:p>
            <a:pPr marL="189230" marR="177800" algn="ctr">
              <a:lnSpc>
                <a:spcPct val="100000"/>
              </a:lnSpc>
              <a:spcBef>
                <a:spcPts val="2160"/>
              </a:spcBef>
            </a:pPr>
            <a:r>
              <a:rPr sz="1800" b="1" spc="200" dirty="0">
                <a:latin typeface="Calibri"/>
                <a:cs typeface="Calibri"/>
              </a:rPr>
              <a:t>Transportation</a:t>
            </a:r>
            <a:r>
              <a:rPr sz="1800" b="1" spc="90" dirty="0">
                <a:latin typeface="Calibri"/>
                <a:cs typeface="Calibri"/>
              </a:rPr>
              <a:t> </a:t>
            </a:r>
            <a:r>
              <a:rPr sz="1800" b="1" spc="215" dirty="0">
                <a:latin typeface="Calibri"/>
                <a:cs typeface="Calibri"/>
              </a:rPr>
              <a:t>Partners</a:t>
            </a:r>
            <a:r>
              <a:rPr sz="1800" b="1" spc="90" dirty="0">
                <a:latin typeface="Calibri"/>
                <a:cs typeface="Calibri"/>
              </a:rPr>
              <a:t> </a:t>
            </a:r>
            <a:r>
              <a:rPr sz="1800" b="1" spc="195" dirty="0">
                <a:latin typeface="Calibri"/>
                <a:cs typeface="Calibri"/>
              </a:rPr>
              <a:t>are</a:t>
            </a:r>
            <a:r>
              <a:rPr sz="1800" b="1" spc="135" dirty="0">
                <a:latin typeface="Calibri"/>
                <a:cs typeface="Calibri"/>
              </a:rPr>
              <a:t> </a:t>
            </a:r>
            <a:r>
              <a:rPr sz="1800" b="1" u="heavy" spc="275" dirty="0">
                <a:uFill>
                  <a:solidFill>
                    <a:srgbClr val="000000"/>
                  </a:solidFill>
                </a:uFill>
                <a:latin typeface="Calibri"/>
                <a:cs typeface="Calibri"/>
              </a:rPr>
              <a:t>REQUIRED</a:t>
            </a:r>
            <a:r>
              <a:rPr sz="1800" b="1" u="none" spc="135" dirty="0">
                <a:latin typeface="Calibri"/>
                <a:cs typeface="Calibri"/>
              </a:rPr>
              <a:t> </a:t>
            </a:r>
            <a:r>
              <a:rPr sz="1800" b="1" u="none" spc="180" dirty="0">
                <a:latin typeface="Calibri"/>
                <a:cs typeface="Calibri"/>
              </a:rPr>
              <a:t>to</a:t>
            </a:r>
            <a:r>
              <a:rPr sz="1800" b="1" u="none" spc="125" dirty="0">
                <a:latin typeface="Calibri"/>
                <a:cs typeface="Calibri"/>
              </a:rPr>
              <a:t> </a:t>
            </a:r>
            <a:r>
              <a:rPr sz="1800" b="1" u="none" spc="204" dirty="0">
                <a:latin typeface="Calibri"/>
                <a:cs typeface="Calibri"/>
              </a:rPr>
              <a:t>obtain</a:t>
            </a:r>
            <a:r>
              <a:rPr sz="1800" b="1" u="none" spc="114" dirty="0">
                <a:latin typeface="Calibri"/>
                <a:cs typeface="Calibri"/>
              </a:rPr>
              <a:t> </a:t>
            </a:r>
            <a:r>
              <a:rPr sz="1800" b="1" u="heavy" spc="229" dirty="0">
                <a:uFill>
                  <a:solidFill>
                    <a:srgbClr val="000000"/>
                  </a:solidFill>
                </a:uFill>
                <a:latin typeface="Calibri"/>
                <a:cs typeface="Calibri"/>
              </a:rPr>
              <a:t>signatures</a:t>
            </a:r>
            <a:r>
              <a:rPr sz="1800" b="1" u="none" spc="110" dirty="0">
                <a:latin typeface="Calibri"/>
                <a:cs typeface="Calibri"/>
              </a:rPr>
              <a:t> </a:t>
            </a:r>
            <a:r>
              <a:rPr sz="1800" b="1" u="none" spc="240" dirty="0">
                <a:latin typeface="Calibri"/>
                <a:cs typeface="Calibri"/>
              </a:rPr>
              <a:t>on</a:t>
            </a:r>
            <a:r>
              <a:rPr sz="1800" b="1" u="none" spc="110" dirty="0">
                <a:latin typeface="Calibri"/>
                <a:cs typeface="Calibri"/>
              </a:rPr>
              <a:t> </a:t>
            </a:r>
            <a:r>
              <a:rPr sz="1800" b="1" u="heavy" spc="285" dirty="0">
                <a:uFill>
                  <a:solidFill>
                    <a:srgbClr val="000000"/>
                  </a:solidFill>
                </a:uFill>
                <a:latin typeface="Calibri"/>
                <a:cs typeface="Calibri"/>
              </a:rPr>
              <a:t>ALL</a:t>
            </a:r>
            <a:r>
              <a:rPr sz="1800" b="1" u="none" spc="285" dirty="0">
                <a:latin typeface="Calibri"/>
                <a:cs typeface="Calibri"/>
              </a:rPr>
              <a:t> </a:t>
            </a:r>
            <a:r>
              <a:rPr sz="1800" b="1" u="none" spc="165" dirty="0">
                <a:latin typeface="Calibri"/>
                <a:cs typeface="Calibri"/>
              </a:rPr>
              <a:t>trip</a:t>
            </a:r>
            <a:r>
              <a:rPr sz="1800" b="1" u="none" spc="110" dirty="0">
                <a:latin typeface="Calibri"/>
                <a:cs typeface="Calibri"/>
              </a:rPr>
              <a:t> </a:t>
            </a:r>
            <a:r>
              <a:rPr sz="1800" b="1" u="none" spc="175" dirty="0">
                <a:latin typeface="Calibri"/>
                <a:cs typeface="Calibri"/>
              </a:rPr>
              <a:t>logs.</a:t>
            </a:r>
            <a:endParaRPr sz="1800">
              <a:latin typeface="Calibri"/>
              <a:cs typeface="Calibri"/>
            </a:endParaRPr>
          </a:p>
          <a:p>
            <a:pPr marL="30480" marR="22860" indent="-1270" algn="ctr">
              <a:lnSpc>
                <a:spcPct val="100000"/>
              </a:lnSpc>
              <a:spcBef>
                <a:spcPts val="2160"/>
              </a:spcBef>
            </a:pPr>
            <a:r>
              <a:rPr sz="1800" spc="60" dirty="0">
                <a:latin typeface="Century Gothic"/>
                <a:cs typeface="Century Gothic"/>
              </a:rPr>
              <a:t>All</a:t>
            </a:r>
            <a:r>
              <a:rPr sz="1800" spc="-25" dirty="0">
                <a:latin typeface="Century Gothic"/>
                <a:cs typeface="Century Gothic"/>
              </a:rPr>
              <a:t> </a:t>
            </a:r>
            <a:r>
              <a:rPr sz="1800" spc="100" dirty="0">
                <a:latin typeface="Century Gothic"/>
                <a:cs typeface="Century Gothic"/>
              </a:rPr>
              <a:t>trip</a:t>
            </a:r>
            <a:r>
              <a:rPr sz="1800" spc="-15" dirty="0">
                <a:latin typeface="Century Gothic"/>
                <a:cs typeface="Century Gothic"/>
              </a:rPr>
              <a:t> </a:t>
            </a:r>
            <a:r>
              <a:rPr sz="1800" spc="65" dirty="0">
                <a:latin typeface="Century Gothic"/>
                <a:cs typeface="Century Gothic"/>
              </a:rPr>
              <a:t>logs</a:t>
            </a:r>
            <a:r>
              <a:rPr sz="1800" spc="-25" dirty="0">
                <a:latin typeface="Century Gothic"/>
                <a:cs typeface="Century Gothic"/>
              </a:rPr>
              <a:t> </a:t>
            </a:r>
            <a:r>
              <a:rPr sz="1800" spc="60" dirty="0">
                <a:latin typeface="Century Gothic"/>
                <a:cs typeface="Century Gothic"/>
              </a:rPr>
              <a:t>for</a:t>
            </a:r>
            <a:r>
              <a:rPr sz="1800" spc="-15" dirty="0">
                <a:latin typeface="Century Gothic"/>
                <a:cs typeface="Century Gothic"/>
              </a:rPr>
              <a:t> </a:t>
            </a:r>
            <a:r>
              <a:rPr sz="1800" spc="50" dirty="0">
                <a:latin typeface="Century Gothic"/>
                <a:cs typeface="Century Gothic"/>
              </a:rPr>
              <a:t>claims</a:t>
            </a:r>
            <a:r>
              <a:rPr sz="1800" spc="-10" dirty="0">
                <a:latin typeface="Century Gothic"/>
                <a:cs typeface="Century Gothic"/>
              </a:rPr>
              <a:t> </a:t>
            </a:r>
            <a:r>
              <a:rPr sz="1800" dirty="0">
                <a:latin typeface="Century Gothic"/>
                <a:cs typeface="Century Gothic"/>
              </a:rPr>
              <a:t>that</a:t>
            </a:r>
            <a:r>
              <a:rPr sz="1800" spc="-50" dirty="0">
                <a:latin typeface="Century Gothic"/>
                <a:cs typeface="Century Gothic"/>
              </a:rPr>
              <a:t> </a:t>
            </a:r>
            <a:r>
              <a:rPr sz="1800" dirty="0">
                <a:latin typeface="Century Gothic"/>
                <a:cs typeface="Century Gothic"/>
              </a:rPr>
              <a:t>do</a:t>
            </a:r>
            <a:r>
              <a:rPr sz="1800" spc="-10" dirty="0">
                <a:latin typeface="Century Gothic"/>
                <a:cs typeface="Century Gothic"/>
              </a:rPr>
              <a:t> </a:t>
            </a:r>
            <a:r>
              <a:rPr sz="1800" spc="60" dirty="0">
                <a:latin typeface="Century Gothic"/>
                <a:cs typeface="Century Gothic"/>
              </a:rPr>
              <a:t>not</a:t>
            </a:r>
            <a:r>
              <a:rPr sz="1800" spc="-50" dirty="0">
                <a:latin typeface="Century Gothic"/>
                <a:cs typeface="Century Gothic"/>
              </a:rPr>
              <a:t> </a:t>
            </a:r>
            <a:r>
              <a:rPr sz="1800" spc="-45" dirty="0">
                <a:latin typeface="Century Gothic"/>
                <a:cs typeface="Century Gothic"/>
              </a:rPr>
              <a:t>have</a:t>
            </a:r>
            <a:r>
              <a:rPr sz="1800" spc="-35" dirty="0">
                <a:latin typeface="Century Gothic"/>
                <a:cs typeface="Century Gothic"/>
              </a:rPr>
              <a:t> </a:t>
            </a:r>
            <a:r>
              <a:rPr sz="1800" spc="-180" dirty="0">
                <a:latin typeface="Century Gothic"/>
                <a:cs typeface="Century Gothic"/>
              </a:rPr>
              <a:t>a</a:t>
            </a:r>
            <a:r>
              <a:rPr sz="1800" spc="-15" dirty="0">
                <a:latin typeface="Century Gothic"/>
                <a:cs typeface="Century Gothic"/>
              </a:rPr>
              <a:t> </a:t>
            </a:r>
            <a:r>
              <a:rPr sz="1800" spc="60" dirty="0">
                <a:latin typeface="Century Gothic"/>
                <a:cs typeface="Century Gothic"/>
              </a:rPr>
              <a:t>signature</a:t>
            </a:r>
            <a:r>
              <a:rPr sz="1800" spc="-25" dirty="0">
                <a:latin typeface="Century Gothic"/>
                <a:cs typeface="Century Gothic"/>
              </a:rPr>
              <a:t> </a:t>
            </a:r>
            <a:r>
              <a:rPr sz="1800" dirty="0">
                <a:latin typeface="Century Gothic"/>
                <a:cs typeface="Century Gothic"/>
              </a:rPr>
              <a:t>may</a:t>
            </a:r>
            <a:r>
              <a:rPr sz="1800" spc="-10" dirty="0">
                <a:latin typeface="Century Gothic"/>
                <a:cs typeface="Century Gothic"/>
              </a:rPr>
              <a:t> </a:t>
            </a:r>
            <a:r>
              <a:rPr sz="1800" dirty="0">
                <a:latin typeface="Century Gothic"/>
                <a:cs typeface="Century Gothic"/>
              </a:rPr>
              <a:t>be</a:t>
            </a:r>
            <a:r>
              <a:rPr sz="1800" spc="-15" dirty="0">
                <a:latin typeface="Century Gothic"/>
                <a:cs typeface="Century Gothic"/>
              </a:rPr>
              <a:t> </a:t>
            </a:r>
            <a:r>
              <a:rPr sz="1800" dirty="0">
                <a:latin typeface="Century Gothic"/>
                <a:cs typeface="Century Gothic"/>
              </a:rPr>
              <a:t>denied</a:t>
            </a:r>
            <a:r>
              <a:rPr sz="1800" spc="-20" dirty="0">
                <a:latin typeface="Century Gothic"/>
                <a:cs typeface="Century Gothic"/>
              </a:rPr>
              <a:t> </a:t>
            </a:r>
            <a:r>
              <a:rPr sz="1800" spc="35" dirty="0">
                <a:latin typeface="Century Gothic"/>
                <a:cs typeface="Century Gothic"/>
              </a:rPr>
              <a:t>for </a:t>
            </a:r>
            <a:r>
              <a:rPr sz="1800" dirty="0">
                <a:latin typeface="Century Gothic"/>
                <a:cs typeface="Century Gothic"/>
              </a:rPr>
              <a:t>payment.</a:t>
            </a:r>
            <a:r>
              <a:rPr sz="1800" spc="20" dirty="0">
                <a:latin typeface="Century Gothic"/>
                <a:cs typeface="Century Gothic"/>
              </a:rPr>
              <a:t>  </a:t>
            </a:r>
            <a:r>
              <a:rPr sz="1800" spc="105" dirty="0">
                <a:latin typeface="Century Gothic"/>
                <a:cs typeface="Century Gothic"/>
              </a:rPr>
              <a:t>To</a:t>
            </a:r>
            <a:r>
              <a:rPr sz="1800" spc="25" dirty="0">
                <a:latin typeface="Century Gothic"/>
                <a:cs typeface="Century Gothic"/>
              </a:rPr>
              <a:t> </a:t>
            </a:r>
            <a:r>
              <a:rPr sz="1800" spc="-20" dirty="0">
                <a:latin typeface="Century Gothic"/>
                <a:cs typeface="Century Gothic"/>
              </a:rPr>
              <a:t>avoid</a:t>
            </a:r>
            <a:r>
              <a:rPr sz="1800" spc="25" dirty="0">
                <a:latin typeface="Century Gothic"/>
                <a:cs typeface="Century Gothic"/>
              </a:rPr>
              <a:t> </a:t>
            </a:r>
            <a:r>
              <a:rPr sz="1800" dirty="0">
                <a:latin typeface="Century Gothic"/>
                <a:cs typeface="Century Gothic"/>
              </a:rPr>
              <a:t>the</a:t>
            </a:r>
            <a:r>
              <a:rPr sz="1800" spc="15" dirty="0">
                <a:latin typeface="Century Gothic"/>
                <a:cs typeface="Century Gothic"/>
              </a:rPr>
              <a:t> </a:t>
            </a:r>
            <a:r>
              <a:rPr sz="1800" dirty="0">
                <a:latin typeface="Century Gothic"/>
                <a:cs typeface="Century Gothic"/>
              </a:rPr>
              <a:t>negative</a:t>
            </a:r>
            <a:r>
              <a:rPr sz="1800" spc="10" dirty="0">
                <a:latin typeface="Century Gothic"/>
                <a:cs typeface="Century Gothic"/>
              </a:rPr>
              <a:t> </a:t>
            </a:r>
            <a:r>
              <a:rPr sz="1800" dirty="0">
                <a:latin typeface="Century Gothic"/>
                <a:cs typeface="Century Gothic"/>
              </a:rPr>
              <a:t>impact</a:t>
            </a:r>
            <a:r>
              <a:rPr sz="1800" spc="35" dirty="0">
                <a:latin typeface="Century Gothic"/>
                <a:cs typeface="Century Gothic"/>
              </a:rPr>
              <a:t> </a:t>
            </a:r>
            <a:r>
              <a:rPr sz="1800" dirty="0">
                <a:latin typeface="Century Gothic"/>
                <a:cs typeface="Century Gothic"/>
              </a:rPr>
              <a:t>that</a:t>
            </a:r>
            <a:r>
              <a:rPr sz="1800" spc="-5" dirty="0">
                <a:latin typeface="Century Gothic"/>
                <a:cs typeface="Century Gothic"/>
              </a:rPr>
              <a:t> </a:t>
            </a:r>
            <a:r>
              <a:rPr sz="1800" dirty="0">
                <a:latin typeface="Century Gothic"/>
                <a:cs typeface="Century Gothic"/>
              </a:rPr>
              <a:t>denied</a:t>
            </a:r>
            <a:r>
              <a:rPr sz="1800" spc="25" dirty="0">
                <a:latin typeface="Century Gothic"/>
                <a:cs typeface="Century Gothic"/>
              </a:rPr>
              <a:t> </a:t>
            </a:r>
            <a:r>
              <a:rPr sz="1800" dirty="0">
                <a:latin typeface="Century Gothic"/>
                <a:cs typeface="Century Gothic"/>
              </a:rPr>
              <a:t>claims</a:t>
            </a:r>
            <a:r>
              <a:rPr sz="1800" spc="40" dirty="0">
                <a:latin typeface="Century Gothic"/>
                <a:cs typeface="Century Gothic"/>
              </a:rPr>
              <a:t> </a:t>
            </a:r>
            <a:r>
              <a:rPr sz="1800" spc="105" dirty="0">
                <a:latin typeface="Century Gothic"/>
                <a:cs typeface="Century Gothic"/>
              </a:rPr>
              <a:t>will</a:t>
            </a:r>
            <a:r>
              <a:rPr sz="1800" spc="40" dirty="0">
                <a:latin typeface="Century Gothic"/>
                <a:cs typeface="Century Gothic"/>
              </a:rPr>
              <a:t> </a:t>
            </a:r>
            <a:r>
              <a:rPr sz="1800" spc="-45" dirty="0">
                <a:latin typeface="Century Gothic"/>
                <a:cs typeface="Century Gothic"/>
              </a:rPr>
              <a:t>have</a:t>
            </a:r>
            <a:r>
              <a:rPr sz="1800" spc="5" dirty="0">
                <a:latin typeface="Century Gothic"/>
                <a:cs typeface="Century Gothic"/>
              </a:rPr>
              <a:t> </a:t>
            </a:r>
            <a:r>
              <a:rPr sz="1800" spc="-25" dirty="0">
                <a:latin typeface="Century Gothic"/>
                <a:cs typeface="Century Gothic"/>
              </a:rPr>
              <a:t>on </a:t>
            </a:r>
            <a:r>
              <a:rPr sz="1800" spc="55" dirty="0">
                <a:latin typeface="Century Gothic"/>
                <a:cs typeface="Century Gothic"/>
              </a:rPr>
              <a:t>your</a:t>
            </a:r>
            <a:r>
              <a:rPr sz="1800" spc="-20" dirty="0">
                <a:latin typeface="Century Gothic"/>
                <a:cs typeface="Century Gothic"/>
              </a:rPr>
              <a:t> </a:t>
            </a:r>
            <a:r>
              <a:rPr sz="1800" spc="95" dirty="0">
                <a:latin typeface="Century Gothic"/>
                <a:cs typeface="Century Gothic"/>
              </a:rPr>
              <a:t>business</a:t>
            </a:r>
            <a:r>
              <a:rPr sz="1800" spc="-25" dirty="0">
                <a:latin typeface="Century Gothic"/>
                <a:cs typeface="Century Gothic"/>
              </a:rPr>
              <a:t> </a:t>
            </a:r>
            <a:r>
              <a:rPr sz="1800" dirty="0">
                <a:latin typeface="Century Gothic"/>
                <a:cs typeface="Century Gothic"/>
              </a:rPr>
              <a:t>please</a:t>
            </a:r>
            <a:r>
              <a:rPr sz="1800" spc="-20" dirty="0">
                <a:latin typeface="Century Gothic"/>
                <a:cs typeface="Century Gothic"/>
              </a:rPr>
              <a:t> </a:t>
            </a:r>
            <a:r>
              <a:rPr sz="1800" dirty="0">
                <a:latin typeface="Century Gothic"/>
                <a:cs typeface="Century Gothic"/>
              </a:rPr>
              <a:t>make</a:t>
            </a:r>
            <a:r>
              <a:rPr sz="1800" spc="-10" dirty="0">
                <a:latin typeface="Century Gothic"/>
                <a:cs typeface="Century Gothic"/>
              </a:rPr>
              <a:t> </a:t>
            </a:r>
            <a:r>
              <a:rPr sz="1800" spc="95" dirty="0">
                <a:latin typeface="Century Gothic"/>
                <a:cs typeface="Century Gothic"/>
              </a:rPr>
              <a:t>sure</a:t>
            </a:r>
            <a:r>
              <a:rPr sz="1800" spc="-20" dirty="0">
                <a:latin typeface="Century Gothic"/>
                <a:cs typeface="Century Gothic"/>
              </a:rPr>
              <a:t> </a:t>
            </a:r>
            <a:r>
              <a:rPr sz="1800" dirty="0">
                <a:latin typeface="Century Gothic"/>
                <a:cs typeface="Century Gothic"/>
              </a:rPr>
              <a:t>all</a:t>
            </a:r>
            <a:r>
              <a:rPr sz="1800" spc="-5" dirty="0">
                <a:latin typeface="Century Gothic"/>
                <a:cs typeface="Century Gothic"/>
              </a:rPr>
              <a:t> </a:t>
            </a:r>
            <a:r>
              <a:rPr sz="1800" spc="70" dirty="0">
                <a:latin typeface="Century Gothic"/>
                <a:cs typeface="Century Gothic"/>
              </a:rPr>
              <a:t>drivers</a:t>
            </a:r>
            <a:r>
              <a:rPr sz="1800" spc="-15" dirty="0">
                <a:latin typeface="Century Gothic"/>
                <a:cs typeface="Century Gothic"/>
              </a:rPr>
              <a:t> </a:t>
            </a:r>
            <a:r>
              <a:rPr sz="1800" dirty="0">
                <a:latin typeface="Century Gothic"/>
                <a:cs typeface="Century Gothic"/>
              </a:rPr>
              <a:t>are</a:t>
            </a:r>
            <a:r>
              <a:rPr sz="1800" spc="-10" dirty="0">
                <a:latin typeface="Century Gothic"/>
                <a:cs typeface="Century Gothic"/>
              </a:rPr>
              <a:t> </a:t>
            </a:r>
            <a:r>
              <a:rPr sz="1800" dirty="0">
                <a:latin typeface="Century Gothic"/>
                <a:cs typeface="Century Gothic"/>
              </a:rPr>
              <a:t>made</a:t>
            </a:r>
            <a:r>
              <a:rPr sz="1800" spc="-20" dirty="0">
                <a:latin typeface="Century Gothic"/>
                <a:cs typeface="Century Gothic"/>
              </a:rPr>
              <a:t> aware</a:t>
            </a:r>
            <a:r>
              <a:rPr sz="1800" spc="-15" dirty="0">
                <a:latin typeface="Century Gothic"/>
                <a:cs typeface="Century Gothic"/>
              </a:rPr>
              <a:t> </a:t>
            </a:r>
            <a:r>
              <a:rPr sz="1800" dirty="0">
                <a:latin typeface="Century Gothic"/>
                <a:cs typeface="Century Gothic"/>
              </a:rPr>
              <a:t>of</a:t>
            </a:r>
            <a:r>
              <a:rPr sz="1800" spc="-20" dirty="0">
                <a:latin typeface="Century Gothic"/>
                <a:cs typeface="Century Gothic"/>
              </a:rPr>
              <a:t> </a:t>
            </a:r>
            <a:r>
              <a:rPr sz="1800" dirty="0">
                <a:latin typeface="Century Gothic"/>
                <a:cs typeface="Century Gothic"/>
              </a:rPr>
              <a:t>the</a:t>
            </a:r>
            <a:r>
              <a:rPr sz="1800" spc="-30" dirty="0">
                <a:latin typeface="Century Gothic"/>
                <a:cs typeface="Century Gothic"/>
              </a:rPr>
              <a:t> </a:t>
            </a:r>
            <a:r>
              <a:rPr sz="1800" spc="-10" dirty="0">
                <a:latin typeface="Century Gothic"/>
                <a:cs typeface="Century Gothic"/>
              </a:rPr>
              <a:t>change</a:t>
            </a:r>
            <a:endParaRPr sz="1800">
              <a:latin typeface="Century Gothic"/>
              <a:cs typeface="Century Gothic"/>
            </a:endParaRPr>
          </a:p>
          <a:p>
            <a:pPr marL="12065" marR="5080" algn="ctr">
              <a:lnSpc>
                <a:spcPct val="100000"/>
              </a:lnSpc>
              <a:spcBef>
                <a:spcPts val="2165"/>
              </a:spcBef>
            </a:pPr>
            <a:r>
              <a:rPr sz="1800" spc="85" dirty="0">
                <a:latin typeface="Century Gothic"/>
                <a:cs typeface="Century Gothic"/>
              </a:rPr>
              <a:t>If</a:t>
            </a:r>
            <a:r>
              <a:rPr sz="1800" spc="-5" dirty="0">
                <a:latin typeface="Century Gothic"/>
                <a:cs typeface="Century Gothic"/>
              </a:rPr>
              <a:t> </a:t>
            </a:r>
            <a:r>
              <a:rPr sz="1800" spc="-180" dirty="0">
                <a:latin typeface="Century Gothic"/>
                <a:cs typeface="Century Gothic"/>
              </a:rPr>
              <a:t>a</a:t>
            </a:r>
            <a:r>
              <a:rPr sz="1800" spc="10" dirty="0">
                <a:latin typeface="Century Gothic"/>
                <a:cs typeface="Century Gothic"/>
              </a:rPr>
              <a:t> </a:t>
            </a:r>
            <a:r>
              <a:rPr sz="1800" spc="65" dirty="0">
                <a:latin typeface="Century Gothic"/>
                <a:cs typeface="Century Gothic"/>
              </a:rPr>
              <a:t>member</a:t>
            </a:r>
            <a:r>
              <a:rPr sz="1800" spc="10" dirty="0">
                <a:latin typeface="Century Gothic"/>
                <a:cs typeface="Century Gothic"/>
              </a:rPr>
              <a:t> </a:t>
            </a:r>
            <a:r>
              <a:rPr sz="1800" spc="145" dirty="0">
                <a:latin typeface="Century Gothic"/>
                <a:cs typeface="Century Gothic"/>
              </a:rPr>
              <a:t>is</a:t>
            </a:r>
            <a:r>
              <a:rPr sz="1800" dirty="0">
                <a:latin typeface="Century Gothic"/>
                <a:cs typeface="Century Gothic"/>
              </a:rPr>
              <a:t> unable</a:t>
            </a:r>
            <a:r>
              <a:rPr sz="1800" spc="-10" dirty="0">
                <a:latin typeface="Century Gothic"/>
                <a:cs typeface="Century Gothic"/>
              </a:rPr>
              <a:t> </a:t>
            </a:r>
            <a:r>
              <a:rPr sz="1800" dirty="0">
                <a:latin typeface="Century Gothic"/>
                <a:cs typeface="Century Gothic"/>
              </a:rPr>
              <a:t>to</a:t>
            </a:r>
            <a:r>
              <a:rPr sz="1800" spc="5" dirty="0">
                <a:latin typeface="Century Gothic"/>
                <a:cs typeface="Century Gothic"/>
              </a:rPr>
              <a:t> </a:t>
            </a:r>
            <a:r>
              <a:rPr sz="1800" spc="100" dirty="0">
                <a:latin typeface="Century Gothic"/>
                <a:cs typeface="Century Gothic"/>
              </a:rPr>
              <a:t>sign</a:t>
            </a:r>
            <a:r>
              <a:rPr sz="1800" dirty="0">
                <a:latin typeface="Century Gothic"/>
                <a:cs typeface="Century Gothic"/>
              </a:rPr>
              <a:t> due</a:t>
            </a:r>
            <a:r>
              <a:rPr sz="1800" spc="20" dirty="0">
                <a:latin typeface="Century Gothic"/>
                <a:cs typeface="Century Gothic"/>
              </a:rPr>
              <a:t> </a:t>
            </a:r>
            <a:r>
              <a:rPr sz="1800" dirty="0">
                <a:latin typeface="Century Gothic"/>
                <a:cs typeface="Century Gothic"/>
              </a:rPr>
              <a:t>to</a:t>
            </a:r>
            <a:r>
              <a:rPr sz="1800" spc="-15" dirty="0">
                <a:latin typeface="Century Gothic"/>
                <a:cs typeface="Century Gothic"/>
              </a:rPr>
              <a:t> </a:t>
            </a:r>
            <a:r>
              <a:rPr sz="1800" dirty="0">
                <a:latin typeface="Century Gothic"/>
                <a:cs typeface="Century Gothic"/>
              </a:rPr>
              <a:t>physical </a:t>
            </a:r>
            <a:r>
              <a:rPr sz="1800" spc="65" dirty="0">
                <a:latin typeface="Century Gothic"/>
                <a:cs typeface="Century Gothic"/>
              </a:rPr>
              <a:t>or</a:t>
            </a:r>
            <a:r>
              <a:rPr sz="1800" spc="15" dirty="0">
                <a:latin typeface="Century Gothic"/>
                <a:cs typeface="Century Gothic"/>
              </a:rPr>
              <a:t> </a:t>
            </a:r>
            <a:r>
              <a:rPr sz="1800" spc="50" dirty="0">
                <a:latin typeface="Century Gothic"/>
                <a:cs typeface="Century Gothic"/>
              </a:rPr>
              <a:t>mental</a:t>
            </a:r>
            <a:r>
              <a:rPr sz="1800" spc="-20" dirty="0">
                <a:latin typeface="Century Gothic"/>
                <a:cs typeface="Century Gothic"/>
              </a:rPr>
              <a:t> </a:t>
            </a:r>
            <a:r>
              <a:rPr sz="1800" spc="-25" dirty="0">
                <a:latin typeface="Century Gothic"/>
                <a:cs typeface="Century Gothic"/>
              </a:rPr>
              <a:t>incapacity,</a:t>
            </a:r>
            <a:r>
              <a:rPr sz="1800" spc="10" dirty="0">
                <a:latin typeface="Century Gothic"/>
                <a:cs typeface="Century Gothic"/>
              </a:rPr>
              <a:t> </a:t>
            </a:r>
            <a:r>
              <a:rPr sz="1800" spc="-10" dirty="0">
                <a:latin typeface="Century Gothic"/>
                <a:cs typeface="Century Gothic"/>
              </a:rPr>
              <a:t>please </a:t>
            </a:r>
            <a:r>
              <a:rPr sz="1800" spc="-45" dirty="0">
                <a:latin typeface="Century Gothic"/>
                <a:cs typeface="Century Gothic"/>
              </a:rPr>
              <a:t>have</a:t>
            </a:r>
            <a:r>
              <a:rPr sz="1800" spc="45" dirty="0">
                <a:latin typeface="Century Gothic"/>
                <a:cs typeface="Century Gothic"/>
              </a:rPr>
              <a:t> </a:t>
            </a:r>
            <a:r>
              <a:rPr sz="1800" dirty="0">
                <a:latin typeface="Century Gothic"/>
                <a:cs typeface="Century Gothic"/>
              </a:rPr>
              <a:t>the</a:t>
            </a:r>
            <a:r>
              <a:rPr sz="1800" spc="50" dirty="0">
                <a:latin typeface="Century Gothic"/>
                <a:cs typeface="Century Gothic"/>
              </a:rPr>
              <a:t> </a:t>
            </a:r>
            <a:r>
              <a:rPr sz="1800" dirty="0">
                <a:latin typeface="Century Gothic"/>
                <a:cs typeface="Century Gothic"/>
              </a:rPr>
              <a:t>guardian</a:t>
            </a:r>
            <a:r>
              <a:rPr sz="1800" spc="75" dirty="0">
                <a:latin typeface="Century Gothic"/>
                <a:cs typeface="Century Gothic"/>
              </a:rPr>
              <a:t> </a:t>
            </a:r>
            <a:r>
              <a:rPr sz="1800" spc="65" dirty="0">
                <a:latin typeface="Century Gothic"/>
                <a:cs typeface="Century Gothic"/>
              </a:rPr>
              <a:t>or</a:t>
            </a:r>
            <a:r>
              <a:rPr sz="1800" spc="55" dirty="0">
                <a:latin typeface="Century Gothic"/>
                <a:cs typeface="Century Gothic"/>
              </a:rPr>
              <a:t> </a:t>
            </a:r>
            <a:r>
              <a:rPr sz="1800" dirty="0">
                <a:latin typeface="Century Gothic"/>
                <a:cs typeface="Century Gothic"/>
              </a:rPr>
              <a:t>traveling</a:t>
            </a:r>
            <a:r>
              <a:rPr sz="1800" spc="75" dirty="0">
                <a:latin typeface="Century Gothic"/>
                <a:cs typeface="Century Gothic"/>
              </a:rPr>
              <a:t> </a:t>
            </a:r>
            <a:r>
              <a:rPr sz="1800" dirty="0">
                <a:latin typeface="Century Gothic"/>
                <a:cs typeface="Century Gothic"/>
              </a:rPr>
              <a:t>companion</a:t>
            </a:r>
            <a:r>
              <a:rPr sz="1800" spc="45" dirty="0">
                <a:latin typeface="Century Gothic"/>
                <a:cs typeface="Century Gothic"/>
              </a:rPr>
              <a:t> </a:t>
            </a:r>
            <a:r>
              <a:rPr sz="1800" spc="105" dirty="0">
                <a:latin typeface="Century Gothic"/>
                <a:cs typeface="Century Gothic"/>
              </a:rPr>
              <a:t>sign</a:t>
            </a:r>
            <a:r>
              <a:rPr sz="1800" spc="70" dirty="0">
                <a:latin typeface="Century Gothic"/>
                <a:cs typeface="Century Gothic"/>
              </a:rPr>
              <a:t> </a:t>
            </a:r>
            <a:r>
              <a:rPr sz="1800" spc="90" dirty="0">
                <a:latin typeface="Century Gothic"/>
                <a:cs typeface="Century Gothic"/>
              </a:rPr>
              <a:t>their</a:t>
            </a:r>
            <a:r>
              <a:rPr sz="1800" spc="60" dirty="0">
                <a:latin typeface="Century Gothic"/>
                <a:cs typeface="Century Gothic"/>
              </a:rPr>
              <a:t> </a:t>
            </a:r>
            <a:r>
              <a:rPr sz="1800" dirty="0">
                <a:latin typeface="Century Gothic"/>
                <a:cs typeface="Century Gothic"/>
              </a:rPr>
              <a:t>name</a:t>
            </a:r>
            <a:r>
              <a:rPr sz="1800" spc="50" dirty="0">
                <a:latin typeface="Century Gothic"/>
                <a:cs typeface="Century Gothic"/>
              </a:rPr>
              <a:t> </a:t>
            </a:r>
            <a:r>
              <a:rPr sz="1800" dirty="0">
                <a:latin typeface="Century Gothic"/>
                <a:cs typeface="Century Gothic"/>
              </a:rPr>
              <a:t>as</a:t>
            </a:r>
            <a:r>
              <a:rPr sz="1800" spc="55" dirty="0">
                <a:latin typeface="Century Gothic"/>
                <a:cs typeface="Century Gothic"/>
              </a:rPr>
              <a:t> </a:t>
            </a:r>
            <a:r>
              <a:rPr sz="1800" spc="-10" dirty="0">
                <a:latin typeface="Century Gothic"/>
                <a:cs typeface="Century Gothic"/>
              </a:rPr>
              <a:t>follows: </a:t>
            </a:r>
            <a:r>
              <a:rPr sz="1800" dirty="0">
                <a:latin typeface="Century Gothic"/>
                <a:cs typeface="Century Gothic"/>
              </a:rPr>
              <a:t>“[Traveling</a:t>
            </a:r>
            <a:r>
              <a:rPr sz="1800" spc="35" dirty="0">
                <a:latin typeface="Century Gothic"/>
                <a:cs typeface="Century Gothic"/>
              </a:rPr>
              <a:t> </a:t>
            </a:r>
            <a:r>
              <a:rPr sz="1800" dirty="0">
                <a:latin typeface="Century Gothic"/>
                <a:cs typeface="Century Gothic"/>
              </a:rPr>
              <a:t>companion’s</a:t>
            </a:r>
            <a:r>
              <a:rPr sz="1800" spc="25" dirty="0">
                <a:latin typeface="Century Gothic"/>
                <a:cs typeface="Century Gothic"/>
              </a:rPr>
              <a:t> </a:t>
            </a:r>
            <a:r>
              <a:rPr sz="1800" spc="-25" dirty="0">
                <a:latin typeface="Century Gothic"/>
                <a:cs typeface="Century Gothic"/>
              </a:rPr>
              <a:t>name]”</a:t>
            </a:r>
            <a:r>
              <a:rPr sz="1800" spc="10" dirty="0">
                <a:latin typeface="Century Gothic"/>
                <a:cs typeface="Century Gothic"/>
              </a:rPr>
              <a:t> </a:t>
            </a:r>
            <a:r>
              <a:rPr sz="1800" dirty="0">
                <a:latin typeface="Century Gothic"/>
                <a:cs typeface="Century Gothic"/>
              </a:rPr>
              <a:t>on</a:t>
            </a:r>
            <a:r>
              <a:rPr sz="1800" spc="30" dirty="0">
                <a:latin typeface="Century Gothic"/>
                <a:cs typeface="Century Gothic"/>
              </a:rPr>
              <a:t> </a:t>
            </a:r>
            <a:r>
              <a:rPr sz="1800" dirty="0">
                <a:latin typeface="Century Gothic"/>
                <a:cs typeface="Century Gothic"/>
              </a:rPr>
              <a:t>behalf</a:t>
            </a:r>
            <a:r>
              <a:rPr sz="1800" spc="10" dirty="0">
                <a:latin typeface="Century Gothic"/>
                <a:cs typeface="Century Gothic"/>
              </a:rPr>
              <a:t> </a:t>
            </a:r>
            <a:r>
              <a:rPr sz="1800" dirty="0">
                <a:latin typeface="Century Gothic"/>
                <a:cs typeface="Century Gothic"/>
              </a:rPr>
              <a:t>of</a:t>
            </a:r>
            <a:r>
              <a:rPr sz="1800" spc="35" dirty="0">
                <a:latin typeface="Century Gothic"/>
                <a:cs typeface="Century Gothic"/>
              </a:rPr>
              <a:t> </a:t>
            </a:r>
            <a:r>
              <a:rPr sz="1800" dirty="0">
                <a:latin typeface="Century Gothic"/>
                <a:cs typeface="Century Gothic"/>
              </a:rPr>
              <a:t>“[member’s</a:t>
            </a:r>
            <a:r>
              <a:rPr sz="1800" spc="30" dirty="0">
                <a:latin typeface="Century Gothic"/>
                <a:cs typeface="Century Gothic"/>
              </a:rPr>
              <a:t> </a:t>
            </a:r>
            <a:r>
              <a:rPr sz="1800" spc="-10" dirty="0">
                <a:latin typeface="Century Gothic"/>
                <a:cs typeface="Century Gothic"/>
              </a:rPr>
              <a:t>name]”.</a:t>
            </a:r>
            <a:endParaRPr sz="1800">
              <a:latin typeface="Century Gothic"/>
              <a:cs typeface="Century Gothic"/>
            </a:endParaRPr>
          </a:p>
          <a:p>
            <a:pPr marL="3810" algn="ctr">
              <a:lnSpc>
                <a:spcPct val="100000"/>
              </a:lnSpc>
              <a:spcBef>
                <a:spcPts val="2160"/>
              </a:spcBef>
            </a:pPr>
            <a:r>
              <a:rPr sz="1800" spc="85" dirty="0">
                <a:latin typeface="Century Gothic"/>
                <a:cs typeface="Century Gothic"/>
              </a:rPr>
              <a:t>If</a:t>
            </a:r>
            <a:r>
              <a:rPr sz="1800" spc="-25" dirty="0">
                <a:latin typeface="Century Gothic"/>
                <a:cs typeface="Century Gothic"/>
              </a:rPr>
              <a:t> </a:t>
            </a:r>
            <a:r>
              <a:rPr sz="1800" dirty="0">
                <a:latin typeface="Century Gothic"/>
                <a:cs typeface="Century Gothic"/>
              </a:rPr>
              <a:t>the</a:t>
            </a:r>
            <a:r>
              <a:rPr sz="1800" spc="-30" dirty="0">
                <a:latin typeface="Century Gothic"/>
                <a:cs typeface="Century Gothic"/>
              </a:rPr>
              <a:t> </a:t>
            </a:r>
            <a:r>
              <a:rPr sz="1800" spc="65" dirty="0">
                <a:latin typeface="Century Gothic"/>
                <a:cs typeface="Century Gothic"/>
              </a:rPr>
              <a:t>member</a:t>
            </a:r>
            <a:r>
              <a:rPr sz="1800" spc="-10" dirty="0">
                <a:latin typeface="Century Gothic"/>
                <a:cs typeface="Century Gothic"/>
              </a:rPr>
              <a:t> </a:t>
            </a:r>
            <a:r>
              <a:rPr sz="1800" spc="145" dirty="0">
                <a:latin typeface="Century Gothic"/>
                <a:cs typeface="Century Gothic"/>
              </a:rPr>
              <a:t>is</a:t>
            </a:r>
            <a:r>
              <a:rPr sz="1800" spc="-10" dirty="0">
                <a:latin typeface="Century Gothic"/>
                <a:cs typeface="Century Gothic"/>
              </a:rPr>
              <a:t> unaccompanied</a:t>
            </a:r>
            <a:r>
              <a:rPr sz="1800" spc="-20" dirty="0">
                <a:latin typeface="Century Gothic"/>
                <a:cs typeface="Century Gothic"/>
              </a:rPr>
              <a:t> </a:t>
            </a:r>
            <a:r>
              <a:rPr sz="1800" dirty="0">
                <a:latin typeface="Century Gothic"/>
                <a:cs typeface="Century Gothic"/>
              </a:rPr>
              <a:t>and</a:t>
            </a:r>
            <a:r>
              <a:rPr sz="1800" spc="-20" dirty="0">
                <a:latin typeface="Century Gothic"/>
                <a:cs typeface="Century Gothic"/>
              </a:rPr>
              <a:t> </a:t>
            </a:r>
            <a:r>
              <a:rPr sz="1800" spc="145" dirty="0">
                <a:latin typeface="Century Gothic"/>
                <a:cs typeface="Century Gothic"/>
              </a:rPr>
              <a:t>is</a:t>
            </a:r>
            <a:r>
              <a:rPr sz="1800" spc="-15" dirty="0">
                <a:latin typeface="Century Gothic"/>
                <a:cs typeface="Century Gothic"/>
              </a:rPr>
              <a:t> </a:t>
            </a:r>
            <a:r>
              <a:rPr sz="1800" dirty="0">
                <a:latin typeface="Century Gothic"/>
                <a:cs typeface="Century Gothic"/>
              </a:rPr>
              <a:t>unable</a:t>
            </a:r>
            <a:r>
              <a:rPr sz="1800" spc="-30" dirty="0">
                <a:latin typeface="Century Gothic"/>
                <a:cs typeface="Century Gothic"/>
              </a:rPr>
              <a:t> </a:t>
            </a:r>
            <a:r>
              <a:rPr sz="1800" dirty="0">
                <a:latin typeface="Century Gothic"/>
                <a:cs typeface="Century Gothic"/>
              </a:rPr>
              <a:t>to</a:t>
            </a:r>
            <a:r>
              <a:rPr sz="1800" spc="-20" dirty="0">
                <a:latin typeface="Century Gothic"/>
                <a:cs typeface="Century Gothic"/>
              </a:rPr>
              <a:t> </a:t>
            </a:r>
            <a:r>
              <a:rPr sz="1800" spc="55" dirty="0">
                <a:latin typeface="Century Gothic"/>
                <a:cs typeface="Century Gothic"/>
              </a:rPr>
              <a:t>sign,</a:t>
            </a:r>
            <a:r>
              <a:rPr sz="1800" spc="-5" dirty="0">
                <a:latin typeface="Century Gothic"/>
                <a:cs typeface="Century Gothic"/>
              </a:rPr>
              <a:t> </a:t>
            </a:r>
            <a:r>
              <a:rPr sz="1800" dirty="0">
                <a:latin typeface="Century Gothic"/>
                <a:cs typeface="Century Gothic"/>
              </a:rPr>
              <a:t>please</a:t>
            </a:r>
            <a:r>
              <a:rPr sz="1800" spc="-20" dirty="0">
                <a:latin typeface="Century Gothic"/>
                <a:cs typeface="Century Gothic"/>
              </a:rPr>
              <a:t> </a:t>
            </a:r>
            <a:r>
              <a:rPr sz="1800" spc="65" dirty="0">
                <a:latin typeface="Century Gothic"/>
                <a:cs typeface="Century Gothic"/>
              </a:rPr>
              <a:t>put</a:t>
            </a:r>
            <a:r>
              <a:rPr sz="1800" spc="-15" dirty="0">
                <a:latin typeface="Century Gothic"/>
                <a:cs typeface="Century Gothic"/>
              </a:rPr>
              <a:t> </a:t>
            </a:r>
            <a:r>
              <a:rPr sz="1800" spc="-10" dirty="0">
                <a:latin typeface="Century Gothic"/>
                <a:cs typeface="Century Gothic"/>
              </a:rPr>
              <a:t>“UTS.”</a:t>
            </a:r>
            <a:endParaRPr sz="1800">
              <a:latin typeface="Century Gothic"/>
              <a:cs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63068"/>
            <a:ext cx="12192000" cy="838200"/>
          </a:xfrm>
          <a:custGeom>
            <a:avLst/>
            <a:gdLst/>
            <a:ahLst/>
            <a:cxnLst/>
            <a:rect l="l" t="t" r="r" b="b"/>
            <a:pathLst>
              <a:path w="12192000" h="838200">
                <a:moveTo>
                  <a:pt x="12192000" y="0"/>
                </a:moveTo>
                <a:lnTo>
                  <a:pt x="0" y="0"/>
                </a:lnTo>
                <a:lnTo>
                  <a:pt x="0" y="838200"/>
                </a:lnTo>
                <a:lnTo>
                  <a:pt x="12192000" y="838200"/>
                </a:lnTo>
                <a:lnTo>
                  <a:pt x="12192000" y="0"/>
                </a:lnTo>
                <a:close/>
              </a:path>
            </a:pathLst>
          </a:custGeom>
          <a:solidFill>
            <a:srgbClr val="FAE4D5"/>
          </a:solidFill>
        </p:spPr>
        <p:txBody>
          <a:bodyPr wrap="square" lIns="0" tIns="0" rIns="0" bIns="0" rtlCol="0"/>
          <a:lstStyle/>
          <a:p>
            <a:endParaRPr/>
          </a:p>
        </p:txBody>
      </p:sp>
      <p:grpSp>
        <p:nvGrpSpPr>
          <p:cNvPr id="3" name="object 3"/>
          <p:cNvGrpSpPr/>
          <p:nvPr/>
        </p:nvGrpSpPr>
        <p:grpSpPr>
          <a:xfrm>
            <a:off x="-28575" y="6088762"/>
            <a:ext cx="12249150" cy="721995"/>
            <a:chOff x="-28575" y="6088762"/>
            <a:chExt cx="12249150" cy="721995"/>
          </a:xfrm>
        </p:grpSpPr>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212A35"/>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416128" rIns="0" bIns="0" rtlCol="0">
            <a:spAutoFit/>
          </a:bodyPr>
          <a:lstStyle/>
          <a:p>
            <a:pPr marL="3205480">
              <a:lnSpc>
                <a:spcPct val="100000"/>
              </a:lnSpc>
              <a:spcBef>
                <a:spcPts val="105"/>
              </a:spcBef>
            </a:pPr>
            <a:r>
              <a:rPr spc="340" dirty="0"/>
              <a:t>Who</a:t>
            </a:r>
            <a:r>
              <a:rPr spc="125" dirty="0"/>
              <a:t> </a:t>
            </a:r>
            <a:r>
              <a:rPr spc="210" dirty="0"/>
              <a:t>to</a:t>
            </a:r>
            <a:r>
              <a:rPr spc="120" dirty="0"/>
              <a:t> </a:t>
            </a:r>
            <a:r>
              <a:rPr spc="265" dirty="0"/>
              <a:t>Contact</a:t>
            </a:r>
            <a:r>
              <a:rPr spc="130" dirty="0"/>
              <a:t> </a:t>
            </a:r>
            <a:r>
              <a:rPr spc="170" dirty="0"/>
              <a:t>for</a:t>
            </a:r>
            <a:r>
              <a:rPr spc="130" dirty="0"/>
              <a:t> </a:t>
            </a:r>
            <a:r>
              <a:rPr spc="260" dirty="0"/>
              <a:t>Claims</a:t>
            </a:r>
            <a:r>
              <a:rPr spc="130" dirty="0"/>
              <a:t> </a:t>
            </a:r>
            <a:r>
              <a:rPr spc="275" dirty="0"/>
              <a:t>and</a:t>
            </a:r>
            <a:r>
              <a:rPr spc="130" dirty="0"/>
              <a:t> </a:t>
            </a:r>
            <a:r>
              <a:rPr spc="220" dirty="0"/>
              <a:t>Billing</a:t>
            </a:r>
            <a:r>
              <a:rPr spc="105" dirty="0"/>
              <a:t> </a:t>
            </a:r>
            <a:r>
              <a:rPr spc="229" dirty="0"/>
              <a:t>Issues</a:t>
            </a:r>
          </a:p>
        </p:txBody>
      </p:sp>
      <p:sp>
        <p:nvSpPr>
          <p:cNvPr id="7" name="object 7"/>
          <p:cNvSpPr/>
          <p:nvPr/>
        </p:nvSpPr>
        <p:spPr>
          <a:xfrm>
            <a:off x="351282" y="1190002"/>
            <a:ext cx="11499215" cy="4707890"/>
          </a:xfrm>
          <a:custGeom>
            <a:avLst/>
            <a:gdLst/>
            <a:ahLst/>
            <a:cxnLst/>
            <a:rect l="l" t="t" r="r" b="b"/>
            <a:pathLst>
              <a:path w="11499215" h="4707890">
                <a:moveTo>
                  <a:pt x="11423269" y="4453699"/>
                </a:moveTo>
                <a:lnTo>
                  <a:pt x="11419357" y="4411408"/>
                </a:lnTo>
                <a:lnTo>
                  <a:pt x="11403076" y="4373804"/>
                </a:lnTo>
                <a:lnTo>
                  <a:pt x="11376406" y="4343197"/>
                </a:lnTo>
                <a:lnTo>
                  <a:pt x="11341405" y="4321924"/>
                </a:lnTo>
                <a:lnTo>
                  <a:pt x="11300079" y="4312272"/>
                </a:lnTo>
                <a:lnTo>
                  <a:pt x="11287087" y="4313466"/>
                </a:lnTo>
                <a:lnTo>
                  <a:pt x="11287049" y="4311180"/>
                </a:lnTo>
                <a:lnTo>
                  <a:pt x="11277854" y="4265574"/>
                </a:lnTo>
                <a:lnTo>
                  <a:pt x="11261141" y="4223004"/>
                </a:lnTo>
                <a:lnTo>
                  <a:pt x="11237582" y="4184269"/>
                </a:lnTo>
                <a:lnTo>
                  <a:pt x="11207890" y="4150169"/>
                </a:lnTo>
                <a:lnTo>
                  <a:pt x="11172762" y="4121518"/>
                </a:lnTo>
                <a:lnTo>
                  <a:pt x="11132909" y="4099090"/>
                </a:lnTo>
                <a:lnTo>
                  <a:pt x="11089005" y="4083723"/>
                </a:lnTo>
                <a:lnTo>
                  <a:pt x="11041761" y="4076179"/>
                </a:lnTo>
                <a:lnTo>
                  <a:pt x="10993882" y="4077182"/>
                </a:lnTo>
                <a:lnTo>
                  <a:pt x="10948264" y="4086390"/>
                </a:lnTo>
                <a:lnTo>
                  <a:pt x="10905693" y="4103116"/>
                </a:lnTo>
                <a:lnTo>
                  <a:pt x="10904258" y="4103992"/>
                </a:lnTo>
                <a:lnTo>
                  <a:pt x="10901413" y="4076662"/>
                </a:lnTo>
                <a:lnTo>
                  <a:pt x="10891711" y="4032923"/>
                </a:lnTo>
                <a:lnTo>
                  <a:pt x="10877321" y="3991051"/>
                </a:lnTo>
                <a:lnTo>
                  <a:pt x="10858513" y="3951338"/>
                </a:lnTo>
                <a:lnTo>
                  <a:pt x="10835564" y="3914114"/>
                </a:lnTo>
                <a:lnTo>
                  <a:pt x="10808754" y="3879697"/>
                </a:lnTo>
                <a:lnTo>
                  <a:pt x="10778363" y="3848404"/>
                </a:lnTo>
                <a:lnTo>
                  <a:pt x="10744657" y="3820553"/>
                </a:lnTo>
                <a:lnTo>
                  <a:pt x="10707916" y="3796461"/>
                </a:lnTo>
                <a:lnTo>
                  <a:pt x="10668419" y="3776459"/>
                </a:lnTo>
                <a:lnTo>
                  <a:pt x="10626446" y="3760838"/>
                </a:lnTo>
                <a:lnTo>
                  <a:pt x="10582275" y="3749941"/>
                </a:lnTo>
                <a:lnTo>
                  <a:pt x="10536174" y="3744074"/>
                </a:lnTo>
                <a:lnTo>
                  <a:pt x="10489692" y="3743579"/>
                </a:lnTo>
                <a:lnTo>
                  <a:pt x="10444442" y="3748328"/>
                </a:lnTo>
                <a:lnTo>
                  <a:pt x="10400703" y="3758044"/>
                </a:lnTo>
                <a:lnTo>
                  <a:pt x="10358831" y="3772446"/>
                </a:lnTo>
                <a:lnTo>
                  <a:pt x="10319118" y="3791267"/>
                </a:lnTo>
                <a:lnTo>
                  <a:pt x="10281895" y="3814229"/>
                </a:lnTo>
                <a:lnTo>
                  <a:pt x="10247478" y="3841038"/>
                </a:lnTo>
                <a:lnTo>
                  <a:pt x="10216185" y="3871442"/>
                </a:lnTo>
                <a:lnTo>
                  <a:pt x="10188334" y="3905161"/>
                </a:lnTo>
                <a:lnTo>
                  <a:pt x="10164242" y="3941902"/>
                </a:lnTo>
                <a:lnTo>
                  <a:pt x="10144239" y="3981399"/>
                </a:lnTo>
                <a:lnTo>
                  <a:pt x="10128618" y="4023372"/>
                </a:lnTo>
                <a:lnTo>
                  <a:pt x="10117722" y="4067543"/>
                </a:lnTo>
                <a:lnTo>
                  <a:pt x="10111867" y="4113644"/>
                </a:lnTo>
                <a:lnTo>
                  <a:pt x="10111346" y="4160126"/>
                </a:lnTo>
                <a:lnTo>
                  <a:pt x="10116071" y="4205376"/>
                </a:lnTo>
                <a:lnTo>
                  <a:pt x="10125773" y="4249102"/>
                </a:lnTo>
                <a:lnTo>
                  <a:pt x="10140175" y="4290987"/>
                </a:lnTo>
                <a:lnTo>
                  <a:pt x="10158997" y="4330687"/>
                </a:lnTo>
                <a:lnTo>
                  <a:pt x="10181958" y="4367911"/>
                </a:lnTo>
                <a:lnTo>
                  <a:pt x="10208781" y="4402328"/>
                </a:lnTo>
                <a:lnTo>
                  <a:pt x="10239184" y="4433608"/>
                </a:lnTo>
                <a:lnTo>
                  <a:pt x="10272903" y="4461459"/>
                </a:lnTo>
                <a:lnTo>
                  <a:pt x="10309657" y="4485551"/>
                </a:lnTo>
                <a:lnTo>
                  <a:pt x="10349166" y="4505553"/>
                </a:lnTo>
                <a:lnTo>
                  <a:pt x="10391140" y="4521162"/>
                </a:lnTo>
                <a:lnTo>
                  <a:pt x="10435323" y="4532058"/>
                </a:lnTo>
                <a:lnTo>
                  <a:pt x="10481437" y="4537913"/>
                </a:lnTo>
                <a:lnTo>
                  <a:pt x="10527906" y="4538446"/>
                </a:lnTo>
                <a:lnTo>
                  <a:pt x="10573156" y="4533709"/>
                </a:lnTo>
                <a:lnTo>
                  <a:pt x="10616870" y="4524006"/>
                </a:lnTo>
                <a:lnTo>
                  <a:pt x="10658742" y="4509617"/>
                </a:lnTo>
                <a:lnTo>
                  <a:pt x="10698442" y="4490796"/>
                </a:lnTo>
                <a:lnTo>
                  <a:pt x="10735653" y="4467847"/>
                </a:lnTo>
                <a:lnTo>
                  <a:pt x="10770057" y="4441025"/>
                </a:lnTo>
                <a:lnTo>
                  <a:pt x="10776445" y="4434814"/>
                </a:lnTo>
                <a:lnTo>
                  <a:pt x="10785805" y="4458601"/>
                </a:lnTo>
                <a:lnTo>
                  <a:pt x="10809364" y="4497324"/>
                </a:lnTo>
                <a:lnTo>
                  <a:pt x="10839069" y="4531411"/>
                </a:lnTo>
                <a:lnTo>
                  <a:pt x="10874210" y="4560049"/>
                </a:lnTo>
                <a:lnTo>
                  <a:pt x="10914088" y="4582465"/>
                </a:lnTo>
                <a:lnTo>
                  <a:pt x="10958017" y="4597844"/>
                </a:lnTo>
                <a:lnTo>
                  <a:pt x="11005312" y="4605375"/>
                </a:lnTo>
                <a:lnTo>
                  <a:pt x="11053140" y="4604397"/>
                </a:lnTo>
                <a:lnTo>
                  <a:pt x="11098733" y="4595190"/>
                </a:lnTo>
                <a:lnTo>
                  <a:pt x="11141278" y="4578464"/>
                </a:lnTo>
                <a:lnTo>
                  <a:pt x="11180001" y="4554906"/>
                </a:lnTo>
                <a:lnTo>
                  <a:pt x="11198885" y="4538446"/>
                </a:lnTo>
                <a:lnTo>
                  <a:pt x="11205451" y="4545965"/>
                </a:lnTo>
                <a:lnTo>
                  <a:pt x="11240453" y="4567250"/>
                </a:lnTo>
                <a:lnTo>
                  <a:pt x="11281791" y="4576877"/>
                </a:lnTo>
                <a:lnTo>
                  <a:pt x="11324057" y="4573016"/>
                </a:lnTo>
                <a:lnTo>
                  <a:pt x="11361674" y="4556734"/>
                </a:lnTo>
                <a:lnTo>
                  <a:pt x="11392294" y="4530077"/>
                </a:lnTo>
                <a:lnTo>
                  <a:pt x="11413604" y="4495050"/>
                </a:lnTo>
                <a:lnTo>
                  <a:pt x="11423269" y="4453699"/>
                </a:lnTo>
                <a:close/>
              </a:path>
              <a:path w="11499215" h="4707890">
                <a:moveTo>
                  <a:pt x="11498771" y="2606687"/>
                </a:moveTo>
                <a:lnTo>
                  <a:pt x="11496586" y="2536723"/>
                </a:lnTo>
                <a:lnTo>
                  <a:pt x="11485918" y="2466416"/>
                </a:lnTo>
                <a:lnTo>
                  <a:pt x="11466703" y="2395994"/>
                </a:lnTo>
                <a:lnTo>
                  <a:pt x="11438852" y="2325725"/>
                </a:lnTo>
                <a:lnTo>
                  <a:pt x="11421656" y="2290724"/>
                </a:lnTo>
                <a:lnTo>
                  <a:pt x="11402289" y="2255863"/>
                </a:lnTo>
                <a:lnTo>
                  <a:pt x="11380711" y="2221166"/>
                </a:lnTo>
                <a:lnTo>
                  <a:pt x="11356937" y="2186660"/>
                </a:lnTo>
                <a:lnTo>
                  <a:pt x="11330940" y="2152383"/>
                </a:lnTo>
                <a:lnTo>
                  <a:pt x="11302708" y="2118360"/>
                </a:lnTo>
                <a:lnTo>
                  <a:pt x="11272253" y="2084628"/>
                </a:lnTo>
                <a:lnTo>
                  <a:pt x="11239551" y="2051227"/>
                </a:lnTo>
                <a:lnTo>
                  <a:pt x="11204588" y="2018182"/>
                </a:lnTo>
                <a:lnTo>
                  <a:pt x="11167364" y="1985505"/>
                </a:lnTo>
                <a:lnTo>
                  <a:pt x="11187811" y="1960918"/>
                </a:lnTo>
                <a:lnTo>
                  <a:pt x="11223955" y="1910486"/>
                </a:lnTo>
                <a:lnTo>
                  <a:pt x="11257267" y="1851050"/>
                </a:lnTo>
                <a:lnTo>
                  <a:pt x="11284166" y="1783219"/>
                </a:lnTo>
                <a:lnTo>
                  <a:pt x="11300117" y="1714881"/>
                </a:lnTo>
                <a:lnTo>
                  <a:pt x="11305413" y="1646377"/>
                </a:lnTo>
                <a:lnTo>
                  <a:pt x="11304156" y="1612176"/>
                </a:lnTo>
                <a:lnTo>
                  <a:pt x="11294034" y="1544066"/>
                </a:lnTo>
                <a:lnTo>
                  <a:pt x="11274019" y="1476641"/>
                </a:lnTo>
                <a:lnTo>
                  <a:pt x="11244402" y="1410246"/>
                </a:lnTo>
                <a:lnTo>
                  <a:pt x="11205502" y="1345234"/>
                </a:lnTo>
                <a:lnTo>
                  <a:pt x="11182655" y="1313345"/>
                </a:lnTo>
                <a:lnTo>
                  <a:pt x="11157598" y="1281938"/>
                </a:lnTo>
                <a:lnTo>
                  <a:pt x="11130382" y="1251038"/>
                </a:lnTo>
                <a:lnTo>
                  <a:pt x="11101019" y="1220698"/>
                </a:lnTo>
                <a:lnTo>
                  <a:pt x="11069561" y="1190955"/>
                </a:lnTo>
                <a:lnTo>
                  <a:pt x="11036033" y="1161859"/>
                </a:lnTo>
                <a:lnTo>
                  <a:pt x="11000499" y="1133449"/>
                </a:lnTo>
                <a:lnTo>
                  <a:pt x="10962970" y="1105776"/>
                </a:lnTo>
                <a:lnTo>
                  <a:pt x="10923499" y="1078865"/>
                </a:lnTo>
                <a:lnTo>
                  <a:pt x="10882122" y="1052766"/>
                </a:lnTo>
                <a:lnTo>
                  <a:pt x="10838866" y="1027531"/>
                </a:lnTo>
                <a:lnTo>
                  <a:pt x="10793781" y="1003185"/>
                </a:lnTo>
                <a:lnTo>
                  <a:pt x="10746905" y="979792"/>
                </a:lnTo>
                <a:lnTo>
                  <a:pt x="10698264" y="957389"/>
                </a:lnTo>
                <a:lnTo>
                  <a:pt x="10647909" y="936002"/>
                </a:lnTo>
                <a:lnTo>
                  <a:pt x="10595877" y="915695"/>
                </a:lnTo>
                <a:lnTo>
                  <a:pt x="10542194" y="896505"/>
                </a:lnTo>
                <a:lnTo>
                  <a:pt x="10486898" y="878459"/>
                </a:lnTo>
                <a:lnTo>
                  <a:pt x="10430040" y="861618"/>
                </a:lnTo>
                <a:lnTo>
                  <a:pt x="10371645" y="846023"/>
                </a:lnTo>
                <a:lnTo>
                  <a:pt x="10311765" y="831710"/>
                </a:lnTo>
                <a:lnTo>
                  <a:pt x="10300348" y="792695"/>
                </a:lnTo>
                <a:lnTo>
                  <a:pt x="10285374" y="754075"/>
                </a:lnTo>
                <a:lnTo>
                  <a:pt x="10266909" y="715899"/>
                </a:lnTo>
                <a:lnTo>
                  <a:pt x="10245026" y="678268"/>
                </a:lnTo>
                <a:lnTo>
                  <a:pt x="10219779" y="641235"/>
                </a:lnTo>
                <a:lnTo>
                  <a:pt x="10191255" y="604901"/>
                </a:lnTo>
                <a:lnTo>
                  <a:pt x="10159505" y="569315"/>
                </a:lnTo>
                <a:lnTo>
                  <a:pt x="10124592" y="534555"/>
                </a:lnTo>
                <a:lnTo>
                  <a:pt x="10086594" y="500722"/>
                </a:lnTo>
                <a:lnTo>
                  <a:pt x="10045586" y="467855"/>
                </a:lnTo>
                <a:lnTo>
                  <a:pt x="10001618" y="436054"/>
                </a:lnTo>
                <a:lnTo>
                  <a:pt x="9954768" y="405384"/>
                </a:lnTo>
                <a:lnTo>
                  <a:pt x="9905111" y="375907"/>
                </a:lnTo>
                <a:lnTo>
                  <a:pt x="9864065" y="353618"/>
                </a:lnTo>
                <a:lnTo>
                  <a:pt x="9821939" y="332409"/>
                </a:lnTo>
                <a:lnTo>
                  <a:pt x="9778797" y="312318"/>
                </a:lnTo>
                <a:lnTo>
                  <a:pt x="9734690" y="293319"/>
                </a:lnTo>
                <a:lnTo>
                  <a:pt x="9689694" y="275437"/>
                </a:lnTo>
                <a:lnTo>
                  <a:pt x="9643859" y="258648"/>
                </a:lnTo>
                <a:lnTo>
                  <a:pt x="9597250" y="242976"/>
                </a:lnTo>
                <a:lnTo>
                  <a:pt x="9549943" y="228409"/>
                </a:lnTo>
                <a:lnTo>
                  <a:pt x="9501988" y="214960"/>
                </a:lnTo>
                <a:lnTo>
                  <a:pt x="9453461" y="202615"/>
                </a:lnTo>
                <a:lnTo>
                  <a:pt x="9404413" y="191376"/>
                </a:lnTo>
                <a:lnTo>
                  <a:pt x="9354922" y="181267"/>
                </a:lnTo>
                <a:lnTo>
                  <a:pt x="9305036" y="172275"/>
                </a:lnTo>
                <a:lnTo>
                  <a:pt x="9254820" y="164388"/>
                </a:lnTo>
                <a:lnTo>
                  <a:pt x="9204350" y="157632"/>
                </a:lnTo>
                <a:lnTo>
                  <a:pt x="9153677" y="151993"/>
                </a:lnTo>
                <a:lnTo>
                  <a:pt x="9102865" y="147472"/>
                </a:lnTo>
                <a:lnTo>
                  <a:pt x="9051988" y="144081"/>
                </a:lnTo>
                <a:lnTo>
                  <a:pt x="9001100" y="141820"/>
                </a:lnTo>
                <a:lnTo>
                  <a:pt x="8950261" y="140677"/>
                </a:lnTo>
                <a:lnTo>
                  <a:pt x="8899550" y="140665"/>
                </a:lnTo>
                <a:lnTo>
                  <a:pt x="8849017" y="141782"/>
                </a:lnTo>
                <a:lnTo>
                  <a:pt x="8798725" y="144030"/>
                </a:lnTo>
                <a:lnTo>
                  <a:pt x="8748738" y="147408"/>
                </a:lnTo>
                <a:lnTo>
                  <a:pt x="8699132" y="151930"/>
                </a:lnTo>
                <a:lnTo>
                  <a:pt x="8649957" y="157581"/>
                </a:lnTo>
                <a:lnTo>
                  <a:pt x="8601278" y="164363"/>
                </a:lnTo>
                <a:lnTo>
                  <a:pt x="8553171" y="172288"/>
                </a:lnTo>
                <a:lnTo>
                  <a:pt x="8505673" y="181356"/>
                </a:lnTo>
                <a:lnTo>
                  <a:pt x="8458873" y="191566"/>
                </a:lnTo>
                <a:lnTo>
                  <a:pt x="8412823" y="202907"/>
                </a:lnTo>
                <a:lnTo>
                  <a:pt x="8367598" y="215404"/>
                </a:lnTo>
                <a:lnTo>
                  <a:pt x="8323237" y="229044"/>
                </a:lnTo>
                <a:lnTo>
                  <a:pt x="8279828" y="243827"/>
                </a:lnTo>
                <a:lnTo>
                  <a:pt x="8237410" y="259765"/>
                </a:lnTo>
                <a:lnTo>
                  <a:pt x="8196072" y="276847"/>
                </a:lnTo>
                <a:lnTo>
                  <a:pt x="8155864" y="295084"/>
                </a:lnTo>
                <a:lnTo>
                  <a:pt x="8116849" y="314477"/>
                </a:lnTo>
                <a:lnTo>
                  <a:pt x="8079105" y="335013"/>
                </a:lnTo>
                <a:lnTo>
                  <a:pt x="8043900" y="306463"/>
                </a:lnTo>
                <a:lnTo>
                  <a:pt x="8006410" y="278917"/>
                </a:lnTo>
                <a:lnTo>
                  <a:pt x="7966735" y="252425"/>
                </a:lnTo>
                <a:lnTo>
                  <a:pt x="7924952" y="227025"/>
                </a:lnTo>
                <a:lnTo>
                  <a:pt x="7881150" y="202768"/>
                </a:lnTo>
                <a:lnTo>
                  <a:pt x="7835392" y="179705"/>
                </a:lnTo>
                <a:lnTo>
                  <a:pt x="7787780" y="157873"/>
                </a:lnTo>
                <a:lnTo>
                  <a:pt x="7738389" y="137325"/>
                </a:lnTo>
                <a:lnTo>
                  <a:pt x="7687310" y="118097"/>
                </a:lnTo>
                <a:lnTo>
                  <a:pt x="7637310" y="101092"/>
                </a:lnTo>
                <a:lnTo>
                  <a:pt x="7586662" y="85547"/>
                </a:lnTo>
                <a:lnTo>
                  <a:pt x="7535431" y="71462"/>
                </a:lnTo>
                <a:lnTo>
                  <a:pt x="7483703" y="58826"/>
                </a:lnTo>
                <a:lnTo>
                  <a:pt x="7431557" y="47625"/>
                </a:lnTo>
                <a:lnTo>
                  <a:pt x="7379081" y="37858"/>
                </a:lnTo>
                <a:lnTo>
                  <a:pt x="7326363" y="29502"/>
                </a:lnTo>
                <a:lnTo>
                  <a:pt x="7273468" y="22555"/>
                </a:lnTo>
                <a:lnTo>
                  <a:pt x="7220496" y="17018"/>
                </a:lnTo>
                <a:lnTo>
                  <a:pt x="7167512" y="12865"/>
                </a:lnTo>
                <a:lnTo>
                  <a:pt x="7114616" y="10096"/>
                </a:lnTo>
                <a:lnTo>
                  <a:pt x="7061886" y="8699"/>
                </a:lnTo>
                <a:lnTo>
                  <a:pt x="7009409" y="8648"/>
                </a:lnTo>
                <a:lnTo>
                  <a:pt x="6957250" y="9969"/>
                </a:lnTo>
                <a:lnTo>
                  <a:pt x="6905498" y="12611"/>
                </a:lnTo>
                <a:lnTo>
                  <a:pt x="6854253" y="16598"/>
                </a:lnTo>
                <a:lnTo>
                  <a:pt x="6803568" y="21894"/>
                </a:lnTo>
                <a:lnTo>
                  <a:pt x="6753555" y="28511"/>
                </a:lnTo>
                <a:lnTo>
                  <a:pt x="6704279" y="36436"/>
                </a:lnTo>
                <a:lnTo>
                  <a:pt x="6655829" y="45643"/>
                </a:lnTo>
                <a:lnTo>
                  <a:pt x="6608292" y="56134"/>
                </a:lnTo>
                <a:lnTo>
                  <a:pt x="6561734" y="67906"/>
                </a:lnTo>
                <a:lnTo>
                  <a:pt x="6516256" y="80924"/>
                </a:lnTo>
                <a:lnTo>
                  <a:pt x="6471933" y="95211"/>
                </a:lnTo>
                <a:lnTo>
                  <a:pt x="6428841" y="110731"/>
                </a:lnTo>
                <a:lnTo>
                  <a:pt x="6387071" y="127495"/>
                </a:lnTo>
                <a:lnTo>
                  <a:pt x="6346711" y="145478"/>
                </a:lnTo>
                <a:lnTo>
                  <a:pt x="6307823" y="164668"/>
                </a:lnTo>
                <a:lnTo>
                  <a:pt x="6270510" y="185077"/>
                </a:lnTo>
                <a:lnTo>
                  <a:pt x="6234849" y="206667"/>
                </a:lnTo>
                <a:lnTo>
                  <a:pt x="6200914" y="229450"/>
                </a:lnTo>
                <a:lnTo>
                  <a:pt x="6168796" y="253403"/>
                </a:lnTo>
                <a:lnTo>
                  <a:pt x="6138583" y="278523"/>
                </a:lnTo>
                <a:lnTo>
                  <a:pt x="6110351" y="304787"/>
                </a:lnTo>
                <a:lnTo>
                  <a:pt x="6069279" y="279082"/>
                </a:lnTo>
                <a:lnTo>
                  <a:pt x="6026556" y="254304"/>
                </a:lnTo>
                <a:lnTo>
                  <a:pt x="5982233" y="230492"/>
                </a:lnTo>
                <a:lnTo>
                  <a:pt x="5936386" y="207670"/>
                </a:lnTo>
                <a:lnTo>
                  <a:pt x="5889053" y="185877"/>
                </a:lnTo>
                <a:lnTo>
                  <a:pt x="5840298" y="165112"/>
                </a:lnTo>
                <a:lnTo>
                  <a:pt x="5790184" y="145402"/>
                </a:lnTo>
                <a:lnTo>
                  <a:pt x="5741479" y="127774"/>
                </a:lnTo>
                <a:lnTo>
                  <a:pt x="5692191" y="111290"/>
                </a:lnTo>
                <a:lnTo>
                  <a:pt x="5642356" y="95986"/>
                </a:lnTo>
                <a:lnTo>
                  <a:pt x="5592026" y="81826"/>
                </a:lnTo>
                <a:lnTo>
                  <a:pt x="5541264" y="68821"/>
                </a:lnTo>
                <a:lnTo>
                  <a:pt x="5490121" y="56946"/>
                </a:lnTo>
                <a:lnTo>
                  <a:pt x="5438660" y="46228"/>
                </a:lnTo>
                <a:lnTo>
                  <a:pt x="5386908" y="36626"/>
                </a:lnTo>
                <a:lnTo>
                  <a:pt x="5334952" y="28168"/>
                </a:lnTo>
                <a:lnTo>
                  <a:pt x="5282819" y="20815"/>
                </a:lnTo>
                <a:lnTo>
                  <a:pt x="5230571" y="14592"/>
                </a:lnTo>
                <a:lnTo>
                  <a:pt x="5178272" y="9474"/>
                </a:lnTo>
                <a:lnTo>
                  <a:pt x="5125974" y="5461"/>
                </a:lnTo>
                <a:lnTo>
                  <a:pt x="5073713" y="2552"/>
                </a:lnTo>
                <a:lnTo>
                  <a:pt x="5021567" y="723"/>
                </a:lnTo>
                <a:lnTo>
                  <a:pt x="4969573" y="0"/>
                </a:lnTo>
                <a:lnTo>
                  <a:pt x="4917783" y="355"/>
                </a:lnTo>
                <a:lnTo>
                  <a:pt x="4866271" y="1778"/>
                </a:lnTo>
                <a:lnTo>
                  <a:pt x="4815078" y="4292"/>
                </a:lnTo>
                <a:lnTo>
                  <a:pt x="4764252" y="7861"/>
                </a:lnTo>
                <a:lnTo>
                  <a:pt x="4713859" y="12484"/>
                </a:lnTo>
                <a:lnTo>
                  <a:pt x="4663935" y="18173"/>
                </a:lnTo>
                <a:lnTo>
                  <a:pt x="4614557" y="24904"/>
                </a:lnTo>
                <a:lnTo>
                  <a:pt x="4565764" y="32689"/>
                </a:lnTo>
                <a:lnTo>
                  <a:pt x="4517618" y="41516"/>
                </a:lnTo>
                <a:lnTo>
                  <a:pt x="4470171" y="51358"/>
                </a:lnTo>
                <a:lnTo>
                  <a:pt x="4423461" y="62242"/>
                </a:lnTo>
                <a:lnTo>
                  <a:pt x="4377575" y="74142"/>
                </a:lnTo>
                <a:lnTo>
                  <a:pt x="4332529" y="87071"/>
                </a:lnTo>
                <a:lnTo>
                  <a:pt x="4288409" y="101003"/>
                </a:lnTo>
                <a:lnTo>
                  <a:pt x="4245254" y="115938"/>
                </a:lnTo>
                <a:lnTo>
                  <a:pt x="4203115" y="131876"/>
                </a:lnTo>
                <a:lnTo>
                  <a:pt x="4162056" y="148805"/>
                </a:lnTo>
                <a:lnTo>
                  <a:pt x="4122115" y="166725"/>
                </a:lnTo>
                <a:lnTo>
                  <a:pt x="4083367" y="185635"/>
                </a:lnTo>
                <a:lnTo>
                  <a:pt x="4045851" y="205524"/>
                </a:lnTo>
                <a:lnTo>
                  <a:pt x="4009631" y="226377"/>
                </a:lnTo>
                <a:lnTo>
                  <a:pt x="3974744" y="248196"/>
                </a:lnTo>
                <a:lnTo>
                  <a:pt x="3941267" y="270979"/>
                </a:lnTo>
                <a:lnTo>
                  <a:pt x="3909237" y="294728"/>
                </a:lnTo>
                <a:lnTo>
                  <a:pt x="3878707" y="319417"/>
                </a:lnTo>
                <a:lnTo>
                  <a:pt x="3849751" y="345046"/>
                </a:lnTo>
                <a:lnTo>
                  <a:pt x="3805212" y="327355"/>
                </a:lnTo>
                <a:lnTo>
                  <a:pt x="3760000" y="310388"/>
                </a:lnTo>
                <a:lnTo>
                  <a:pt x="3714140" y="294182"/>
                </a:lnTo>
                <a:lnTo>
                  <a:pt x="3667645" y="278726"/>
                </a:lnTo>
                <a:lnTo>
                  <a:pt x="3620579" y="264033"/>
                </a:lnTo>
                <a:lnTo>
                  <a:pt x="3572954" y="250101"/>
                </a:lnTo>
                <a:lnTo>
                  <a:pt x="3524796" y="236943"/>
                </a:lnTo>
                <a:lnTo>
                  <a:pt x="3476155" y="224561"/>
                </a:lnTo>
                <a:lnTo>
                  <a:pt x="3427057" y="212966"/>
                </a:lnTo>
                <a:lnTo>
                  <a:pt x="3377514" y="202145"/>
                </a:lnTo>
                <a:lnTo>
                  <a:pt x="3327590" y="192138"/>
                </a:lnTo>
                <a:lnTo>
                  <a:pt x="3277298" y="182918"/>
                </a:lnTo>
                <a:lnTo>
                  <a:pt x="3226663" y="174510"/>
                </a:lnTo>
                <a:lnTo>
                  <a:pt x="3175736" y="166916"/>
                </a:lnTo>
                <a:lnTo>
                  <a:pt x="3124543" y="160134"/>
                </a:lnTo>
                <a:lnTo>
                  <a:pt x="3073095" y="154178"/>
                </a:lnTo>
                <a:lnTo>
                  <a:pt x="3021457" y="149059"/>
                </a:lnTo>
                <a:lnTo>
                  <a:pt x="2969641" y="144767"/>
                </a:lnTo>
                <a:lnTo>
                  <a:pt x="2917672" y="141312"/>
                </a:lnTo>
                <a:lnTo>
                  <a:pt x="2865602" y="138696"/>
                </a:lnTo>
                <a:lnTo>
                  <a:pt x="2813443" y="136944"/>
                </a:lnTo>
                <a:lnTo>
                  <a:pt x="2761246" y="136042"/>
                </a:lnTo>
                <a:lnTo>
                  <a:pt x="2709037" y="136004"/>
                </a:lnTo>
                <a:lnTo>
                  <a:pt x="2647645" y="137083"/>
                </a:lnTo>
                <a:lnTo>
                  <a:pt x="2586977" y="139319"/>
                </a:lnTo>
                <a:lnTo>
                  <a:pt x="2527046" y="142709"/>
                </a:lnTo>
                <a:lnTo>
                  <a:pt x="2467902" y="147231"/>
                </a:lnTo>
                <a:lnTo>
                  <a:pt x="2409571" y="152857"/>
                </a:lnTo>
                <a:lnTo>
                  <a:pt x="2352078" y="159575"/>
                </a:lnTo>
                <a:lnTo>
                  <a:pt x="2295448" y="167360"/>
                </a:lnTo>
                <a:lnTo>
                  <a:pt x="2239721" y="176187"/>
                </a:lnTo>
                <a:lnTo>
                  <a:pt x="2184920" y="186067"/>
                </a:lnTo>
                <a:lnTo>
                  <a:pt x="2131085" y="196938"/>
                </a:lnTo>
                <a:lnTo>
                  <a:pt x="2078228" y="208813"/>
                </a:lnTo>
                <a:lnTo>
                  <a:pt x="2026399" y="221665"/>
                </a:lnTo>
                <a:lnTo>
                  <a:pt x="1975612" y="235470"/>
                </a:lnTo>
                <a:lnTo>
                  <a:pt x="1925916" y="250215"/>
                </a:lnTo>
                <a:lnTo>
                  <a:pt x="1877314" y="265874"/>
                </a:lnTo>
                <a:lnTo>
                  <a:pt x="1829866" y="282422"/>
                </a:lnTo>
                <a:lnTo>
                  <a:pt x="1783588" y="299859"/>
                </a:lnTo>
                <a:lnTo>
                  <a:pt x="1738503" y="318147"/>
                </a:lnTo>
                <a:lnTo>
                  <a:pt x="1694649" y="337273"/>
                </a:lnTo>
                <a:lnTo>
                  <a:pt x="1652054" y="357225"/>
                </a:lnTo>
                <a:lnTo>
                  <a:pt x="1610753" y="377977"/>
                </a:lnTo>
                <a:lnTo>
                  <a:pt x="1570761" y="399503"/>
                </a:lnTo>
                <a:lnTo>
                  <a:pt x="1532128" y="421805"/>
                </a:lnTo>
                <a:lnTo>
                  <a:pt x="1494878" y="444842"/>
                </a:lnTo>
                <a:lnTo>
                  <a:pt x="1459039" y="468604"/>
                </a:lnTo>
                <a:lnTo>
                  <a:pt x="1424635" y="493077"/>
                </a:lnTo>
                <a:lnTo>
                  <a:pt x="1391704" y="518223"/>
                </a:lnTo>
                <a:lnTo>
                  <a:pt x="1360271" y="544042"/>
                </a:lnTo>
                <a:lnTo>
                  <a:pt x="1330375" y="570509"/>
                </a:lnTo>
                <a:lnTo>
                  <a:pt x="1302042" y="597598"/>
                </a:lnTo>
                <a:lnTo>
                  <a:pt x="1275295" y="625309"/>
                </a:lnTo>
                <a:lnTo>
                  <a:pt x="1226693" y="682459"/>
                </a:lnTo>
                <a:lnTo>
                  <a:pt x="1184821" y="741807"/>
                </a:lnTo>
                <a:lnTo>
                  <a:pt x="1149908" y="803211"/>
                </a:lnTo>
                <a:lnTo>
                  <a:pt x="1122210" y="866521"/>
                </a:lnTo>
                <a:lnTo>
                  <a:pt x="1101966" y="931557"/>
                </a:lnTo>
                <a:lnTo>
                  <a:pt x="1089393" y="998181"/>
                </a:lnTo>
                <a:lnTo>
                  <a:pt x="1084770" y="1066241"/>
                </a:lnTo>
                <a:lnTo>
                  <a:pt x="1085494" y="1100759"/>
                </a:lnTo>
                <a:lnTo>
                  <a:pt x="1088301" y="1135583"/>
                </a:lnTo>
                <a:lnTo>
                  <a:pt x="1093216" y="1170673"/>
                </a:lnTo>
                <a:lnTo>
                  <a:pt x="1082548" y="1184770"/>
                </a:lnTo>
                <a:lnTo>
                  <a:pt x="1024775" y="1185011"/>
                </a:lnTo>
                <a:lnTo>
                  <a:pt x="967651" y="1186878"/>
                </a:lnTo>
                <a:lnTo>
                  <a:pt x="911263" y="1190371"/>
                </a:lnTo>
                <a:lnTo>
                  <a:pt x="855700" y="1195451"/>
                </a:lnTo>
                <a:lnTo>
                  <a:pt x="801039" y="1202093"/>
                </a:lnTo>
                <a:lnTo>
                  <a:pt x="747395" y="1210284"/>
                </a:lnTo>
                <a:lnTo>
                  <a:pt x="694829" y="1219987"/>
                </a:lnTo>
                <a:lnTo>
                  <a:pt x="643445" y="1231176"/>
                </a:lnTo>
                <a:lnTo>
                  <a:pt x="593331" y="1243825"/>
                </a:lnTo>
                <a:lnTo>
                  <a:pt x="544588" y="1257909"/>
                </a:lnTo>
                <a:lnTo>
                  <a:pt x="497293" y="1273403"/>
                </a:lnTo>
                <a:lnTo>
                  <a:pt x="451535" y="1290281"/>
                </a:lnTo>
                <a:lnTo>
                  <a:pt x="407416" y="1308519"/>
                </a:lnTo>
                <a:lnTo>
                  <a:pt x="365010" y="1328089"/>
                </a:lnTo>
                <a:lnTo>
                  <a:pt x="324421" y="1348968"/>
                </a:lnTo>
                <a:lnTo>
                  <a:pt x="285724" y="1371117"/>
                </a:lnTo>
                <a:lnTo>
                  <a:pt x="249021" y="1394523"/>
                </a:lnTo>
                <a:lnTo>
                  <a:pt x="214401" y="1419161"/>
                </a:lnTo>
                <a:lnTo>
                  <a:pt x="181965" y="1444993"/>
                </a:lnTo>
                <a:lnTo>
                  <a:pt x="148158" y="1475447"/>
                </a:lnTo>
                <a:lnTo>
                  <a:pt x="117906" y="1506702"/>
                </a:lnTo>
                <a:lnTo>
                  <a:pt x="91173" y="1538693"/>
                </a:lnTo>
                <a:lnTo>
                  <a:pt x="67919" y="1571320"/>
                </a:lnTo>
                <a:lnTo>
                  <a:pt x="48133" y="1604530"/>
                </a:lnTo>
                <a:lnTo>
                  <a:pt x="18796" y="1672348"/>
                </a:lnTo>
                <a:lnTo>
                  <a:pt x="2946" y="1741512"/>
                </a:lnTo>
                <a:lnTo>
                  <a:pt x="0" y="1776412"/>
                </a:lnTo>
                <a:lnTo>
                  <a:pt x="330" y="1811413"/>
                </a:lnTo>
                <a:lnTo>
                  <a:pt x="10706" y="1881403"/>
                </a:lnTo>
                <a:lnTo>
                  <a:pt x="33858" y="1950885"/>
                </a:lnTo>
                <a:lnTo>
                  <a:pt x="69519" y="2019223"/>
                </a:lnTo>
                <a:lnTo>
                  <a:pt x="91973" y="2052764"/>
                </a:lnTo>
                <a:lnTo>
                  <a:pt x="117475" y="2085784"/>
                </a:lnTo>
                <a:lnTo>
                  <a:pt x="145986" y="2118207"/>
                </a:lnTo>
                <a:lnTo>
                  <a:pt x="177482" y="2149945"/>
                </a:lnTo>
                <a:lnTo>
                  <a:pt x="211937" y="2180945"/>
                </a:lnTo>
                <a:lnTo>
                  <a:pt x="249313" y="2211095"/>
                </a:lnTo>
                <a:lnTo>
                  <a:pt x="289572" y="2240343"/>
                </a:lnTo>
                <a:lnTo>
                  <a:pt x="332701" y="2268613"/>
                </a:lnTo>
                <a:lnTo>
                  <a:pt x="378675" y="2295804"/>
                </a:lnTo>
                <a:lnTo>
                  <a:pt x="427443" y="2321852"/>
                </a:lnTo>
                <a:lnTo>
                  <a:pt x="478993" y="2346668"/>
                </a:lnTo>
                <a:lnTo>
                  <a:pt x="533285" y="2370188"/>
                </a:lnTo>
                <a:lnTo>
                  <a:pt x="483057" y="2397696"/>
                </a:lnTo>
                <a:lnTo>
                  <a:pt x="436524" y="2426893"/>
                </a:lnTo>
                <a:lnTo>
                  <a:pt x="393750" y="2457691"/>
                </a:lnTo>
                <a:lnTo>
                  <a:pt x="354812" y="2489974"/>
                </a:lnTo>
                <a:lnTo>
                  <a:pt x="319773" y="2523642"/>
                </a:lnTo>
                <a:lnTo>
                  <a:pt x="288721" y="2558580"/>
                </a:lnTo>
                <a:lnTo>
                  <a:pt x="261721" y="2594686"/>
                </a:lnTo>
                <a:lnTo>
                  <a:pt x="238848" y="2631846"/>
                </a:lnTo>
                <a:lnTo>
                  <a:pt x="220167" y="2669959"/>
                </a:lnTo>
                <a:lnTo>
                  <a:pt x="205765" y="2708922"/>
                </a:lnTo>
                <a:lnTo>
                  <a:pt x="195707" y="2748623"/>
                </a:lnTo>
                <a:lnTo>
                  <a:pt x="190055" y="2788958"/>
                </a:lnTo>
                <a:lnTo>
                  <a:pt x="188899" y="2829814"/>
                </a:lnTo>
                <a:lnTo>
                  <a:pt x="192303" y="2871076"/>
                </a:lnTo>
                <a:lnTo>
                  <a:pt x="207518" y="2938322"/>
                </a:lnTo>
                <a:lnTo>
                  <a:pt x="234035" y="3003639"/>
                </a:lnTo>
                <a:lnTo>
                  <a:pt x="271208" y="3066732"/>
                </a:lnTo>
                <a:lnTo>
                  <a:pt x="318414" y="3127235"/>
                </a:lnTo>
                <a:lnTo>
                  <a:pt x="345579" y="3156420"/>
                </a:lnTo>
                <a:lnTo>
                  <a:pt x="375031" y="3184842"/>
                </a:lnTo>
                <a:lnTo>
                  <a:pt x="406666" y="3212452"/>
                </a:lnTo>
                <a:lnTo>
                  <a:pt x="440423" y="3239211"/>
                </a:lnTo>
                <a:lnTo>
                  <a:pt x="476224" y="3265081"/>
                </a:lnTo>
                <a:lnTo>
                  <a:pt x="513981" y="3290011"/>
                </a:lnTo>
                <a:lnTo>
                  <a:pt x="553618" y="3313963"/>
                </a:lnTo>
                <a:lnTo>
                  <a:pt x="595058" y="3336899"/>
                </a:lnTo>
                <a:lnTo>
                  <a:pt x="638225" y="3358781"/>
                </a:lnTo>
                <a:lnTo>
                  <a:pt x="683031" y="3379559"/>
                </a:lnTo>
                <a:lnTo>
                  <a:pt x="729411" y="3399205"/>
                </a:lnTo>
                <a:lnTo>
                  <a:pt x="777278" y="3417659"/>
                </a:lnTo>
                <a:lnTo>
                  <a:pt x="826566" y="3434892"/>
                </a:lnTo>
                <a:lnTo>
                  <a:pt x="877176" y="3450856"/>
                </a:lnTo>
                <a:lnTo>
                  <a:pt x="929055" y="3465512"/>
                </a:lnTo>
                <a:lnTo>
                  <a:pt x="982091" y="3478822"/>
                </a:lnTo>
                <a:lnTo>
                  <a:pt x="1036243" y="3490734"/>
                </a:lnTo>
                <a:lnTo>
                  <a:pt x="1091399" y="3501225"/>
                </a:lnTo>
                <a:lnTo>
                  <a:pt x="1147508" y="3510229"/>
                </a:lnTo>
                <a:lnTo>
                  <a:pt x="1204480" y="3517735"/>
                </a:lnTo>
                <a:lnTo>
                  <a:pt x="1262227" y="3523665"/>
                </a:lnTo>
                <a:lnTo>
                  <a:pt x="1320685" y="3528009"/>
                </a:lnTo>
                <a:lnTo>
                  <a:pt x="1379778" y="3530714"/>
                </a:lnTo>
                <a:lnTo>
                  <a:pt x="1439418" y="3531730"/>
                </a:lnTo>
                <a:lnTo>
                  <a:pt x="1449476" y="3542957"/>
                </a:lnTo>
                <a:lnTo>
                  <a:pt x="1487157" y="3582860"/>
                </a:lnTo>
                <a:lnTo>
                  <a:pt x="1515681" y="3611105"/>
                </a:lnTo>
                <a:lnTo>
                  <a:pt x="1545285" y="3638816"/>
                </a:lnTo>
                <a:lnTo>
                  <a:pt x="1575955" y="3665982"/>
                </a:lnTo>
                <a:lnTo>
                  <a:pt x="1607654" y="3692601"/>
                </a:lnTo>
                <a:lnTo>
                  <a:pt x="1640370" y="3718674"/>
                </a:lnTo>
                <a:lnTo>
                  <a:pt x="1674050" y="3744176"/>
                </a:lnTo>
                <a:lnTo>
                  <a:pt x="1708696" y="3769131"/>
                </a:lnTo>
                <a:lnTo>
                  <a:pt x="1744268" y="3793515"/>
                </a:lnTo>
                <a:lnTo>
                  <a:pt x="1780755" y="3817315"/>
                </a:lnTo>
                <a:lnTo>
                  <a:pt x="1818106" y="3840543"/>
                </a:lnTo>
                <a:lnTo>
                  <a:pt x="1856333" y="3863187"/>
                </a:lnTo>
                <a:lnTo>
                  <a:pt x="1895373" y="3885247"/>
                </a:lnTo>
                <a:lnTo>
                  <a:pt x="1935226" y="3906710"/>
                </a:lnTo>
                <a:lnTo>
                  <a:pt x="1975853" y="3927564"/>
                </a:lnTo>
                <a:lnTo>
                  <a:pt x="2017229" y="3947820"/>
                </a:lnTo>
                <a:lnTo>
                  <a:pt x="2059343" y="3967467"/>
                </a:lnTo>
                <a:lnTo>
                  <a:pt x="2102154" y="3986492"/>
                </a:lnTo>
                <a:lnTo>
                  <a:pt x="2145652" y="4004907"/>
                </a:lnTo>
                <a:lnTo>
                  <a:pt x="2189797" y="4022687"/>
                </a:lnTo>
                <a:lnTo>
                  <a:pt x="2234565" y="4039832"/>
                </a:lnTo>
                <a:lnTo>
                  <a:pt x="2279942" y="4056342"/>
                </a:lnTo>
                <a:lnTo>
                  <a:pt x="2325890" y="4072204"/>
                </a:lnTo>
                <a:lnTo>
                  <a:pt x="2372398" y="4087431"/>
                </a:lnTo>
                <a:lnTo>
                  <a:pt x="2419426" y="4101998"/>
                </a:lnTo>
                <a:lnTo>
                  <a:pt x="2466949" y="4115892"/>
                </a:lnTo>
                <a:lnTo>
                  <a:pt x="2514955" y="4129138"/>
                </a:lnTo>
                <a:lnTo>
                  <a:pt x="2563406" y="4141711"/>
                </a:lnTo>
                <a:lnTo>
                  <a:pt x="2612288" y="4153611"/>
                </a:lnTo>
                <a:lnTo>
                  <a:pt x="2661564" y="4164825"/>
                </a:lnTo>
                <a:lnTo>
                  <a:pt x="2711221" y="4175353"/>
                </a:lnTo>
                <a:lnTo>
                  <a:pt x="2761221" y="4185196"/>
                </a:lnTo>
                <a:lnTo>
                  <a:pt x="2811538" y="4194327"/>
                </a:lnTo>
                <a:lnTo>
                  <a:pt x="2862161" y="4202773"/>
                </a:lnTo>
                <a:lnTo>
                  <a:pt x="2913062" y="4210507"/>
                </a:lnTo>
                <a:lnTo>
                  <a:pt x="2964205" y="4217517"/>
                </a:lnTo>
                <a:lnTo>
                  <a:pt x="3015577" y="4223829"/>
                </a:lnTo>
                <a:lnTo>
                  <a:pt x="3067139" y="4229405"/>
                </a:lnTo>
                <a:lnTo>
                  <a:pt x="3118866" y="4234256"/>
                </a:lnTo>
                <a:lnTo>
                  <a:pt x="3170745" y="4238371"/>
                </a:lnTo>
                <a:lnTo>
                  <a:pt x="3222752" y="4241736"/>
                </a:lnTo>
                <a:lnTo>
                  <a:pt x="3274847" y="4244365"/>
                </a:lnTo>
                <a:lnTo>
                  <a:pt x="3327019" y="4246245"/>
                </a:lnTo>
                <a:lnTo>
                  <a:pt x="3379241" y="4247375"/>
                </a:lnTo>
                <a:lnTo>
                  <a:pt x="3431463" y="4247731"/>
                </a:lnTo>
                <a:lnTo>
                  <a:pt x="3483699" y="4247337"/>
                </a:lnTo>
                <a:lnTo>
                  <a:pt x="3535896" y="4246156"/>
                </a:lnTo>
                <a:lnTo>
                  <a:pt x="3588042" y="4244200"/>
                </a:lnTo>
                <a:lnTo>
                  <a:pt x="3640099" y="4241470"/>
                </a:lnTo>
                <a:lnTo>
                  <a:pt x="3692055" y="4237952"/>
                </a:lnTo>
                <a:lnTo>
                  <a:pt x="3743883" y="4233634"/>
                </a:lnTo>
                <a:lnTo>
                  <a:pt x="3795547" y="4228516"/>
                </a:lnTo>
                <a:lnTo>
                  <a:pt x="3847020" y="4222597"/>
                </a:lnTo>
                <a:lnTo>
                  <a:pt x="3898303" y="4215866"/>
                </a:lnTo>
                <a:lnTo>
                  <a:pt x="3949344" y="4208322"/>
                </a:lnTo>
                <a:lnTo>
                  <a:pt x="4000131" y="4199966"/>
                </a:lnTo>
                <a:lnTo>
                  <a:pt x="4050627" y="4190771"/>
                </a:lnTo>
                <a:lnTo>
                  <a:pt x="4100817" y="4180751"/>
                </a:lnTo>
                <a:lnTo>
                  <a:pt x="4150677" y="4169892"/>
                </a:lnTo>
                <a:lnTo>
                  <a:pt x="4200169" y="4158196"/>
                </a:lnTo>
                <a:lnTo>
                  <a:pt x="4249293" y="4145648"/>
                </a:lnTo>
                <a:lnTo>
                  <a:pt x="4281132" y="4175544"/>
                </a:lnTo>
                <a:lnTo>
                  <a:pt x="4314520" y="4204830"/>
                </a:lnTo>
                <a:lnTo>
                  <a:pt x="4349420" y="4233469"/>
                </a:lnTo>
                <a:lnTo>
                  <a:pt x="4385792" y="4261472"/>
                </a:lnTo>
                <a:lnTo>
                  <a:pt x="4423600" y="4288815"/>
                </a:lnTo>
                <a:lnTo>
                  <a:pt x="4462805" y="4315460"/>
                </a:lnTo>
                <a:lnTo>
                  <a:pt x="4503369" y="4341406"/>
                </a:lnTo>
                <a:lnTo>
                  <a:pt x="4545254" y="4366628"/>
                </a:lnTo>
                <a:lnTo>
                  <a:pt x="4588434" y="4391114"/>
                </a:lnTo>
                <a:lnTo>
                  <a:pt x="4632858" y="4414837"/>
                </a:lnTo>
                <a:lnTo>
                  <a:pt x="4678489" y="4437773"/>
                </a:lnTo>
                <a:lnTo>
                  <a:pt x="4725301" y="4459922"/>
                </a:lnTo>
                <a:lnTo>
                  <a:pt x="4773257" y="4481258"/>
                </a:lnTo>
                <a:lnTo>
                  <a:pt x="4822317" y="4501756"/>
                </a:lnTo>
                <a:lnTo>
                  <a:pt x="4872431" y="4521403"/>
                </a:lnTo>
                <a:lnTo>
                  <a:pt x="4923574" y="4540174"/>
                </a:lnTo>
                <a:lnTo>
                  <a:pt x="4975707" y="4558055"/>
                </a:lnTo>
                <a:lnTo>
                  <a:pt x="5028793" y="4575035"/>
                </a:lnTo>
                <a:lnTo>
                  <a:pt x="5082794" y="4591075"/>
                </a:lnTo>
                <a:lnTo>
                  <a:pt x="5137683" y="4606175"/>
                </a:lnTo>
                <a:lnTo>
                  <a:pt x="5193411" y="4620311"/>
                </a:lnTo>
                <a:lnTo>
                  <a:pt x="5247602" y="4632960"/>
                </a:lnTo>
                <a:lnTo>
                  <a:pt x="5301958" y="4644580"/>
                </a:lnTo>
                <a:lnTo>
                  <a:pt x="5356428" y="4655197"/>
                </a:lnTo>
                <a:lnTo>
                  <a:pt x="5411000" y="4664799"/>
                </a:lnTo>
                <a:lnTo>
                  <a:pt x="5465623" y="4673409"/>
                </a:lnTo>
                <a:lnTo>
                  <a:pt x="5520258" y="4681042"/>
                </a:lnTo>
                <a:lnTo>
                  <a:pt x="5574893" y="4687684"/>
                </a:lnTo>
                <a:lnTo>
                  <a:pt x="5629478" y="4693361"/>
                </a:lnTo>
                <a:lnTo>
                  <a:pt x="5683986" y="4698060"/>
                </a:lnTo>
                <a:lnTo>
                  <a:pt x="5738380" y="4701819"/>
                </a:lnTo>
                <a:lnTo>
                  <a:pt x="5792622" y="4704613"/>
                </a:lnTo>
                <a:lnTo>
                  <a:pt x="5846699" y="4706480"/>
                </a:lnTo>
                <a:lnTo>
                  <a:pt x="5900559" y="4707407"/>
                </a:lnTo>
                <a:lnTo>
                  <a:pt x="5954166" y="4707394"/>
                </a:lnTo>
                <a:lnTo>
                  <a:pt x="6007493" y="4706480"/>
                </a:lnTo>
                <a:lnTo>
                  <a:pt x="6060516" y="4704651"/>
                </a:lnTo>
                <a:lnTo>
                  <a:pt x="6113196" y="4701921"/>
                </a:lnTo>
                <a:lnTo>
                  <a:pt x="6165494" y="4698289"/>
                </a:lnTo>
                <a:lnTo>
                  <a:pt x="6217374" y="4693767"/>
                </a:lnTo>
                <a:lnTo>
                  <a:pt x="6268809" y="4688370"/>
                </a:lnTo>
                <a:lnTo>
                  <a:pt x="6319761" y="4682096"/>
                </a:lnTo>
                <a:lnTo>
                  <a:pt x="6370206" y="4674959"/>
                </a:lnTo>
                <a:lnTo>
                  <a:pt x="6420091" y="4666970"/>
                </a:lnTo>
                <a:lnTo>
                  <a:pt x="6469405" y="4658118"/>
                </a:lnTo>
                <a:lnTo>
                  <a:pt x="6518110" y="4648441"/>
                </a:lnTo>
                <a:lnTo>
                  <a:pt x="6566167" y="4637925"/>
                </a:lnTo>
                <a:lnTo>
                  <a:pt x="6613538" y="4626572"/>
                </a:lnTo>
                <a:lnTo>
                  <a:pt x="6660197" y="4614405"/>
                </a:lnTo>
                <a:lnTo>
                  <a:pt x="6706108" y="4601426"/>
                </a:lnTo>
                <a:lnTo>
                  <a:pt x="6751231" y="4587646"/>
                </a:lnTo>
                <a:lnTo>
                  <a:pt x="6795554" y="4573067"/>
                </a:lnTo>
                <a:lnTo>
                  <a:pt x="6839013" y="4557700"/>
                </a:lnTo>
                <a:lnTo>
                  <a:pt x="6881596" y="4541558"/>
                </a:lnTo>
                <a:lnTo>
                  <a:pt x="6923278" y="4524641"/>
                </a:lnTo>
                <a:lnTo>
                  <a:pt x="6963994" y="4506950"/>
                </a:lnTo>
                <a:lnTo>
                  <a:pt x="7003732" y="4488510"/>
                </a:lnTo>
                <a:lnTo>
                  <a:pt x="7042467" y="4469320"/>
                </a:lnTo>
                <a:lnTo>
                  <a:pt x="7080136" y="4449381"/>
                </a:lnTo>
                <a:lnTo>
                  <a:pt x="7116737" y="4428718"/>
                </a:lnTo>
                <a:lnTo>
                  <a:pt x="7152208" y="4407319"/>
                </a:lnTo>
                <a:lnTo>
                  <a:pt x="7186549" y="4385195"/>
                </a:lnTo>
                <a:lnTo>
                  <a:pt x="7219696" y="4362374"/>
                </a:lnTo>
                <a:lnTo>
                  <a:pt x="7251624" y="4338840"/>
                </a:lnTo>
                <a:lnTo>
                  <a:pt x="7282307" y="4314609"/>
                </a:lnTo>
                <a:lnTo>
                  <a:pt x="7311707" y="4289691"/>
                </a:lnTo>
                <a:lnTo>
                  <a:pt x="7366521" y="4237825"/>
                </a:lnTo>
                <a:lnTo>
                  <a:pt x="7415809" y="4183291"/>
                </a:lnTo>
                <a:lnTo>
                  <a:pt x="7459281" y="4126153"/>
                </a:lnTo>
                <a:lnTo>
                  <a:pt x="7478776" y="4096626"/>
                </a:lnTo>
                <a:lnTo>
                  <a:pt x="7523277" y="4115206"/>
                </a:lnTo>
                <a:lnTo>
                  <a:pt x="7568666" y="4132897"/>
                </a:lnTo>
                <a:lnTo>
                  <a:pt x="7614894" y="4149725"/>
                </a:lnTo>
                <a:lnTo>
                  <a:pt x="7661910" y="4165650"/>
                </a:lnTo>
                <a:lnTo>
                  <a:pt x="7709687" y="4180675"/>
                </a:lnTo>
                <a:lnTo>
                  <a:pt x="7758163" y="4194784"/>
                </a:lnTo>
                <a:lnTo>
                  <a:pt x="7807287" y="4207980"/>
                </a:lnTo>
                <a:lnTo>
                  <a:pt x="7857045" y="4220235"/>
                </a:lnTo>
                <a:lnTo>
                  <a:pt x="7907363" y="4231551"/>
                </a:lnTo>
                <a:lnTo>
                  <a:pt x="7958201" y="4241914"/>
                </a:lnTo>
                <a:lnTo>
                  <a:pt x="8009534" y="4251299"/>
                </a:lnTo>
                <a:lnTo>
                  <a:pt x="8061312" y="4259719"/>
                </a:lnTo>
                <a:lnTo>
                  <a:pt x="8113471" y="4267162"/>
                </a:lnTo>
                <a:lnTo>
                  <a:pt x="8165986" y="4273601"/>
                </a:lnTo>
                <a:lnTo>
                  <a:pt x="8218805" y="4279036"/>
                </a:lnTo>
                <a:lnTo>
                  <a:pt x="8271891" y="4283443"/>
                </a:lnTo>
                <a:lnTo>
                  <a:pt x="8332317" y="4287228"/>
                </a:lnTo>
                <a:lnTo>
                  <a:pt x="8392274" y="4289666"/>
                </a:lnTo>
                <a:lnTo>
                  <a:pt x="8451698" y="4290784"/>
                </a:lnTo>
                <a:lnTo>
                  <a:pt x="8510549" y="4290619"/>
                </a:lnTo>
                <a:lnTo>
                  <a:pt x="8568792" y="4289158"/>
                </a:lnTo>
                <a:lnTo>
                  <a:pt x="8626373" y="4286453"/>
                </a:lnTo>
                <a:lnTo>
                  <a:pt x="8683244" y="4282516"/>
                </a:lnTo>
                <a:lnTo>
                  <a:pt x="8739365" y="4277372"/>
                </a:lnTo>
                <a:lnTo>
                  <a:pt x="8794686" y="4271022"/>
                </a:lnTo>
                <a:lnTo>
                  <a:pt x="8849182" y="4263504"/>
                </a:lnTo>
                <a:lnTo>
                  <a:pt x="8902776" y="4254843"/>
                </a:lnTo>
                <a:lnTo>
                  <a:pt x="8955456" y="4245051"/>
                </a:lnTo>
                <a:lnTo>
                  <a:pt x="9007157" y="4234142"/>
                </a:lnTo>
                <a:lnTo>
                  <a:pt x="9057830" y="4222153"/>
                </a:lnTo>
                <a:lnTo>
                  <a:pt x="9107449" y="4209097"/>
                </a:lnTo>
                <a:lnTo>
                  <a:pt x="9155963" y="4195000"/>
                </a:lnTo>
                <a:lnTo>
                  <a:pt x="9203322" y="4179874"/>
                </a:lnTo>
                <a:lnTo>
                  <a:pt x="9249473" y="4163745"/>
                </a:lnTo>
                <a:lnTo>
                  <a:pt x="9294393" y="4146626"/>
                </a:lnTo>
                <a:lnTo>
                  <a:pt x="9338031" y="4128554"/>
                </a:lnTo>
                <a:lnTo>
                  <a:pt x="9380322" y="4109542"/>
                </a:lnTo>
                <a:lnTo>
                  <a:pt x="9421241" y="4089603"/>
                </a:lnTo>
                <a:lnTo>
                  <a:pt x="9460751" y="4068775"/>
                </a:lnTo>
                <a:lnTo>
                  <a:pt x="9498787" y="4047058"/>
                </a:lnTo>
                <a:lnTo>
                  <a:pt x="9535300" y="4024490"/>
                </a:lnTo>
                <a:lnTo>
                  <a:pt x="9570275" y="4001084"/>
                </a:lnTo>
                <a:lnTo>
                  <a:pt x="9603638" y="3976865"/>
                </a:lnTo>
                <a:lnTo>
                  <a:pt x="9635363" y="3951846"/>
                </a:lnTo>
                <a:lnTo>
                  <a:pt x="9665398" y="3926065"/>
                </a:lnTo>
                <a:lnTo>
                  <a:pt x="9693694" y="3899522"/>
                </a:lnTo>
                <a:lnTo>
                  <a:pt x="9744913" y="3844264"/>
                </a:lnTo>
                <a:lnTo>
                  <a:pt x="9788665" y="3786251"/>
                </a:lnTo>
                <a:lnTo>
                  <a:pt x="9824568" y="3725646"/>
                </a:lnTo>
                <a:lnTo>
                  <a:pt x="9852292" y="3662616"/>
                </a:lnTo>
                <a:lnTo>
                  <a:pt x="9871469" y="3597338"/>
                </a:lnTo>
                <a:lnTo>
                  <a:pt x="9881743" y="3529952"/>
                </a:lnTo>
                <a:lnTo>
                  <a:pt x="9935985" y="3528860"/>
                </a:lnTo>
                <a:lnTo>
                  <a:pt x="9989922" y="3526828"/>
                </a:lnTo>
                <a:lnTo>
                  <a:pt x="10043516" y="3523869"/>
                </a:lnTo>
                <a:lnTo>
                  <a:pt x="10096729" y="3519982"/>
                </a:lnTo>
                <a:lnTo>
                  <a:pt x="10149510" y="3515169"/>
                </a:lnTo>
                <a:lnTo>
                  <a:pt x="10201859" y="3509454"/>
                </a:lnTo>
                <a:lnTo>
                  <a:pt x="10253713" y="3502837"/>
                </a:lnTo>
                <a:lnTo>
                  <a:pt x="10305047" y="3495306"/>
                </a:lnTo>
                <a:lnTo>
                  <a:pt x="10355821" y="3486886"/>
                </a:lnTo>
                <a:lnTo>
                  <a:pt x="10406012" y="3477577"/>
                </a:lnTo>
                <a:lnTo>
                  <a:pt x="10455567" y="3467379"/>
                </a:lnTo>
                <a:lnTo>
                  <a:pt x="10504475" y="3456305"/>
                </a:lnTo>
                <a:lnTo>
                  <a:pt x="10552684" y="3444367"/>
                </a:lnTo>
                <a:lnTo>
                  <a:pt x="10600157" y="3431552"/>
                </a:lnTo>
                <a:lnTo>
                  <a:pt x="10646867" y="3417874"/>
                </a:lnTo>
                <a:lnTo>
                  <a:pt x="10692765" y="3403346"/>
                </a:lnTo>
                <a:lnTo>
                  <a:pt x="10737850" y="3387966"/>
                </a:lnTo>
                <a:lnTo>
                  <a:pt x="10791088" y="3368294"/>
                </a:lnTo>
                <a:lnTo>
                  <a:pt x="10842498" y="3347643"/>
                </a:lnTo>
                <a:lnTo>
                  <a:pt x="10892041" y="3326053"/>
                </a:lnTo>
                <a:lnTo>
                  <a:pt x="10939717" y="3303536"/>
                </a:lnTo>
                <a:lnTo>
                  <a:pt x="10985525" y="3280143"/>
                </a:lnTo>
                <a:lnTo>
                  <a:pt x="11029442" y="3255911"/>
                </a:lnTo>
                <a:lnTo>
                  <a:pt x="11071454" y="3230842"/>
                </a:lnTo>
                <a:lnTo>
                  <a:pt x="11111573" y="3204997"/>
                </a:lnTo>
                <a:lnTo>
                  <a:pt x="11149775" y="3178403"/>
                </a:lnTo>
                <a:lnTo>
                  <a:pt x="11186046" y="3151073"/>
                </a:lnTo>
                <a:lnTo>
                  <a:pt x="11220387" y="3123069"/>
                </a:lnTo>
                <a:lnTo>
                  <a:pt x="11252784" y="3094393"/>
                </a:lnTo>
                <a:lnTo>
                  <a:pt x="11283226" y="3065094"/>
                </a:lnTo>
                <a:lnTo>
                  <a:pt x="11311700" y="3035185"/>
                </a:lnTo>
                <a:lnTo>
                  <a:pt x="11338204" y="3004731"/>
                </a:lnTo>
                <a:lnTo>
                  <a:pt x="11362728" y="2973730"/>
                </a:lnTo>
                <a:lnTo>
                  <a:pt x="11385258" y="2942234"/>
                </a:lnTo>
                <a:lnTo>
                  <a:pt x="11424285" y="2877870"/>
                </a:lnTo>
                <a:lnTo>
                  <a:pt x="11455235" y="2811869"/>
                </a:lnTo>
                <a:lnTo>
                  <a:pt x="11478019" y="2744508"/>
                </a:lnTo>
                <a:lnTo>
                  <a:pt x="11492560" y="2676029"/>
                </a:lnTo>
                <a:lnTo>
                  <a:pt x="11496713" y="2641447"/>
                </a:lnTo>
                <a:lnTo>
                  <a:pt x="11498771" y="2606687"/>
                </a:lnTo>
                <a:close/>
              </a:path>
            </a:pathLst>
          </a:custGeom>
          <a:solidFill>
            <a:srgbClr val="FAE4D5"/>
          </a:solidFill>
        </p:spPr>
        <p:txBody>
          <a:bodyPr wrap="square" lIns="0" tIns="0" rIns="0" bIns="0" rtlCol="0"/>
          <a:lstStyle/>
          <a:p>
            <a:endParaRPr/>
          </a:p>
        </p:txBody>
      </p:sp>
      <p:sp>
        <p:nvSpPr>
          <p:cNvPr id="8" name="object 8"/>
          <p:cNvSpPr txBox="1"/>
          <p:nvPr/>
        </p:nvSpPr>
        <p:spPr>
          <a:xfrm>
            <a:off x="1929511" y="1676999"/>
            <a:ext cx="8692515" cy="3372718"/>
          </a:xfrm>
          <a:prstGeom prst="rect">
            <a:avLst/>
          </a:prstGeom>
        </p:spPr>
        <p:txBody>
          <a:bodyPr vert="horz" wrap="square" lIns="0" tIns="12700" rIns="0" bIns="0" rtlCol="0">
            <a:spAutoFit/>
          </a:bodyPr>
          <a:lstStyle/>
          <a:p>
            <a:pPr marL="12065" marR="86995" algn="just">
              <a:lnSpc>
                <a:spcPct val="100000"/>
              </a:lnSpc>
              <a:spcBef>
                <a:spcPts val="100"/>
              </a:spcBef>
              <a:tabLst>
                <a:tab pos="299085" algn="l"/>
              </a:tabLst>
            </a:pPr>
            <a:r>
              <a:rPr lang="en-US" b="1" spc="75" dirty="0">
                <a:latin typeface="Century Gothic"/>
                <a:cs typeface="Century Gothic"/>
              </a:rPr>
              <a:t>Reminder: </a:t>
            </a:r>
            <a:r>
              <a:rPr lang="en-US" i="1" spc="75" dirty="0">
                <a:latin typeface="Century Gothic"/>
                <a:cs typeface="Century Gothic"/>
              </a:rPr>
              <a:t>Check run dates are posted in the Provider Portal. Check this schedule, especially around holidays, for up-to-date payment schedule.</a:t>
            </a:r>
          </a:p>
          <a:p>
            <a:pPr marL="12065" marR="86995" algn="just">
              <a:lnSpc>
                <a:spcPct val="100000"/>
              </a:lnSpc>
              <a:spcBef>
                <a:spcPts val="100"/>
              </a:spcBef>
              <a:tabLst>
                <a:tab pos="299085" algn="l"/>
              </a:tabLst>
            </a:pPr>
            <a:endParaRPr lang="en-US" sz="1800" b="1" spc="75" dirty="0">
              <a:latin typeface="Century Gothic"/>
              <a:cs typeface="Century Gothic"/>
            </a:endParaRPr>
          </a:p>
          <a:p>
            <a:pPr marL="299085" marR="86995" indent="-287020" algn="just">
              <a:lnSpc>
                <a:spcPct val="100000"/>
              </a:lnSpc>
              <a:spcBef>
                <a:spcPts val="100"/>
              </a:spcBef>
              <a:buFont typeface="Arial"/>
              <a:buChar char="•"/>
              <a:tabLst>
                <a:tab pos="299085" algn="l"/>
              </a:tabLst>
            </a:pPr>
            <a:r>
              <a:rPr sz="1800" spc="75" dirty="0">
                <a:latin typeface="Century Gothic"/>
                <a:cs typeface="Century Gothic"/>
              </a:rPr>
              <a:t>Your</a:t>
            </a:r>
            <a:r>
              <a:rPr sz="1800" dirty="0">
                <a:latin typeface="Century Gothic"/>
                <a:cs typeface="Century Gothic"/>
              </a:rPr>
              <a:t> </a:t>
            </a:r>
            <a:r>
              <a:rPr sz="1800" spc="-20" dirty="0">
                <a:latin typeface="Century Gothic"/>
                <a:cs typeface="Century Gothic"/>
              </a:rPr>
              <a:t>local</a:t>
            </a:r>
            <a:r>
              <a:rPr sz="1800" dirty="0">
                <a:latin typeface="Century Gothic"/>
                <a:cs typeface="Century Gothic"/>
              </a:rPr>
              <a:t> </a:t>
            </a:r>
            <a:r>
              <a:rPr sz="1800" spc="75" dirty="0">
                <a:latin typeface="Century Gothic"/>
                <a:cs typeface="Century Gothic"/>
              </a:rPr>
              <a:t>Network</a:t>
            </a:r>
            <a:r>
              <a:rPr sz="1800" spc="5" dirty="0">
                <a:latin typeface="Century Gothic"/>
                <a:cs typeface="Century Gothic"/>
              </a:rPr>
              <a:t> </a:t>
            </a:r>
            <a:r>
              <a:rPr sz="1800" dirty="0">
                <a:latin typeface="Century Gothic"/>
                <a:cs typeface="Century Gothic"/>
              </a:rPr>
              <a:t>Operations</a:t>
            </a:r>
            <a:r>
              <a:rPr sz="1800" spc="-15" dirty="0">
                <a:latin typeface="Century Gothic"/>
                <a:cs typeface="Century Gothic"/>
              </a:rPr>
              <a:t> </a:t>
            </a:r>
            <a:r>
              <a:rPr sz="1800" spc="65" dirty="0">
                <a:latin typeface="Century Gothic"/>
                <a:cs typeface="Century Gothic"/>
              </a:rPr>
              <a:t>or</a:t>
            </a:r>
            <a:r>
              <a:rPr sz="1800" spc="-5" dirty="0">
                <a:latin typeface="Century Gothic"/>
                <a:cs typeface="Century Gothic"/>
              </a:rPr>
              <a:t> </a:t>
            </a:r>
            <a:r>
              <a:rPr sz="1800" spc="60" dirty="0">
                <a:latin typeface="Century Gothic"/>
                <a:cs typeface="Century Gothic"/>
              </a:rPr>
              <a:t>Provider</a:t>
            </a:r>
            <a:r>
              <a:rPr sz="1800" spc="15" dirty="0">
                <a:latin typeface="Century Gothic"/>
                <a:cs typeface="Century Gothic"/>
              </a:rPr>
              <a:t> </a:t>
            </a:r>
            <a:r>
              <a:rPr sz="1800" spc="60" dirty="0">
                <a:latin typeface="Century Gothic"/>
                <a:cs typeface="Century Gothic"/>
              </a:rPr>
              <a:t>Relations</a:t>
            </a:r>
            <a:r>
              <a:rPr sz="1800" spc="-15" dirty="0">
                <a:latin typeface="Century Gothic"/>
                <a:cs typeface="Century Gothic"/>
              </a:rPr>
              <a:t> </a:t>
            </a:r>
            <a:r>
              <a:rPr sz="1800" spc="60" dirty="0">
                <a:latin typeface="Century Gothic"/>
                <a:cs typeface="Century Gothic"/>
              </a:rPr>
              <a:t>Team-</a:t>
            </a:r>
            <a:r>
              <a:rPr sz="1800" spc="10" dirty="0">
                <a:latin typeface="Century Gothic"/>
                <a:cs typeface="Century Gothic"/>
              </a:rPr>
              <a:t> </a:t>
            </a:r>
            <a:r>
              <a:rPr sz="1800" spc="-10" dirty="0">
                <a:latin typeface="Century Gothic"/>
                <a:cs typeface="Century Gothic"/>
              </a:rPr>
              <a:t>Reach </a:t>
            </a:r>
            <a:r>
              <a:rPr sz="1800" spc="55" dirty="0">
                <a:latin typeface="Century Gothic"/>
                <a:cs typeface="Century Gothic"/>
              </a:rPr>
              <a:t>out</a:t>
            </a:r>
            <a:r>
              <a:rPr sz="1800" spc="5" dirty="0">
                <a:latin typeface="Century Gothic"/>
                <a:cs typeface="Century Gothic"/>
              </a:rPr>
              <a:t> </a:t>
            </a:r>
            <a:r>
              <a:rPr sz="1800" spc="-25" dirty="0">
                <a:latin typeface="Century Gothic"/>
                <a:cs typeface="Century Gothic"/>
              </a:rPr>
              <a:t>to </a:t>
            </a:r>
            <a:r>
              <a:rPr sz="1800" spc="55" dirty="0">
                <a:latin typeface="Century Gothic"/>
                <a:cs typeface="Century Gothic"/>
              </a:rPr>
              <a:t>your</a:t>
            </a:r>
            <a:r>
              <a:rPr sz="1800" spc="5" dirty="0">
                <a:latin typeface="Century Gothic"/>
                <a:cs typeface="Century Gothic"/>
              </a:rPr>
              <a:t> </a:t>
            </a:r>
            <a:r>
              <a:rPr sz="1800" spc="-10" dirty="0">
                <a:latin typeface="Century Gothic"/>
                <a:cs typeface="Century Gothic"/>
              </a:rPr>
              <a:t>local</a:t>
            </a:r>
            <a:r>
              <a:rPr sz="1800" spc="25" dirty="0">
                <a:latin typeface="Century Gothic"/>
                <a:cs typeface="Century Gothic"/>
              </a:rPr>
              <a:t> </a:t>
            </a:r>
            <a:r>
              <a:rPr sz="1800" dirty="0">
                <a:latin typeface="Century Gothic"/>
                <a:cs typeface="Century Gothic"/>
              </a:rPr>
              <a:t>operations</a:t>
            </a:r>
            <a:r>
              <a:rPr sz="1800" spc="-25" dirty="0">
                <a:latin typeface="Century Gothic"/>
                <a:cs typeface="Century Gothic"/>
              </a:rPr>
              <a:t> </a:t>
            </a:r>
            <a:r>
              <a:rPr sz="1800" dirty="0">
                <a:latin typeface="Century Gothic"/>
                <a:cs typeface="Century Gothic"/>
              </a:rPr>
              <a:t>team</a:t>
            </a:r>
            <a:r>
              <a:rPr sz="1800" spc="5" dirty="0">
                <a:latin typeface="Century Gothic"/>
                <a:cs typeface="Century Gothic"/>
              </a:rPr>
              <a:t> </a:t>
            </a:r>
            <a:r>
              <a:rPr sz="1800" spc="80" dirty="0">
                <a:latin typeface="Century Gothic"/>
                <a:cs typeface="Century Gothic"/>
              </a:rPr>
              <a:t>first,</a:t>
            </a:r>
            <a:r>
              <a:rPr sz="1800" spc="15" dirty="0">
                <a:latin typeface="Century Gothic"/>
                <a:cs typeface="Century Gothic"/>
              </a:rPr>
              <a:t> </a:t>
            </a:r>
            <a:r>
              <a:rPr sz="1800" dirty="0">
                <a:latin typeface="Century Gothic"/>
                <a:cs typeface="Century Gothic"/>
              </a:rPr>
              <a:t>they</a:t>
            </a:r>
            <a:r>
              <a:rPr sz="1800" spc="-10" dirty="0">
                <a:latin typeface="Century Gothic"/>
                <a:cs typeface="Century Gothic"/>
              </a:rPr>
              <a:t> </a:t>
            </a:r>
            <a:r>
              <a:rPr sz="1800" dirty="0">
                <a:latin typeface="Century Gothic"/>
                <a:cs typeface="Century Gothic"/>
              </a:rPr>
              <a:t>are</a:t>
            </a:r>
            <a:r>
              <a:rPr sz="1800" spc="10" dirty="0">
                <a:latin typeface="Century Gothic"/>
                <a:cs typeface="Century Gothic"/>
              </a:rPr>
              <a:t> </a:t>
            </a:r>
            <a:r>
              <a:rPr sz="1800" spc="105" dirty="0">
                <a:latin typeface="Century Gothic"/>
                <a:cs typeface="Century Gothic"/>
              </a:rPr>
              <a:t>most</a:t>
            </a:r>
            <a:r>
              <a:rPr sz="1800" spc="5" dirty="0">
                <a:latin typeface="Century Gothic"/>
                <a:cs typeface="Century Gothic"/>
              </a:rPr>
              <a:t> </a:t>
            </a:r>
            <a:r>
              <a:rPr sz="1800" spc="50" dirty="0">
                <a:latin typeface="Century Gothic"/>
                <a:cs typeface="Century Gothic"/>
              </a:rPr>
              <a:t>familiar</a:t>
            </a:r>
            <a:r>
              <a:rPr sz="1800" spc="45" dirty="0">
                <a:latin typeface="Century Gothic"/>
                <a:cs typeface="Century Gothic"/>
              </a:rPr>
              <a:t> </a:t>
            </a:r>
            <a:r>
              <a:rPr sz="1800" spc="105" dirty="0">
                <a:latin typeface="Century Gothic"/>
                <a:cs typeface="Century Gothic"/>
              </a:rPr>
              <a:t>with</a:t>
            </a:r>
            <a:r>
              <a:rPr sz="1800" spc="5" dirty="0">
                <a:latin typeface="Century Gothic"/>
                <a:cs typeface="Century Gothic"/>
              </a:rPr>
              <a:t> </a:t>
            </a:r>
            <a:r>
              <a:rPr sz="1800" dirty="0">
                <a:latin typeface="Century Gothic"/>
                <a:cs typeface="Century Gothic"/>
              </a:rPr>
              <a:t>you</a:t>
            </a:r>
            <a:r>
              <a:rPr sz="1800" spc="5" dirty="0">
                <a:latin typeface="Century Gothic"/>
                <a:cs typeface="Century Gothic"/>
              </a:rPr>
              <a:t> </a:t>
            </a:r>
            <a:r>
              <a:rPr sz="1800" spc="-10" dirty="0">
                <a:latin typeface="Century Gothic"/>
                <a:cs typeface="Century Gothic"/>
              </a:rPr>
              <a:t>and</a:t>
            </a:r>
            <a:r>
              <a:rPr sz="1800" spc="-5" dirty="0">
                <a:latin typeface="Century Gothic"/>
                <a:cs typeface="Century Gothic"/>
              </a:rPr>
              <a:t> </a:t>
            </a:r>
            <a:r>
              <a:rPr sz="1800" spc="35" dirty="0">
                <a:latin typeface="Century Gothic"/>
                <a:cs typeface="Century Gothic"/>
              </a:rPr>
              <a:t>your </a:t>
            </a:r>
            <a:r>
              <a:rPr sz="1800" spc="-10" dirty="0">
                <a:latin typeface="Century Gothic"/>
                <a:cs typeface="Century Gothic"/>
              </a:rPr>
              <a:t>company</a:t>
            </a:r>
            <a:endParaRPr sz="1800" dirty="0">
              <a:latin typeface="Century Gothic"/>
              <a:cs typeface="Century Gothic"/>
            </a:endParaRPr>
          </a:p>
          <a:p>
            <a:pPr marL="299085" indent="-286385">
              <a:lnSpc>
                <a:spcPct val="100000"/>
              </a:lnSpc>
              <a:spcBef>
                <a:spcPts val="2160"/>
              </a:spcBef>
              <a:buFont typeface="Arial"/>
              <a:buChar char="•"/>
              <a:tabLst>
                <a:tab pos="299085" algn="l"/>
              </a:tabLst>
            </a:pPr>
            <a:r>
              <a:rPr sz="1800" spc="-150" dirty="0">
                <a:latin typeface="Century Gothic"/>
                <a:cs typeface="Century Gothic"/>
              </a:rPr>
              <a:t>1-</a:t>
            </a:r>
            <a:r>
              <a:rPr sz="1800" spc="145" dirty="0">
                <a:latin typeface="Century Gothic"/>
                <a:cs typeface="Century Gothic"/>
              </a:rPr>
              <a:t>800-</a:t>
            </a:r>
            <a:r>
              <a:rPr sz="1800" spc="90" dirty="0">
                <a:latin typeface="Century Gothic"/>
                <a:cs typeface="Century Gothic"/>
              </a:rPr>
              <a:t>930-</a:t>
            </a:r>
            <a:r>
              <a:rPr sz="1800" spc="135" dirty="0">
                <a:latin typeface="Century Gothic"/>
                <a:cs typeface="Century Gothic"/>
              </a:rPr>
              <a:t>9060</a:t>
            </a:r>
            <a:r>
              <a:rPr sz="1800" spc="20" dirty="0">
                <a:latin typeface="Century Gothic"/>
                <a:cs typeface="Century Gothic"/>
              </a:rPr>
              <a:t> </a:t>
            </a:r>
            <a:r>
              <a:rPr sz="1800" dirty="0">
                <a:latin typeface="Century Gothic"/>
                <a:cs typeface="Century Gothic"/>
              </a:rPr>
              <a:t>–</a:t>
            </a:r>
            <a:r>
              <a:rPr sz="1800" spc="-20" dirty="0">
                <a:latin typeface="Century Gothic"/>
                <a:cs typeface="Century Gothic"/>
              </a:rPr>
              <a:t> </a:t>
            </a:r>
            <a:r>
              <a:rPr sz="1800" spc="125" dirty="0">
                <a:latin typeface="Century Gothic"/>
                <a:cs typeface="Century Gothic"/>
              </a:rPr>
              <a:t>Billing</a:t>
            </a:r>
            <a:r>
              <a:rPr sz="1800" spc="20" dirty="0">
                <a:latin typeface="Century Gothic"/>
                <a:cs typeface="Century Gothic"/>
              </a:rPr>
              <a:t> </a:t>
            </a:r>
            <a:r>
              <a:rPr sz="1800" spc="65" dirty="0">
                <a:latin typeface="Century Gothic"/>
                <a:cs typeface="Century Gothic"/>
              </a:rPr>
              <a:t>Information</a:t>
            </a:r>
            <a:r>
              <a:rPr sz="1800" spc="-40" dirty="0">
                <a:latin typeface="Century Gothic"/>
                <a:cs typeface="Century Gothic"/>
              </a:rPr>
              <a:t> </a:t>
            </a:r>
            <a:r>
              <a:rPr sz="1800" spc="-25" dirty="0">
                <a:latin typeface="Century Gothic"/>
                <a:cs typeface="Century Gothic"/>
              </a:rPr>
              <a:t>Contact</a:t>
            </a:r>
            <a:r>
              <a:rPr sz="1800" spc="-30" dirty="0">
                <a:latin typeface="Century Gothic"/>
                <a:cs typeface="Century Gothic"/>
              </a:rPr>
              <a:t> </a:t>
            </a:r>
            <a:r>
              <a:rPr sz="1800" spc="75" dirty="0">
                <a:latin typeface="Century Gothic"/>
                <a:cs typeface="Century Gothic"/>
              </a:rPr>
              <a:t>Number</a:t>
            </a:r>
            <a:endParaRPr sz="1800" dirty="0">
              <a:latin typeface="Century Gothic"/>
              <a:cs typeface="Century Gothic"/>
            </a:endParaRPr>
          </a:p>
          <a:p>
            <a:pPr marL="299085" marR="5080" indent="-287020" algn="just">
              <a:lnSpc>
                <a:spcPct val="100000"/>
              </a:lnSpc>
              <a:spcBef>
                <a:spcPts val="2160"/>
              </a:spcBef>
              <a:buClr>
                <a:srgbClr val="000000"/>
              </a:buClr>
              <a:buFont typeface="Arial"/>
              <a:buChar char="•"/>
              <a:tabLst>
                <a:tab pos="299085" algn="l"/>
              </a:tabLst>
            </a:pPr>
            <a:r>
              <a:rPr sz="1800" u="sng" spc="50" dirty="0">
                <a:solidFill>
                  <a:srgbClr val="0462C1"/>
                </a:solidFill>
                <a:uFill>
                  <a:solidFill>
                    <a:srgbClr val="0462C1"/>
                  </a:solidFill>
                </a:uFill>
                <a:latin typeface="Century Gothic"/>
                <a:cs typeface="Century Gothic"/>
                <a:hlinkClick r:id="rId2"/>
              </a:rPr>
              <a:t>TPSupport@modivcare.com</a:t>
            </a:r>
            <a:r>
              <a:rPr sz="1800" u="none" spc="20" dirty="0">
                <a:solidFill>
                  <a:srgbClr val="0462C1"/>
                </a:solidFill>
                <a:latin typeface="Century Gothic"/>
                <a:cs typeface="Century Gothic"/>
              </a:rPr>
              <a:t> </a:t>
            </a:r>
            <a:r>
              <a:rPr sz="1800" u="none" dirty="0">
                <a:latin typeface="Century Gothic"/>
                <a:cs typeface="Century Gothic"/>
              </a:rPr>
              <a:t>–</a:t>
            </a:r>
            <a:r>
              <a:rPr sz="1800" u="none" spc="-20" dirty="0">
                <a:latin typeface="Century Gothic"/>
                <a:cs typeface="Century Gothic"/>
              </a:rPr>
              <a:t> </a:t>
            </a:r>
            <a:r>
              <a:rPr sz="1800" u="none" spc="85" dirty="0">
                <a:latin typeface="Century Gothic"/>
                <a:cs typeface="Century Gothic"/>
              </a:rPr>
              <a:t>If</a:t>
            </a:r>
            <a:r>
              <a:rPr sz="1800" u="none" spc="-15" dirty="0">
                <a:latin typeface="Century Gothic"/>
                <a:cs typeface="Century Gothic"/>
              </a:rPr>
              <a:t> </a:t>
            </a:r>
            <a:r>
              <a:rPr sz="1800" u="none" dirty="0">
                <a:latin typeface="Century Gothic"/>
                <a:cs typeface="Century Gothic"/>
              </a:rPr>
              <a:t>you</a:t>
            </a:r>
            <a:r>
              <a:rPr sz="1800" u="none" spc="-20" dirty="0">
                <a:latin typeface="Century Gothic"/>
                <a:cs typeface="Century Gothic"/>
              </a:rPr>
              <a:t> </a:t>
            </a:r>
            <a:r>
              <a:rPr sz="1800" u="none" dirty="0">
                <a:latin typeface="Century Gothic"/>
                <a:cs typeface="Century Gothic"/>
              </a:rPr>
              <a:t>are</a:t>
            </a:r>
            <a:r>
              <a:rPr sz="1800" u="none" spc="-15" dirty="0">
                <a:latin typeface="Century Gothic"/>
                <a:cs typeface="Century Gothic"/>
              </a:rPr>
              <a:t> </a:t>
            </a:r>
            <a:r>
              <a:rPr sz="1800" u="none" spc="55" dirty="0">
                <a:latin typeface="Century Gothic"/>
                <a:cs typeface="Century Gothic"/>
              </a:rPr>
              <a:t>continuing</a:t>
            </a:r>
            <a:r>
              <a:rPr sz="1800" u="none" spc="-45" dirty="0">
                <a:latin typeface="Century Gothic"/>
                <a:cs typeface="Century Gothic"/>
              </a:rPr>
              <a:t> </a:t>
            </a:r>
            <a:r>
              <a:rPr sz="1800" u="none" dirty="0">
                <a:latin typeface="Century Gothic"/>
                <a:cs typeface="Century Gothic"/>
              </a:rPr>
              <a:t>to</a:t>
            </a:r>
            <a:r>
              <a:rPr sz="1800" u="none" spc="-20" dirty="0">
                <a:latin typeface="Century Gothic"/>
                <a:cs typeface="Century Gothic"/>
              </a:rPr>
              <a:t> </a:t>
            </a:r>
            <a:r>
              <a:rPr sz="1800" u="none" spc="-40" dirty="0">
                <a:latin typeface="Century Gothic"/>
                <a:cs typeface="Century Gothic"/>
              </a:rPr>
              <a:t>have</a:t>
            </a:r>
            <a:r>
              <a:rPr sz="1800" u="none" spc="-30" dirty="0">
                <a:latin typeface="Century Gothic"/>
                <a:cs typeface="Century Gothic"/>
              </a:rPr>
              <a:t> </a:t>
            </a:r>
            <a:r>
              <a:rPr sz="1800" u="none" spc="105" dirty="0">
                <a:latin typeface="Century Gothic"/>
                <a:cs typeface="Century Gothic"/>
              </a:rPr>
              <a:t>issues</a:t>
            </a:r>
            <a:r>
              <a:rPr sz="1800" u="none" spc="-15" dirty="0">
                <a:latin typeface="Century Gothic"/>
                <a:cs typeface="Century Gothic"/>
              </a:rPr>
              <a:t> </a:t>
            </a:r>
            <a:r>
              <a:rPr sz="1800" u="none" spc="65" dirty="0">
                <a:latin typeface="Century Gothic"/>
                <a:cs typeface="Century Gothic"/>
              </a:rPr>
              <a:t>or</a:t>
            </a:r>
            <a:r>
              <a:rPr sz="1800" u="none" spc="-10" dirty="0">
                <a:latin typeface="Century Gothic"/>
                <a:cs typeface="Century Gothic"/>
              </a:rPr>
              <a:t> </a:t>
            </a:r>
            <a:r>
              <a:rPr sz="1800" u="none" spc="35" dirty="0">
                <a:latin typeface="Century Gothic"/>
                <a:cs typeface="Century Gothic"/>
              </a:rPr>
              <a:t>your </a:t>
            </a:r>
            <a:r>
              <a:rPr sz="1800" u="none" spc="-20" dirty="0">
                <a:latin typeface="Century Gothic"/>
                <a:cs typeface="Century Gothic"/>
              </a:rPr>
              <a:t>local </a:t>
            </a:r>
            <a:r>
              <a:rPr sz="1800" u="none" dirty="0">
                <a:latin typeface="Century Gothic"/>
                <a:cs typeface="Century Gothic"/>
              </a:rPr>
              <a:t>team</a:t>
            </a:r>
            <a:r>
              <a:rPr sz="1800" u="none" spc="-25" dirty="0">
                <a:latin typeface="Century Gothic"/>
                <a:cs typeface="Century Gothic"/>
              </a:rPr>
              <a:t> </a:t>
            </a:r>
            <a:r>
              <a:rPr sz="1800" u="none" spc="145" dirty="0">
                <a:latin typeface="Century Gothic"/>
                <a:cs typeface="Century Gothic"/>
              </a:rPr>
              <a:t>is</a:t>
            </a:r>
            <a:r>
              <a:rPr sz="1800" u="none" spc="-10" dirty="0">
                <a:latin typeface="Century Gothic"/>
                <a:cs typeface="Century Gothic"/>
              </a:rPr>
              <a:t> unavailable.</a:t>
            </a:r>
            <a:endParaRPr sz="1800" dirty="0">
              <a:latin typeface="Century Gothic"/>
              <a:cs typeface="Century Gothic"/>
            </a:endParaRPr>
          </a:p>
        </p:txBody>
      </p:sp>
      <p:sp>
        <p:nvSpPr>
          <p:cNvPr id="9" name="object 9"/>
          <p:cNvSpPr txBox="1"/>
          <p:nvPr/>
        </p:nvSpPr>
        <p:spPr>
          <a:xfrm>
            <a:off x="9312656" y="6332931"/>
            <a:ext cx="2618740" cy="304165"/>
          </a:xfrm>
          <a:prstGeom prst="rect">
            <a:avLst/>
          </a:prstGeom>
        </p:spPr>
        <p:txBody>
          <a:bodyPr vert="horz" wrap="square" lIns="0" tIns="5080" rIns="0" bIns="0" rtlCol="0">
            <a:spAutoFit/>
          </a:bodyPr>
          <a:lstStyle/>
          <a:p>
            <a:pPr marL="12700">
              <a:lnSpc>
                <a:spcPct val="100000"/>
              </a:lnSpc>
              <a:spcBef>
                <a:spcPts val="40"/>
              </a:spcBef>
            </a:pPr>
            <a:r>
              <a:rPr sz="1800" spc="125" dirty="0">
                <a:solidFill>
                  <a:srgbClr val="F1F1F1"/>
                </a:solidFill>
                <a:latin typeface="Century Gothic"/>
                <a:cs typeface="Century Gothic"/>
              </a:rPr>
              <a:t>Billing</a:t>
            </a:r>
            <a:r>
              <a:rPr sz="1800" spc="90" dirty="0">
                <a:solidFill>
                  <a:srgbClr val="F1F1F1"/>
                </a:solidFill>
                <a:latin typeface="Century Gothic"/>
                <a:cs typeface="Century Gothic"/>
              </a:rPr>
              <a:t> </a:t>
            </a:r>
            <a:r>
              <a:rPr sz="1800" spc="-10" dirty="0">
                <a:solidFill>
                  <a:srgbClr val="F1F1F1"/>
                </a:solidFill>
                <a:latin typeface="Century Gothic"/>
                <a:cs typeface="Century Gothic"/>
              </a:rPr>
              <a:t>and</a:t>
            </a:r>
            <a:r>
              <a:rPr sz="1800" spc="40" dirty="0">
                <a:solidFill>
                  <a:srgbClr val="F1F1F1"/>
                </a:solidFill>
                <a:latin typeface="Century Gothic"/>
                <a:cs typeface="Century Gothic"/>
              </a:rPr>
              <a:t> </a:t>
            </a:r>
            <a:r>
              <a:rPr sz="1800" dirty="0">
                <a:solidFill>
                  <a:srgbClr val="F1F1F1"/>
                </a:solidFill>
                <a:latin typeface="Century Gothic"/>
                <a:cs typeface="Century Gothic"/>
              </a:rPr>
              <a:t>Claims</a:t>
            </a:r>
            <a:r>
              <a:rPr sz="1800" spc="65" dirty="0">
                <a:solidFill>
                  <a:srgbClr val="F1F1F1"/>
                </a:solidFill>
                <a:latin typeface="Century Gothic"/>
                <a:cs typeface="Century Gothic"/>
              </a:rPr>
              <a:t> </a:t>
            </a:r>
            <a:r>
              <a:rPr sz="1800" spc="114" dirty="0">
                <a:solidFill>
                  <a:srgbClr val="F1F1F1"/>
                </a:solidFill>
                <a:latin typeface="Century Gothic"/>
                <a:cs typeface="Century Gothic"/>
              </a:rPr>
              <a:t>Tips</a:t>
            </a:r>
            <a:endParaRPr sz="1800">
              <a:latin typeface="Century Gothic"/>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38100"/>
            <a:ext cx="12249150" cy="6848475"/>
            <a:chOff x="-28575" y="-38100"/>
            <a:chExt cx="12249150" cy="6848475"/>
          </a:xfrm>
        </p:grpSpPr>
        <p:sp>
          <p:nvSpPr>
            <p:cNvPr id="3" name="object 3"/>
            <p:cNvSpPr/>
            <p:nvPr/>
          </p:nvSpPr>
          <p:spPr>
            <a:xfrm>
              <a:off x="2634995" y="0"/>
              <a:ext cx="0" cy="6448425"/>
            </a:xfrm>
            <a:custGeom>
              <a:avLst/>
              <a:gdLst/>
              <a:ahLst/>
              <a:cxnLst/>
              <a:rect l="l" t="t" r="r" b="b"/>
              <a:pathLst>
                <a:path h="6448425">
                  <a:moveTo>
                    <a:pt x="0" y="0"/>
                  </a:moveTo>
                  <a:lnTo>
                    <a:pt x="0" y="6448425"/>
                  </a:lnTo>
                </a:path>
              </a:pathLst>
            </a:custGeom>
            <a:ln w="76200">
              <a:solidFill>
                <a:srgbClr val="D9D9D9"/>
              </a:solidFill>
              <a:prstDash val="sysDot"/>
            </a:ln>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sp>
          <p:nvSpPr>
            <p:cNvPr id="6" name="object 6"/>
            <p:cNvSpPr/>
            <p:nvPr/>
          </p:nvSpPr>
          <p:spPr>
            <a:xfrm>
              <a:off x="3069335" y="0"/>
              <a:ext cx="436245" cy="6302375"/>
            </a:xfrm>
            <a:custGeom>
              <a:avLst/>
              <a:gdLst/>
              <a:ahLst/>
              <a:cxnLst/>
              <a:rect l="l" t="t" r="r" b="b"/>
              <a:pathLst>
                <a:path w="436245" h="6302375">
                  <a:moveTo>
                    <a:pt x="0" y="0"/>
                  </a:moveTo>
                  <a:lnTo>
                    <a:pt x="0" y="6216256"/>
                  </a:lnTo>
                </a:path>
                <a:path w="436245" h="6302375">
                  <a:moveTo>
                    <a:pt x="435863" y="0"/>
                  </a:moveTo>
                  <a:lnTo>
                    <a:pt x="435863" y="6301854"/>
                  </a:lnTo>
                </a:path>
              </a:pathLst>
            </a:custGeom>
            <a:ln w="76200">
              <a:solidFill>
                <a:srgbClr val="D9D9D9"/>
              </a:solidFill>
              <a:prstDash val="sysDot"/>
            </a:ln>
          </p:spPr>
          <p:txBody>
            <a:bodyPr wrap="square" lIns="0" tIns="0" rIns="0" bIns="0" rtlCol="0"/>
            <a:lstStyle/>
            <a:p>
              <a:endParaRPr/>
            </a:p>
          </p:txBody>
        </p:sp>
        <p:sp>
          <p:nvSpPr>
            <p:cNvPr id="7" name="object 7"/>
            <p:cNvSpPr/>
            <p:nvPr/>
          </p:nvSpPr>
          <p:spPr>
            <a:xfrm>
              <a:off x="0" y="289559"/>
              <a:ext cx="10389235" cy="821690"/>
            </a:xfrm>
            <a:custGeom>
              <a:avLst/>
              <a:gdLst/>
              <a:ahLst/>
              <a:cxnLst/>
              <a:rect l="l" t="t" r="r" b="b"/>
              <a:pathLst>
                <a:path w="10389235" h="821690">
                  <a:moveTo>
                    <a:pt x="9978390" y="0"/>
                  </a:moveTo>
                  <a:lnTo>
                    <a:pt x="0" y="0"/>
                  </a:lnTo>
                  <a:lnTo>
                    <a:pt x="0" y="821436"/>
                  </a:lnTo>
                  <a:lnTo>
                    <a:pt x="9978390" y="821436"/>
                  </a:lnTo>
                  <a:lnTo>
                    <a:pt x="10389108" y="410718"/>
                  </a:lnTo>
                  <a:lnTo>
                    <a:pt x="9978390" y="0"/>
                  </a:lnTo>
                  <a:close/>
                </a:path>
              </a:pathLst>
            </a:custGeom>
            <a:solidFill>
              <a:srgbClr val="767070"/>
            </a:solidFill>
          </p:spPr>
          <p:txBody>
            <a:bodyPr wrap="square" lIns="0" tIns="0" rIns="0" bIns="0" rtlCol="0"/>
            <a:lstStyle/>
            <a:p>
              <a:endParaRPr/>
            </a:p>
          </p:txBody>
        </p:sp>
        <p:sp>
          <p:nvSpPr>
            <p:cNvPr id="8" name="object 8"/>
            <p:cNvSpPr/>
            <p:nvPr/>
          </p:nvSpPr>
          <p:spPr>
            <a:xfrm>
              <a:off x="10146792" y="289559"/>
              <a:ext cx="768350" cy="821690"/>
            </a:xfrm>
            <a:custGeom>
              <a:avLst/>
              <a:gdLst/>
              <a:ahLst/>
              <a:cxnLst/>
              <a:rect l="l" t="t" r="r" b="b"/>
              <a:pathLst>
                <a:path w="768350" h="821690">
                  <a:moveTo>
                    <a:pt x="384048" y="0"/>
                  </a:moveTo>
                  <a:lnTo>
                    <a:pt x="0" y="0"/>
                  </a:lnTo>
                  <a:lnTo>
                    <a:pt x="384048" y="410718"/>
                  </a:lnTo>
                  <a:lnTo>
                    <a:pt x="0" y="821436"/>
                  </a:lnTo>
                  <a:lnTo>
                    <a:pt x="384048" y="821436"/>
                  </a:lnTo>
                  <a:lnTo>
                    <a:pt x="768096" y="410718"/>
                  </a:lnTo>
                  <a:lnTo>
                    <a:pt x="384048" y="0"/>
                  </a:lnTo>
                  <a:close/>
                </a:path>
              </a:pathLst>
            </a:custGeom>
            <a:solidFill>
              <a:srgbClr val="3A3838"/>
            </a:solidFill>
          </p:spPr>
          <p:txBody>
            <a:bodyPr wrap="square" lIns="0" tIns="0" rIns="0" bIns="0" rtlCol="0"/>
            <a:lstStyle/>
            <a:p>
              <a:endParaRPr/>
            </a:p>
          </p:txBody>
        </p:sp>
        <p:sp>
          <p:nvSpPr>
            <p:cNvPr id="9" name="object 9"/>
            <p:cNvSpPr/>
            <p:nvPr/>
          </p:nvSpPr>
          <p:spPr>
            <a:xfrm>
              <a:off x="10683240" y="289559"/>
              <a:ext cx="769620" cy="821690"/>
            </a:xfrm>
            <a:custGeom>
              <a:avLst/>
              <a:gdLst/>
              <a:ahLst/>
              <a:cxnLst/>
              <a:rect l="l" t="t" r="r" b="b"/>
              <a:pathLst>
                <a:path w="769620" h="821690">
                  <a:moveTo>
                    <a:pt x="384809" y="0"/>
                  </a:moveTo>
                  <a:lnTo>
                    <a:pt x="0" y="0"/>
                  </a:lnTo>
                  <a:lnTo>
                    <a:pt x="384809" y="410718"/>
                  </a:lnTo>
                  <a:lnTo>
                    <a:pt x="0" y="821436"/>
                  </a:lnTo>
                  <a:lnTo>
                    <a:pt x="384809" y="821436"/>
                  </a:lnTo>
                  <a:lnTo>
                    <a:pt x="769619" y="410718"/>
                  </a:lnTo>
                  <a:lnTo>
                    <a:pt x="384809" y="0"/>
                  </a:lnTo>
                  <a:close/>
                </a:path>
              </a:pathLst>
            </a:custGeom>
            <a:solidFill>
              <a:srgbClr val="171717"/>
            </a:solidFill>
          </p:spPr>
          <p:txBody>
            <a:bodyPr wrap="square" lIns="0" tIns="0" rIns="0" bIns="0" rtlCol="0"/>
            <a:lstStyle/>
            <a:p>
              <a:endParaRPr/>
            </a:p>
          </p:txBody>
        </p:sp>
        <p:sp>
          <p:nvSpPr>
            <p:cNvPr id="10" name="object 10"/>
            <p:cNvSpPr/>
            <p:nvPr/>
          </p:nvSpPr>
          <p:spPr>
            <a:xfrm>
              <a:off x="11209019" y="289559"/>
              <a:ext cx="768350" cy="821690"/>
            </a:xfrm>
            <a:custGeom>
              <a:avLst/>
              <a:gdLst/>
              <a:ahLst/>
              <a:cxnLst/>
              <a:rect l="l" t="t" r="r" b="b"/>
              <a:pathLst>
                <a:path w="768350" h="821690">
                  <a:moveTo>
                    <a:pt x="384048" y="0"/>
                  </a:moveTo>
                  <a:lnTo>
                    <a:pt x="0" y="0"/>
                  </a:lnTo>
                  <a:lnTo>
                    <a:pt x="384048" y="410718"/>
                  </a:lnTo>
                  <a:lnTo>
                    <a:pt x="0" y="821436"/>
                  </a:lnTo>
                  <a:lnTo>
                    <a:pt x="384048" y="821436"/>
                  </a:lnTo>
                  <a:lnTo>
                    <a:pt x="768096" y="410718"/>
                  </a:lnTo>
                  <a:lnTo>
                    <a:pt x="384048" y="0"/>
                  </a:lnTo>
                  <a:close/>
                </a:path>
              </a:pathLst>
            </a:custGeom>
            <a:solidFill>
              <a:srgbClr val="0D0D0D"/>
            </a:solidFill>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434035" rIns="0" bIns="0" rtlCol="0">
            <a:spAutoFit/>
          </a:bodyPr>
          <a:lstStyle/>
          <a:p>
            <a:pPr marL="4282440">
              <a:lnSpc>
                <a:spcPct val="100000"/>
              </a:lnSpc>
              <a:spcBef>
                <a:spcPts val="105"/>
              </a:spcBef>
            </a:pPr>
            <a:r>
              <a:rPr sz="3200" b="0" spc="200" dirty="0">
                <a:solidFill>
                  <a:srgbClr val="E7E6E6"/>
                </a:solidFill>
                <a:latin typeface="Century Gothic"/>
                <a:cs typeface="Century Gothic"/>
              </a:rPr>
              <a:t>POLICIES</a:t>
            </a:r>
            <a:r>
              <a:rPr sz="3200" b="0" spc="-85" dirty="0">
                <a:solidFill>
                  <a:srgbClr val="E7E6E6"/>
                </a:solidFill>
                <a:latin typeface="Century Gothic"/>
                <a:cs typeface="Century Gothic"/>
              </a:rPr>
              <a:t> </a:t>
            </a:r>
            <a:r>
              <a:rPr sz="3200" b="0" spc="-295" dirty="0">
                <a:solidFill>
                  <a:srgbClr val="E7E6E6"/>
                </a:solidFill>
                <a:latin typeface="Century Gothic"/>
                <a:cs typeface="Century Gothic"/>
              </a:rPr>
              <a:t>&amp;</a:t>
            </a:r>
            <a:r>
              <a:rPr sz="3200" b="0" spc="-35" dirty="0">
                <a:solidFill>
                  <a:srgbClr val="E7E6E6"/>
                </a:solidFill>
                <a:latin typeface="Century Gothic"/>
                <a:cs typeface="Century Gothic"/>
              </a:rPr>
              <a:t> </a:t>
            </a:r>
            <a:r>
              <a:rPr sz="3200" b="0" spc="250" dirty="0">
                <a:solidFill>
                  <a:srgbClr val="E7E6E6"/>
                </a:solidFill>
                <a:latin typeface="Century Gothic"/>
                <a:cs typeface="Century Gothic"/>
              </a:rPr>
              <a:t>PROCEDURES</a:t>
            </a:r>
            <a:endParaRPr sz="3200">
              <a:latin typeface="Century Gothic"/>
              <a:cs typeface="Century Gothic"/>
            </a:endParaRPr>
          </a:p>
        </p:txBody>
      </p:sp>
      <p:sp>
        <p:nvSpPr>
          <p:cNvPr id="12" name="object 12"/>
          <p:cNvSpPr/>
          <p:nvPr/>
        </p:nvSpPr>
        <p:spPr>
          <a:xfrm>
            <a:off x="6768083" y="4117847"/>
            <a:ext cx="5424170" cy="1824355"/>
          </a:xfrm>
          <a:custGeom>
            <a:avLst/>
            <a:gdLst/>
            <a:ahLst/>
            <a:cxnLst/>
            <a:rect l="l" t="t" r="r" b="b"/>
            <a:pathLst>
              <a:path w="5424170" h="1824354">
                <a:moveTo>
                  <a:pt x="5423916" y="0"/>
                </a:moveTo>
                <a:lnTo>
                  <a:pt x="912114" y="0"/>
                </a:lnTo>
                <a:lnTo>
                  <a:pt x="0" y="912113"/>
                </a:lnTo>
                <a:lnTo>
                  <a:pt x="912114" y="1824227"/>
                </a:lnTo>
                <a:lnTo>
                  <a:pt x="5423916" y="1824227"/>
                </a:lnTo>
                <a:lnTo>
                  <a:pt x="5423916" y="0"/>
                </a:lnTo>
                <a:close/>
              </a:path>
            </a:pathLst>
          </a:custGeom>
          <a:solidFill>
            <a:srgbClr val="AEABAB"/>
          </a:solidFill>
        </p:spPr>
        <p:txBody>
          <a:bodyPr wrap="square" lIns="0" tIns="0" rIns="0" bIns="0" rtlCol="0"/>
          <a:lstStyle/>
          <a:p>
            <a:endParaRPr/>
          </a:p>
        </p:txBody>
      </p:sp>
      <p:sp>
        <p:nvSpPr>
          <p:cNvPr id="13" name="object 13"/>
          <p:cNvSpPr txBox="1"/>
          <p:nvPr/>
        </p:nvSpPr>
        <p:spPr>
          <a:xfrm>
            <a:off x="7513701" y="4404182"/>
            <a:ext cx="4436745" cy="1245870"/>
          </a:xfrm>
          <a:prstGeom prst="rect">
            <a:avLst/>
          </a:prstGeom>
        </p:spPr>
        <p:txBody>
          <a:bodyPr vert="horz" wrap="square" lIns="0" tIns="13335" rIns="0" bIns="0" rtlCol="0">
            <a:spAutoFit/>
          </a:bodyPr>
          <a:lstStyle/>
          <a:p>
            <a:pPr marL="12700" marR="5080" indent="-1270" algn="ctr">
              <a:lnSpc>
                <a:spcPct val="100000"/>
              </a:lnSpc>
              <a:spcBef>
                <a:spcPts val="105"/>
              </a:spcBef>
            </a:pPr>
            <a:r>
              <a:rPr sz="2000" spc="-10" dirty="0">
                <a:solidFill>
                  <a:srgbClr val="E7E6E6"/>
                </a:solidFill>
                <a:latin typeface="Century Gothic"/>
                <a:cs typeface="Century Gothic"/>
              </a:rPr>
              <a:t>Modivcare</a:t>
            </a:r>
            <a:r>
              <a:rPr sz="2000" spc="70" dirty="0">
                <a:solidFill>
                  <a:srgbClr val="E7E6E6"/>
                </a:solidFill>
                <a:latin typeface="Century Gothic"/>
                <a:cs typeface="Century Gothic"/>
              </a:rPr>
              <a:t> </a:t>
            </a:r>
            <a:r>
              <a:rPr sz="2000" dirty="0">
                <a:solidFill>
                  <a:srgbClr val="E7E6E6"/>
                </a:solidFill>
                <a:latin typeface="Century Gothic"/>
                <a:cs typeface="Century Gothic"/>
              </a:rPr>
              <a:t>has</a:t>
            </a:r>
            <a:r>
              <a:rPr sz="2000" spc="75" dirty="0">
                <a:solidFill>
                  <a:srgbClr val="E7E6E6"/>
                </a:solidFill>
                <a:latin typeface="Century Gothic"/>
                <a:cs typeface="Century Gothic"/>
              </a:rPr>
              <a:t> </a:t>
            </a:r>
            <a:r>
              <a:rPr sz="2000" dirty="0">
                <a:solidFill>
                  <a:srgbClr val="E7E6E6"/>
                </a:solidFill>
                <a:latin typeface="Century Gothic"/>
                <a:cs typeface="Century Gothic"/>
              </a:rPr>
              <a:t>many</a:t>
            </a:r>
            <a:r>
              <a:rPr sz="2000" spc="90" dirty="0">
                <a:solidFill>
                  <a:srgbClr val="E7E6E6"/>
                </a:solidFill>
                <a:latin typeface="Century Gothic"/>
                <a:cs typeface="Century Gothic"/>
              </a:rPr>
              <a:t> </a:t>
            </a:r>
            <a:r>
              <a:rPr sz="2000" dirty="0">
                <a:solidFill>
                  <a:srgbClr val="E7E6E6"/>
                </a:solidFill>
                <a:latin typeface="Century Gothic"/>
                <a:cs typeface="Century Gothic"/>
              </a:rPr>
              <a:t>policies</a:t>
            </a:r>
            <a:r>
              <a:rPr sz="2000" spc="75" dirty="0">
                <a:solidFill>
                  <a:srgbClr val="E7E6E6"/>
                </a:solidFill>
                <a:latin typeface="Century Gothic"/>
                <a:cs typeface="Century Gothic"/>
              </a:rPr>
              <a:t> </a:t>
            </a:r>
            <a:r>
              <a:rPr sz="2000" spc="-25" dirty="0">
                <a:solidFill>
                  <a:srgbClr val="E7E6E6"/>
                </a:solidFill>
                <a:latin typeface="Century Gothic"/>
                <a:cs typeface="Century Gothic"/>
              </a:rPr>
              <a:t>and </a:t>
            </a:r>
            <a:r>
              <a:rPr sz="2000" dirty="0">
                <a:solidFill>
                  <a:srgbClr val="E7E6E6"/>
                </a:solidFill>
                <a:latin typeface="Century Gothic"/>
                <a:cs typeface="Century Gothic"/>
              </a:rPr>
              <a:t>procedures</a:t>
            </a:r>
            <a:r>
              <a:rPr sz="2000" spc="40" dirty="0">
                <a:solidFill>
                  <a:srgbClr val="E7E6E6"/>
                </a:solidFill>
                <a:latin typeface="Century Gothic"/>
                <a:cs typeface="Century Gothic"/>
              </a:rPr>
              <a:t> </a:t>
            </a:r>
            <a:r>
              <a:rPr sz="2000" dirty="0">
                <a:solidFill>
                  <a:srgbClr val="E7E6E6"/>
                </a:solidFill>
                <a:latin typeface="Century Gothic"/>
                <a:cs typeface="Century Gothic"/>
              </a:rPr>
              <a:t>to</a:t>
            </a:r>
            <a:r>
              <a:rPr sz="2000" spc="55" dirty="0">
                <a:solidFill>
                  <a:srgbClr val="E7E6E6"/>
                </a:solidFill>
                <a:latin typeface="Century Gothic"/>
                <a:cs typeface="Century Gothic"/>
              </a:rPr>
              <a:t> </a:t>
            </a:r>
            <a:r>
              <a:rPr sz="2000" dirty="0">
                <a:solidFill>
                  <a:srgbClr val="E7E6E6"/>
                </a:solidFill>
                <a:latin typeface="Century Gothic"/>
                <a:cs typeface="Century Gothic"/>
              </a:rPr>
              <a:t>prevent,</a:t>
            </a:r>
            <a:r>
              <a:rPr sz="2000" spc="55" dirty="0">
                <a:solidFill>
                  <a:srgbClr val="E7E6E6"/>
                </a:solidFill>
                <a:latin typeface="Century Gothic"/>
                <a:cs typeface="Century Gothic"/>
              </a:rPr>
              <a:t> </a:t>
            </a:r>
            <a:r>
              <a:rPr sz="2000" spc="-30" dirty="0">
                <a:solidFill>
                  <a:srgbClr val="E7E6E6"/>
                </a:solidFill>
                <a:latin typeface="Century Gothic"/>
                <a:cs typeface="Century Gothic"/>
              </a:rPr>
              <a:t>detect,</a:t>
            </a:r>
            <a:r>
              <a:rPr sz="2000" spc="60" dirty="0">
                <a:solidFill>
                  <a:srgbClr val="E7E6E6"/>
                </a:solidFill>
                <a:latin typeface="Century Gothic"/>
                <a:cs typeface="Century Gothic"/>
              </a:rPr>
              <a:t> </a:t>
            </a:r>
            <a:r>
              <a:rPr sz="2000" spc="-25" dirty="0">
                <a:solidFill>
                  <a:srgbClr val="E7E6E6"/>
                </a:solidFill>
                <a:latin typeface="Century Gothic"/>
                <a:cs typeface="Century Gothic"/>
              </a:rPr>
              <a:t>and </a:t>
            </a:r>
            <a:r>
              <a:rPr sz="2000" dirty="0">
                <a:solidFill>
                  <a:srgbClr val="E7E6E6"/>
                </a:solidFill>
                <a:latin typeface="Century Gothic"/>
                <a:cs typeface="Century Gothic"/>
              </a:rPr>
              <a:t>combat</a:t>
            </a:r>
            <a:r>
              <a:rPr sz="2000" spc="-70" dirty="0">
                <a:solidFill>
                  <a:srgbClr val="E7E6E6"/>
                </a:solidFill>
                <a:latin typeface="Century Gothic"/>
                <a:cs typeface="Century Gothic"/>
              </a:rPr>
              <a:t> </a:t>
            </a:r>
            <a:r>
              <a:rPr sz="2000" dirty="0">
                <a:solidFill>
                  <a:srgbClr val="E7E6E6"/>
                </a:solidFill>
                <a:latin typeface="Century Gothic"/>
                <a:cs typeface="Century Gothic"/>
              </a:rPr>
              <a:t>fraud,</a:t>
            </a:r>
            <a:r>
              <a:rPr sz="2000" spc="-70" dirty="0">
                <a:solidFill>
                  <a:srgbClr val="E7E6E6"/>
                </a:solidFill>
                <a:latin typeface="Century Gothic"/>
                <a:cs typeface="Century Gothic"/>
              </a:rPr>
              <a:t> </a:t>
            </a:r>
            <a:r>
              <a:rPr sz="2000" dirty="0">
                <a:solidFill>
                  <a:srgbClr val="E7E6E6"/>
                </a:solidFill>
                <a:latin typeface="Century Gothic"/>
                <a:cs typeface="Century Gothic"/>
              </a:rPr>
              <a:t>waste,</a:t>
            </a:r>
            <a:r>
              <a:rPr sz="2000" spc="-65" dirty="0">
                <a:solidFill>
                  <a:srgbClr val="E7E6E6"/>
                </a:solidFill>
                <a:latin typeface="Century Gothic"/>
                <a:cs typeface="Century Gothic"/>
              </a:rPr>
              <a:t> </a:t>
            </a:r>
            <a:r>
              <a:rPr sz="2000" dirty="0">
                <a:solidFill>
                  <a:srgbClr val="E7E6E6"/>
                </a:solidFill>
                <a:latin typeface="Century Gothic"/>
                <a:cs typeface="Century Gothic"/>
              </a:rPr>
              <a:t>and</a:t>
            </a:r>
            <a:r>
              <a:rPr sz="2000" spc="-60" dirty="0">
                <a:solidFill>
                  <a:srgbClr val="E7E6E6"/>
                </a:solidFill>
                <a:latin typeface="Century Gothic"/>
                <a:cs typeface="Century Gothic"/>
              </a:rPr>
              <a:t> </a:t>
            </a:r>
            <a:r>
              <a:rPr sz="2000" spc="-10" dirty="0">
                <a:solidFill>
                  <a:srgbClr val="E7E6E6"/>
                </a:solidFill>
                <a:latin typeface="Century Gothic"/>
                <a:cs typeface="Century Gothic"/>
              </a:rPr>
              <a:t>abuse.</a:t>
            </a:r>
            <a:endParaRPr sz="2000">
              <a:latin typeface="Century Gothic"/>
              <a:cs typeface="Century Gothic"/>
            </a:endParaRPr>
          </a:p>
          <a:p>
            <a:pPr algn="ctr">
              <a:lnSpc>
                <a:spcPct val="100000"/>
              </a:lnSpc>
            </a:pPr>
            <a:r>
              <a:rPr sz="2000" spc="-40" dirty="0">
                <a:solidFill>
                  <a:srgbClr val="E7E6E6"/>
                </a:solidFill>
                <a:latin typeface="Century Gothic"/>
                <a:cs typeface="Century Gothic"/>
              </a:rPr>
              <a:t>Above</a:t>
            </a:r>
            <a:r>
              <a:rPr sz="2000" spc="-85" dirty="0">
                <a:solidFill>
                  <a:srgbClr val="E7E6E6"/>
                </a:solidFill>
                <a:latin typeface="Century Gothic"/>
                <a:cs typeface="Century Gothic"/>
              </a:rPr>
              <a:t> </a:t>
            </a:r>
            <a:r>
              <a:rPr sz="2000" dirty="0">
                <a:solidFill>
                  <a:srgbClr val="E7E6E6"/>
                </a:solidFill>
                <a:latin typeface="Century Gothic"/>
                <a:cs typeface="Century Gothic"/>
              </a:rPr>
              <a:t>are</a:t>
            </a:r>
            <a:r>
              <a:rPr sz="2000" spc="-85" dirty="0">
                <a:solidFill>
                  <a:srgbClr val="E7E6E6"/>
                </a:solidFill>
                <a:latin typeface="Century Gothic"/>
                <a:cs typeface="Century Gothic"/>
              </a:rPr>
              <a:t> </a:t>
            </a:r>
            <a:r>
              <a:rPr sz="2000" spc="75" dirty="0">
                <a:solidFill>
                  <a:srgbClr val="E7E6E6"/>
                </a:solidFill>
                <a:latin typeface="Century Gothic"/>
                <a:cs typeface="Century Gothic"/>
              </a:rPr>
              <a:t>some</a:t>
            </a:r>
            <a:r>
              <a:rPr sz="2000" spc="-80" dirty="0">
                <a:solidFill>
                  <a:srgbClr val="E7E6E6"/>
                </a:solidFill>
                <a:latin typeface="Century Gothic"/>
                <a:cs typeface="Century Gothic"/>
              </a:rPr>
              <a:t> </a:t>
            </a:r>
            <a:r>
              <a:rPr sz="2000" spc="-10" dirty="0">
                <a:solidFill>
                  <a:srgbClr val="E7E6E6"/>
                </a:solidFill>
                <a:latin typeface="Century Gothic"/>
                <a:cs typeface="Century Gothic"/>
              </a:rPr>
              <a:t>examples.</a:t>
            </a:r>
            <a:endParaRPr sz="2000">
              <a:latin typeface="Century Gothic"/>
              <a:cs typeface="Century Gothic"/>
            </a:endParaRPr>
          </a:p>
        </p:txBody>
      </p:sp>
      <p:sp>
        <p:nvSpPr>
          <p:cNvPr id="14" name="object 14"/>
          <p:cNvSpPr txBox="1"/>
          <p:nvPr/>
        </p:nvSpPr>
        <p:spPr>
          <a:xfrm>
            <a:off x="217119" y="2093798"/>
            <a:ext cx="2124710" cy="2952750"/>
          </a:xfrm>
          <a:prstGeom prst="rect">
            <a:avLst/>
          </a:prstGeom>
        </p:spPr>
        <p:txBody>
          <a:bodyPr vert="horz" wrap="square" lIns="0" tIns="12700" rIns="0" bIns="0" rtlCol="0">
            <a:spAutoFit/>
          </a:bodyPr>
          <a:lstStyle/>
          <a:p>
            <a:pPr marL="12700" marR="5080" algn="ctr">
              <a:lnSpc>
                <a:spcPct val="100000"/>
              </a:lnSpc>
              <a:spcBef>
                <a:spcPts val="100"/>
              </a:spcBef>
            </a:pPr>
            <a:r>
              <a:rPr sz="4800" spc="170" dirty="0">
                <a:solidFill>
                  <a:srgbClr val="E7E6E6"/>
                </a:solidFill>
                <a:latin typeface="Century Gothic"/>
                <a:cs typeface="Century Gothic"/>
              </a:rPr>
              <a:t>FRAUD </a:t>
            </a:r>
            <a:r>
              <a:rPr sz="4800" spc="229" dirty="0">
                <a:solidFill>
                  <a:srgbClr val="E7E6E6"/>
                </a:solidFill>
                <a:latin typeface="Century Gothic"/>
                <a:cs typeface="Century Gothic"/>
              </a:rPr>
              <a:t>WASTE </a:t>
            </a:r>
            <a:r>
              <a:rPr sz="4800" spc="-25" dirty="0">
                <a:solidFill>
                  <a:srgbClr val="E7E6E6"/>
                </a:solidFill>
                <a:latin typeface="Century Gothic"/>
                <a:cs typeface="Century Gothic"/>
              </a:rPr>
              <a:t>AND </a:t>
            </a:r>
            <a:r>
              <a:rPr sz="4800" spc="254" dirty="0">
                <a:solidFill>
                  <a:srgbClr val="E7E6E6"/>
                </a:solidFill>
                <a:latin typeface="Century Gothic"/>
                <a:cs typeface="Century Gothic"/>
              </a:rPr>
              <a:t>ABUSE</a:t>
            </a:r>
            <a:endParaRPr sz="4800">
              <a:latin typeface="Century Gothic"/>
              <a:cs typeface="Century Gothic"/>
            </a:endParaRPr>
          </a:p>
        </p:txBody>
      </p:sp>
      <p:sp>
        <p:nvSpPr>
          <p:cNvPr id="15" name="object 15"/>
          <p:cNvSpPr txBox="1"/>
          <p:nvPr/>
        </p:nvSpPr>
        <p:spPr>
          <a:xfrm>
            <a:off x="4140453" y="1482597"/>
            <a:ext cx="6949440" cy="222059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dirty="0">
                <a:latin typeface="Century Gothic"/>
                <a:cs typeface="Century Gothic"/>
              </a:rPr>
              <a:t>Annual</a:t>
            </a:r>
            <a:r>
              <a:rPr sz="1800" spc="55" dirty="0">
                <a:latin typeface="Century Gothic"/>
                <a:cs typeface="Century Gothic"/>
              </a:rPr>
              <a:t> </a:t>
            </a:r>
            <a:r>
              <a:rPr sz="1800" dirty="0">
                <a:latin typeface="Century Gothic"/>
                <a:cs typeface="Century Gothic"/>
              </a:rPr>
              <a:t>company-wide</a:t>
            </a:r>
            <a:r>
              <a:rPr sz="1800" spc="105" dirty="0">
                <a:latin typeface="Century Gothic"/>
                <a:cs typeface="Century Gothic"/>
              </a:rPr>
              <a:t> </a:t>
            </a:r>
            <a:r>
              <a:rPr sz="1800" spc="160" dirty="0">
                <a:latin typeface="Century Gothic"/>
                <a:cs typeface="Century Gothic"/>
              </a:rPr>
              <a:t>risk</a:t>
            </a:r>
            <a:r>
              <a:rPr sz="1800" spc="110" dirty="0">
                <a:latin typeface="Century Gothic"/>
                <a:cs typeface="Century Gothic"/>
              </a:rPr>
              <a:t> </a:t>
            </a:r>
            <a:r>
              <a:rPr sz="1800" spc="75" dirty="0">
                <a:latin typeface="Century Gothic"/>
                <a:cs typeface="Century Gothic"/>
              </a:rPr>
              <a:t>assessments</a:t>
            </a:r>
            <a:endParaRPr sz="1800">
              <a:latin typeface="Century Gothic"/>
              <a:cs typeface="Century Gothic"/>
            </a:endParaRPr>
          </a:p>
          <a:p>
            <a:pPr marL="299085" indent="-286385">
              <a:lnSpc>
                <a:spcPct val="100000"/>
              </a:lnSpc>
              <a:buFont typeface="Arial"/>
              <a:buChar char="•"/>
              <a:tabLst>
                <a:tab pos="299085" algn="l"/>
              </a:tabLst>
            </a:pPr>
            <a:r>
              <a:rPr sz="1800" spc="165" dirty="0">
                <a:latin typeface="Century Gothic"/>
                <a:cs typeface="Century Gothic"/>
              </a:rPr>
              <a:t>Risk</a:t>
            </a:r>
            <a:r>
              <a:rPr sz="1800" spc="-10" dirty="0">
                <a:latin typeface="Century Gothic"/>
                <a:cs typeface="Century Gothic"/>
              </a:rPr>
              <a:t> </a:t>
            </a:r>
            <a:r>
              <a:rPr sz="1800" spc="70" dirty="0">
                <a:latin typeface="Century Gothic"/>
                <a:cs typeface="Century Gothic"/>
              </a:rPr>
              <a:t>mitigation</a:t>
            </a:r>
            <a:r>
              <a:rPr sz="1800" spc="-20" dirty="0">
                <a:latin typeface="Century Gothic"/>
                <a:cs typeface="Century Gothic"/>
              </a:rPr>
              <a:t> </a:t>
            </a:r>
            <a:r>
              <a:rPr sz="1800" spc="55" dirty="0">
                <a:latin typeface="Century Gothic"/>
                <a:cs typeface="Century Gothic"/>
              </a:rPr>
              <a:t>workplans</a:t>
            </a:r>
            <a:endParaRPr sz="1800">
              <a:latin typeface="Century Gothic"/>
              <a:cs typeface="Century Gothic"/>
            </a:endParaRPr>
          </a:p>
          <a:p>
            <a:pPr marL="299085" indent="-286385">
              <a:lnSpc>
                <a:spcPct val="100000"/>
              </a:lnSpc>
              <a:buFont typeface="Arial"/>
              <a:buChar char="•"/>
              <a:tabLst>
                <a:tab pos="299085" algn="l"/>
              </a:tabLst>
            </a:pPr>
            <a:r>
              <a:rPr sz="1800" dirty="0">
                <a:latin typeface="Century Gothic"/>
                <a:cs typeface="Century Gothic"/>
              </a:rPr>
              <a:t>Claims</a:t>
            </a:r>
            <a:r>
              <a:rPr sz="1800" spc="250" dirty="0">
                <a:latin typeface="Century Gothic"/>
                <a:cs typeface="Century Gothic"/>
              </a:rPr>
              <a:t> </a:t>
            </a:r>
            <a:r>
              <a:rPr sz="1800" spc="-10" dirty="0">
                <a:latin typeface="Century Gothic"/>
                <a:cs typeface="Century Gothic"/>
              </a:rPr>
              <a:t>verifications</a:t>
            </a:r>
            <a:endParaRPr sz="1800">
              <a:latin typeface="Century Gothic"/>
              <a:cs typeface="Century Gothic"/>
            </a:endParaRPr>
          </a:p>
          <a:p>
            <a:pPr marL="299085" indent="-286385">
              <a:lnSpc>
                <a:spcPct val="100000"/>
              </a:lnSpc>
              <a:buFont typeface="Arial"/>
              <a:buChar char="•"/>
              <a:tabLst>
                <a:tab pos="299085" algn="l"/>
              </a:tabLst>
            </a:pPr>
            <a:r>
              <a:rPr sz="1800" spc="55" dirty="0">
                <a:latin typeface="Century Gothic"/>
                <a:cs typeface="Century Gothic"/>
              </a:rPr>
              <a:t>Regular</a:t>
            </a:r>
            <a:r>
              <a:rPr sz="1800" spc="20" dirty="0">
                <a:latin typeface="Century Gothic"/>
                <a:cs typeface="Century Gothic"/>
              </a:rPr>
              <a:t> </a:t>
            </a:r>
            <a:r>
              <a:rPr sz="1800" spc="55" dirty="0">
                <a:latin typeface="Century Gothic"/>
                <a:cs typeface="Century Gothic"/>
              </a:rPr>
              <a:t>standing</a:t>
            </a:r>
            <a:r>
              <a:rPr sz="1800" dirty="0">
                <a:latin typeface="Century Gothic"/>
                <a:cs typeface="Century Gothic"/>
              </a:rPr>
              <a:t> order</a:t>
            </a:r>
            <a:r>
              <a:rPr sz="1800" spc="20" dirty="0">
                <a:latin typeface="Century Gothic"/>
                <a:cs typeface="Century Gothic"/>
              </a:rPr>
              <a:t> </a:t>
            </a:r>
            <a:r>
              <a:rPr sz="1800" spc="55" dirty="0">
                <a:latin typeface="Century Gothic"/>
                <a:cs typeface="Century Gothic"/>
              </a:rPr>
              <a:t>re-</a:t>
            </a:r>
            <a:r>
              <a:rPr sz="1800" spc="75" dirty="0">
                <a:latin typeface="Century Gothic"/>
                <a:cs typeface="Century Gothic"/>
              </a:rPr>
              <a:t>assessment</a:t>
            </a:r>
            <a:r>
              <a:rPr sz="1800" spc="-15" dirty="0">
                <a:latin typeface="Century Gothic"/>
                <a:cs typeface="Century Gothic"/>
              </a:rPr>
              <a:t> </a:t>
            </a:r>
            <a:r>
              <a:rPr sz="1800" spc="-10" dirty="0">
                <a:latin typeface="Century Gothic"/>
                <a:cs typeface="Century Gothic"/>
              </a:rPr>
              <a:t>and</a:t>
            </a:r>
            <a:r>
              <a:rPr sz="1800" dirty="0">
                <a:latin typeface="Century Gothic"/>
                <a:cs typeface="Century Gothic"/>
              </a:rPr>
              <a:t> </a:t>
            </a:r>
            <a:r>
              <a:rPr sz="1800" spc="55" dirty="0">
                <a:latin typeface="Century Gothic"/>
                <a:cs typeface="Century Gothic"/>
              </a:rPr>
              <a:t>re-</a:t>
            </a:r>
            <a:r>
              <a:rPr sz="1800" spc="-10" dirty="0">
                <a:latin typeface="Century Gothic"/>
                <a:cs typeface="Century Gothic"/>
              </a:rPr>
              <a:t>certification</a:t>
            </a:r>
            <a:endParaRPr sz="1800">
              <a:latin typeface="Century Gothic"/>
              <a:cs typeface="Century Gothic"/>
            </a:endParaRPr>
          </a:p>
          <a:p>
            <a:pPr marL="299085" indent="-286385">
              <a:lnSpc>
                <a:spcPct val="100000"/>
              </a:lnSpc>
              <a:buFont typeface="Arial"/>
              <a:buChar char="•"/>
              <a:tabLst>
                <a:tab pos="299085" algn="l"/>
              </a:tabLst>
            </a:pPr>
            <a:r>
              <a:rPr sz="1800" dirty="0">
                <a:latin typeface="Century Gothic"/>
                <a:cs typeface="Century Gothic"/>
              </a:rPr>
              <a:t>Confirmation</a:t>
            </a:r>
            <a:r>
              <a:rPr sz="1800" spc="95" dirty="0">
                <a:latin typeface="Century Gothic"/>
                <a:cs typeface="Century Gothic"/>
              </a:rPr>
              <a:t> </a:t>
            </a:r>
            <a:r>
              <a:rPr sz="1800" dirty="0">
                <a:latin typeface="Century Gothic"/>
                <a:cs typeface="Century Gothic"/>
              </a:rPr>
              <a:t>of</a:t>
            </a:r>
            <a:r>
              <a:rPr sz="1800" spc="95" dirty="0">
                <a:latin typeface="Century Gothic"/>
                <a:cs typeface="Century Gothic"/>
              </a:rPr>
              <a:t> </a:t>
            </a:r>
            <a:r>
              <a:rPr sz="1800" spc="70" dirty="0">
                <a:latin typeface="Century Gothic"/>
                <a:cs typeface="Century Gothic"/>
              </a:rPr>
              <a:t>member</a:t>
            </a:r>
            <a:r>
              <a:rPr sz="1800" spc="110" dirty="0">
                <a:latin typeface="Century Gothic"/>
                <a:cs typeface="Century Gothic"/>
              </a:rPr>
              <a:t> </a:t>
            </a:r>
            <a:r>
              <a:rPr sz="1800" spc="-30" dirty="0">
                <a:latin typeface="Century Gothic"/>
                <a:cs typeface="Century Gothic"/>
              </a:rPr>
              <a:t>attendance</a:t>
            </a:r>
            <a:r>
              <a:rPr sz="1800" spc="50" dirty="0">
                <a:latin typeface="Century Gothic"/>
                <a:cs typeface="Century Gothic"/>
              </a:rPr>
              <a:t> </a:t>
            </a:r>
            <a:r>
              <a:rPr sz="1800" spc="105" dirty="0">
                <a:latin typeface="Century Gothic"/>
                <a:cs typeface="Century Gothic"/>
              </a:rPr>
              <a:t>with</a:t>
            </a:r>
            <a:r>
              <a:rPr sz="1800" spc="95" dirty="0">
                <a:latin typeface="Century Gothic"/>
                <a:cs typeface="Century Gothic"/>
              </a:rPr>
              <a:t> </a:t>
            </a:r>
            <a:r>
              <a:rPr sz="1800" spc="-10" dirty="0">
                <a:latin typeface="Century Gothic"/>
                <a:cs typeface="Century Gothic"/>
              </a:rPr>
              <a:t>facilities</a:t>
            </a:r>
            <a:endParaRPr sz="1800">
              <a:latin typeface="Century Gothic"/>
              <a:cs typeface="Century Gothic"/>
            </a:endParaRPr>
          </a:p>
          <a:p>
            <a:pPr marL="299085" indent="-286385">
              <a:lnSpc>
                <a:spcPct val="100000"/>
              </a:lnSpc>
              <a:buFont typeface="Arial"/>
              <a:buChar char="•"/>
              <a:tabLst>
                <a:tab pos="299085" algn="l"/>
              </a:tabLst>
            </a:pPr>
            <a:r>
              <a:rPr sz="1800" spc="80" dirty="0">
                <a:latin typeface="Century Gothic"/>
                <a:cs typeface="Century Gothic"/>
              </a:rPr>
              <a:t>Field</a:t>
            </a:r>
            <a:r>
              <a:rPr sz="1800" spc="-5" dirty="0">
                <a:latin typeface="Century Gothic"/>
                <a:cs typeface="Century Gothic"/>
              </a:rPr>
              <a:t> </a:t>
            </a:r>
            <a:r>
              <a:rPr sz="1800" spc="85" dirty="0">
                <a:latin typeface="Century Gothic"/>
                <a:cs typeface="Century Gothic"/>
              </a:rPr>
              <a:t>monitoring</a:t>
            </a:r>
            <a:r>
              <a:rPr sz="1800" spc="-15" dirty="0">
                <a:latin typeface="Century Gothic"/>
                <a:cs typeface="Century Gothic"/>
              </a:rPr>
              <a:t> </a:t>
            </a:r>
            <a:r>
              <a:rPr sz="1800" spc="-10" dirty="0">
                <a:latin typeface="Century Gothic"/>
                <a:cs typeface="Century Gothic"/>
              </a:rPr>
              <a:t>activities</a:t>
            </a:r>
            <a:endParaRPr sz="1800">
              <a:latin typeface="Century Gothic"/>
              <a:cs typeface="Century Gothic"/>
            </a:endParaRPr>
          </a:p>
          <a:p>
            <a:pPr marL="299085" indent="-286385">
              <a:lnSpc>
                <a:spcPct val="100000"/>
              </a:lnSpc>
              <a:buFont typeface="Arial"/>
              <a:buChar char="•"/>
              <a:tabLst>
                <a:tab pos="299085" algn="l"/>
              </a:tabLst>
            </a:pPr>
            <a:r>
              <a:rPr sz="1800" spc="95" dirty="0">
                <a:latin typeface="Century Gothic"/>
                <a:cs typeface="Century Gothic"/>
              </a:rPr>
              <a:t>Pre-</a:t>
            </a:r>
            <a:r>
              <a:rPr sz="1800" spc="60" dirty="0">
                <a:latin typeface="Century Gothic"/>
                <a:cs typeface="Century Gothic"/>
              </a:rPr>
              <a:t>authorizations</a:t>
            </a:r>
            <a:r>
              <a:rPr sz="1800" spc="-65" dirty="0">
                <a:latin typeface="Century Gothic"/>
                <a:cs typeface="Century Gothic"/>
              </a:rPr>
              <a:t> </a:t>
            </a:r>
            <a:r>
              <a:rPr sz="1800" dirty="0">
                <a:latin typeface="Century Gothic"/>
                <a:cs typeface="Century Gothic"/>
              </a:rPr>
              <a:t>and</a:t>
            </a:r>
            <a:r>
              <a:rPr sz="1800" spc="-25" dirty="0">
                <a:latin typeface="Century Gothic"/>
                <a:cs typeface="Century Gothic"/>
              </a:rPr>
              <a:t> </a:t>
            </a:r>
            <a:r>
              <a:rPr sz="1800" spc="-180" dirty="0">
                <a:latin typeface="Century Gothic"/>
                <a:cs typeface="Century Gothic"/>
              </a:rPr>
              <a:t>a</a:t>
            </a:r>
            <a:r>
              <a:rPr sz="1800" spc="-15" dirty="0">
                <a:latin typeface="Century Gothic"/>
                <a:cs typeface="Century Gothic"/>
              </a:rPr>
              <a:t> </a:t>
            </a:r>
            <a:r>
              <a:rPr sz="1800" spc="60" dirty="0">
                <a:latin typeface="Century Gothic"/>
                <a:cs typeface="Century Gothic"/>
              </a:rPr>
              <a:t>unique</a:t>
            </a:r>
            <a:r>
              <a:rPr sz="1800" spc="-20" dirty="0">
                <a:latin typeface="Century Gothic"/>
                <a:cs typeface="Century Gothic"/>
              </a:rPr>
              <a:t> </a:t>
            </a:r>
            <a:r>
              <a:rPr sz="1800" dirty="0">
                <a:latin typeface="Century Gothic"/>
                <a:cs typeface="Century Gothic"/>
              </a:rPr>
              <a:t>job</a:t>
            </a:r>
            <a:r>
              <a:rPr sz="1800" spc="-20" dirty="0">
                <a:latin typeface="Century Gothic"/>
                <a:cs typeface="Century Gothic"/>
              </a:rPr>
              <a:t> </a:t>
            </a:r>
            <a:r>
              <a:rPr sz="1800" spc="80" dirty="0">
                <a:latin typeface="Century Gothic"/>
                <a:cs typeface="Century Gothic"/>
              </a:rPr>
              <a:t>number</a:t>
            </a:r>
            <a:r>
              <a:rPr sz="1800" spc="-30" dirty="0">
                <a:latin typeface="Century Gothic"/>
                <a:cs typeface="Century Gothic"/>
              </a:rPr>
              <a:t> </a:t>
            </a:r>
            <a:r>
              <a:rPr sz="1800" spc="60" dirty="0">
                <a:latin typeface="Century Gothic"/>
                <a:cs typeface="Century Gothic"/>
              </a:rPr>
              <a:t>for</a:t>
            </a:r>
            <a:r>
              <a:rPr sz="1800" spc="-20" dirty="0">
                <a:latin typeface="Century Gothic"/>
                <a:cs typeface="Century Gothic"/>
              </a:rPr>
              <a:t> </a:t>
            </a:r>
            <a:r>
              <a:rPr sz="1800" spc="-80" dirty="0">
                <a:latin typeface="Century Gothic"/>
                <a:cs typeface="Century Gothic"/>
              </a:rPr>
              <a:t>each</a:t>
            </a:r>
            <a:r>
              <a:rPr sz="1800" spc="-30" dirty="0">
                <a:latin typeface="Century Gothic"/>
                <a:cs typeface="Century Gothic"/>
              </a:rPr>
              <a:t> </a:t>
            </a:r>
            <a:r>
              <a:rPr sz="1800" spc="80" dirty="0">
                <a:latin typeface="Century Gothic"/>
                <a:cs typeface="Century Gothic"/>
              </a:rPr>
              <a:t>trip</a:t>
            </a:r>
            <a:endParaRPr sz="1800">
              <a:latin typeface="Century Gothic"/>
              <a:cs typeface="Century Gothic"/>
            </a:endParaRPr>
          </a:p>
          <a:p>
            <a:pPr marL="299085" indent="-286385">
              <a:lnSpc>
                <a:spcPct val="100000"/>
              </a:lnSpc>
              <a:buFont typeface="Arial"/>
              <a:buChar char="•"/>
              <a:tabLst>
                <a:tab pos="299085" algn="l"/>
              </a:tabLst>
            </a:pPr>
            <a:r>
              <a:rPr sz="1800" dirty="0">
                <a:latin typeface="Century Gothic"/>
                <a:cs typeface="Century Gothic"/>
              </a:rPr>
              <a:t>Conflict</a:t>
            </a:r>
            <a:r>
              <a:rPr sz="1800" spc="30" dirty="0">
                <a:latin typeface="Century Gothic"/>
                <a:cs typeface="Century Gothic"/>
              </a:rPr>
              <a:t> </a:t>
            </a:r>
            <a:r>
              <a:rPr sz="1800" dirty="0">
                <a:latin typeface="Century Gothic"/>
                <a:cs typeface="Century Gothic"/>
              </a:rPr>
              <a:t>of</a:t>
            </a:r>
            <a:r>
              <a:rPr sz="1800" spc="25" dirty="0">
                <a:latin typeface="Century Gothic"/>
                <a:cs typeface="Century Gothic"/>
              </a:rPr>
              <a:t> </a:t>
            </a:r>
            <a:r>
              <a:rPr sz="1800" spc="80" dirty="0">
                <a:latin typeface="Century Gothic"/>
                <a:cs typeface="Century Gothic"/>
              </a:rPr>
              <a:t>Interest</a:t>
            </a:r>
            <a:r>
              <a:rPr sz="1800" spc="-5" dirty="0">
                <a:latin typeface="Century Gothic"/>
                <a:cs typeface="Century Gothic"/>
              </a:rPr>
              <a:t> </a:t>
            </a:r>
            <a:r>
              <a:rPr sz="1800" spc="-10" dirty="0">
                <a:latin typeface="Century Gothic"/>
                <a:cs typeface="Century Gothic"/>
              </a:rPr>
              <a:t>policy</a:t>
            </a:r>
            <a:endParaRPr sz="1800">
              <a:latin typeface="Century Gothic"/>
              <a:cs typeface="Century Gothic"/>
            </a:endParaRPr>
          </a:p>
        </p:txBody>
      </p:sp>
      <p:grpSp>
        <p:nvGrpSpPr>
          <p:cNvPr id="16" name="object 16"/>
          <p:cNvGrpSpPr/>
          <p:nvPr/>
        </p:nvGrpSpPr>
        <p:grpSpPr>
          <a:xfrm>
            <a:off x="4700015" y="4323588"/>
            <a:ext cx="1831975" cy="1443355"/>
            <a:chOff x="4700015" y="4323588"/>
            <a:chExt cx="1831975" cy="1443355"/>
          </a:xfrm>
        </p:grpSpPr>
        <p:sp>
          <p:nvSpPr>
            <p:cNvPr id="17" name="object 17"/>
            <p:cNvSpPr/>
            <p:nvPr/>
          </p:nvSpPr>
          <p:spPr>
            <a:xfrm>
              <a:off x="4700015" y="4323588"/>
              <a:ext cx="769620" cy="1443355"/>
            </a:xfrm>
            <a:custGeom>
              <a:avLst/>
              <a:gdLst/>
              <a:ahLst/>
              <a:cxnLst/>
              <a:rect l="l" t="t" r="r" b="b"/>
              <a:pathLst>
                <a:path w="769620" h="1443354">
                  <a:moveTo>
                    <a:pt x="384810" y="0"/>
                  </a:moveTo>
                  <a:lnTo>
                    <a:pt x="0" y="0"/>
                  </a:lnTo>
                  <a:lnTo>
                    <a:pt x="384810" y="721613"/>
                  </a:lnTo>
                  <a:lnTo>
                    <a:pt x="0" y="1443228"/>
                  </a:lnTo>
                  <a:lnTo>
                    <a:pt x="384810" y="1443228"/>
                  </a:lnTo>
                  <a:lnTo>
                    <a:pt x="769620" y="721613"/>
                  </a:lnTo>
                  <a:lnTo>
                    <a:pt x="384810" y="0"/>
                  </a:lnTo>
                  <a:close/>
                </a:path>
              </a:pathLst>
            </a:custGeom>
            <a:solidFill>
              <a:srgbClr val="3A3838"/>
            </a:solidFill>
          </p:spPr>
          <p:txBody>
            <a:bodyPr wrap="square" lIns="0" tIns="0" rIns="0" bIns="0" rtlCol="0"/>
            <a:lstStyle/>
            <a:p>
              <a:endParaRPr/>
            </a:p>
          </p:txBody>
        </p:sp>
        <p:sp>
          <p:nvSpPr>
            <p:cNvPr id="18" name="object 18"/>
            <p:cNvSpPr/>
            <p:nvPr/>
          </p:nvSpPr>
          <p:spPr>
            <a:xfrm>
              <a:off x="5237987" y="4323588"/>
              <a:ext cx="768350" cy="1442085"/>
            </a:xfrm>
            <a:custGeom>
              <a:avLst/>
              <a:gdLst/>
              <a:ahLst/>
              <a:cxnLst/>
              <a:rect l="l" t="t" r="r" b="b"/>
              <a:pathLst>
                <a:path w="768350" h="1442085">
                  <a:moveTo>
                    <a:pt x="384048" y="0"/>
                  </a:moveTo>
                  <a:lnTo>
                    <a:pt x="0" y="0"/>
                  </a:lnTo>
                  <a:lnTo>
                    <a:pt x="384048" y="720851"/>
                  </a:lnTo>
                  <a:lnTo>
                    <a:pt x="0" y="1441704"/>
                  </a:lnTo>
                  <a:lnTo>
                    <a:pt x="384048" y="1441704"/>
                  </a:lnTo>
                  <a:lnTo>
                    <a:pt x="768096" y="720851"/>
                  </a:lnTo>
                  <a:lnTo>
                    <a:pt x="384048" y="0"/>
                  </a:lnTo>
                  <a:close/>
                </a:path>
              </a:pathLst>
            </a:custGeom>
            <a:solidFill>
              <a:srgbClr val="171717"/>
            </a:solidFill>
          </p:spPr>
          <p:txBody>
            <a:bodyPr wrap="square" lIns="0" tIns="0" rIns="0" bIns="0" rtlCol="0"/>
            <a:lstStyle/>
            <a:p>
              <a:endParaRPr/>
            </a:p>
          </p:txBody>
        </p:sp>
        <p:sp>
          <p:nvSpPr>
            <p:cNvPr id="19" name="object 19"/>
            <p:cNvSpPr/>
            <p:nvPr/>
          </p:nvSpPr>
          <p:spPr>
            <a:xfrm>
              <a:off x="5762243" y="4323588"/>
              <a:ext cx="769620" cy="1442085"/>
            </a:xfrm>
            <a:custGeom>
              <a:avLst/>
              <a:gdLst/>
              <a:ahLst/>
              <a:cxnLst/>
              <a:rect l="l" t="t" r="r" b="b"/>
              <a:pathLst>
                <a:path w="769620" h="1442085">
                  <a:moveTo>
                    <a:pt x="384809" y="0"/>
                  </a:moveTo>
                  <a:lnTo>
                    <a:pt x="0" y="0"/>
                  </a:lnTo>
                  <a:lnTo>
                    <a:pt x="384809" y="720851"/>
                  </a:lnTo>
                  <a:lnTo>
                    <a:pt x="0" y="1441704"/>
                  </a:lnTo>
                  <a:lnTo>
                    <a:pt x="384809" y="1441704"/>
                  </a:lnTo>
                  <a:lnTo>
                    <a:pt x="769620" y="720851"/>
                  </a:lnTo>
                  <a:lnTo>
                    <a:pt x="384809" y="0"/>
                  </a:lnTo>
                  <a:close/>
                </a:path>
              </a:pathLst>
            </a:custGeom>
            <a:solidFill>
              <a:srgbClr val="0D0D0D"/>
            </a:solidFill>
          </p:spPr>
          <p:txBody>
            <a:bodyPr wrap="square" lIns="0" tIns="0" rIns="0" bIns="0" rtlCol="0"/>
            <a:lstStyle/>
            <a:p>
              <a:endParaRPr/>
            </a:p>
          </p:txBody>
        </p:sp>
      </p:grpSp>
      <p:sp>
        <p:nvSpPr>
          <p:cNvPr id="20" name="object 20"/>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0"/>
            <a:ext cx="12249150" cy="6858000"/>
            <a:chOff x="-28575" y="0"/>
            <a:chExt cx="1224915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5" name="object 5"/>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sp>
          <p:nvSpPr>
            <p:cNvPr id="6" name="object 6"/>
            <p:cNvSpPr/>
            <p:nvPr/>
          </p:nvSpPr>
          <p:spPr>
            <a:xfrm>
              <a:off x="0" y="76200"/>
              <a:ext cx="12192000" cy="1280160"/>
            </a:xfrm>
            <a:custGeom>
              <a:avLst/>
              <a:gdLst/>
              <a:ahLst/>
              <a:cxnLst/>
              <a:rect l="l" t="t" r="r" b="b"/>
              <a:pathLst>
                <a:path w="12192000" h="1280160">
                  <a:moveTo>
                    <a:pt x="12192000" y="0"/>
                  </a:moveTo>
                  <a:lnTo>
                    <a:pt x="0" y="0"/>
                  </a:lnTo>
                  <a:lnTo>
                    <a:pt x="0" y="1279986"/>
                  </a:lnTo>
                  <a:lnTo>
                    <a:pt x="12192000" y="1029762"/>
                  </a:lnTo>
                  <a:lnTo>
                    <a:pt x="12192000" y="0"/>
                  </a:lnTo>
                  <a:close/>
                </a:path>
              </a:pathLst>
            </a:custGeom>
            <a:solidFill>
              <a:srgbClr val="1F4E79"/>
            </a:solidFill>
          </p:spPr>
          <p:txBody>
            <a:bodyPr wrap="square" lIns="0" tIns="0" rIns="0" bIns="0" rtlCol="0"/>
            <a:lstStyle/>
            <a:p>
              <a:endParaRPr/>
            </a:p>
          </p:txBody>
        </p:sp>
        <p:sp>
          <p:nvSpPr>
            <p:cNvPr id="7" name="object 7"/>
            <p:cNvSpPr/>
            <p:nvPr/>
          </p:nvSpPr>
          <p:spPr>
            <a:xfrm>
              <a:off x="0" y="76200"/>
              <a:ext cx="12192000" cy="1280160"/>
            </a:xfrm>
            <a:custGeom>
              <a:avLst/>
              <a:gdLst/>
              <a:ahLst/>
              <a:cxnLst/>
              <a:rect l="l" t="t" r="r" b="b"/>
              <a:pathLst>
                <a:path w="12192000" h="1280160">
                  <a:moveTo>
                    <a:pt x="12192000" y="1029762"/>
                  </a:moveTo>
                  <a:lnTo>
                    <a:pt x="0" y="1279986"/>
                  </a:lnTo>
                </a:path>
                <a:path w="12192000" h="1280160">
                  <a:moveTo>
                    <a:pt x="0" y="0"/>
                  </a:moveTo>
                  <a:lnTo>
                    <a:pt x="12192000" y="0"/>
                  </a:lnTo>
                </a:path>
              </a:pathLst>
            </a:custGeom>
            <a:ln w="57150">
              <a:solidFill>
                <a:srgbClr val="AEABAB"/>
              </a:solidFill>
              <a:prstDash val="sysDash"/>
            </a:ln>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334009" rIns="0" bIns="0" rtlCol="0">
            <a:spAutoFit/>
          </a:bodyPr>
          <a:lstStyle/>
          <a:p>
            <a:pPr marL="90805">
              <a:lnSpc>
                <a:spcPct val="100000"/>
              </a:lnSpc>
              <a:spcBef>
                <a:spcPts val="100"/>
              </a:spcBef>
            </a:pPr>
            <a:r>
              <a:rPr sz="2400" b="0" spc="-20" dirty="0">
                <a:solidFill>
                  <a:srgbClr val="D0CECE"/>
                </a:solidFill>
                <a:latin typeface="Century Gothic"/>
                <a:cs typeface="Century Gothic"/>
              </a:rPr>
              <a:t>Modivcare’s</a:t>
            </a:r>
            <a:r>
              <a:rPr sz="2400" b="0" spc="-60" dirty="0">
                <a:solidFill>
                  <a:srgbClr val="D0CECE"/>
                </a:solidFill>
                <a:latin typeface="Century Gothic"/>
                <a:cs typeface="Century Gothic"/>
              </a:rPr>
              <a:t> </a:t>
            </a:r>
            <a:r>
              <a:rPr sz="2400" b="0" spc="50" dirty="0">
                <a:solidFill>
                  <a:srgbClr val="D0CECE"/>
                </a:solidFill>
                <a:latin typeface="Century Gothic"/>
                <a:cs typeface="Century Gothic"/>
              </a:rPr>
              <a:t>purpose</a:t>
            </a:r>
            <a:r>
              <a:rPr sz="2400" b="0" spc="-80" dirty="0">
                <a:solidFill>
                  <a:srgbClr val="D0CECE"/>
                </a:solidFill>
                <a:latin typeface="Century Gothic"/>
                <a:cs typeface="Century Gothic"/>
              </a:rPr>
              <a:t> </a:t>
            </a:r>
            <a:r>
              <a:rPr sz="2400" b="0" spc="160" dirty="0">
                <a:solidFill>
                  <a:srgbClr val="D0CECE"/>
                </a:solidFill>
                <a:latin typeface="Century Gothic"/>
                <a:cs typeface="Century Gothic"/>
              </a:rPr>
              <a:t>is</a:t>
            </a:r>
            <a:endParaRPr sz="2400">
              <a:latin typeface="Century Gothic"/>
              <a:cs typeface="Century Gothic"/>
            </a:endParaRPr>
          </a:p>
          <a:p>
            <a:pPr marL="90805">
              <a:lnSpc>
                <a:spcPct val="100000"/>
              </a:lnSpc>
            </a:pPr>
            <a:r>
              <a:rPr sz="2400" spc="305" dirty="0">
                <a:solidFill>
                  <a:srgbClr val="D0CECE"/>
                </a:solidFill>
              </a:rPr>
              <a:t>MAKING</a:t>
            </a:r>
            <a:r>
              <a:rPr sz="2400" spc="135" dirty="0">
                <a:solidFill>
                  <a:srgbClr val="D0CECE"/>
                </a:solidFill>
              </a:rPr>
              <a:t> </a:t>
            </a:r>
            <a:r>
              <a:rPr sz="2400" spc="365" dirty="0">
                <a:solidFill>
                  <a:srgbClr val="D0CECE"/>
                </a:solidFill>
              </a:rPr>
              <a:t>CONNECTIONS</a:t>
            </a:r>
            <a:r>
              <a:rPr sz="2400" spc="114" dirty="0">
                <a:solidFill>
                  <a:srgbClr val="D0CECE"/>
                </a:solidFill>
              </a:rPr>
              <a:t> </a:t>
            </a:r>
            <a:r>
              <a:rPr sz="2400" spc="335" dirty="0">
                <a:solidFill>
                  <a:srgbClr val="D0CECE"/>
                </a:solidFill>
              </a:rPr>
              <a:t>TO</a:t>
            </a:r>
            <a:r>
              <a:rPr sz="2400" spc="155" dirty="0">
                <a:solidFill>
                  <a:srgbClr val="D0CECE"/>
                </a:solidFill>
              </a:rPr>
              <a:t> </a:t>
            </a:r>
            <a:r>
              <a:rPr sz="2400" spc="400" dirty="0">
                <a:solidFill>
                  <a:srgbClr val="D0CECE"/>
                </a:solidFill>
              </a:rPr>
              <a:t>CARE</a:t>
            </a:r>
            <a:endParaRPr sz="2400"/>
          </a:p>
        </p:txBody>
      </p:sp>
      <p:grpSp>
        <p:nvGrpSpPr>
          <p:cNvPr id="9" name="object 9"/>
          <p:cNvGrpSpPr/>
          <p:nvPr/>
        </p:nvGrpSpPr>
        <p:grpSpPr>
          <a:xfrm>
            <a:off x="2141289" y="3366732"/>
            <a:ext cx="7497445" cy="888365"/>
            <a:chOff x="2141289" y="3366732"/>
            <a:chExt cx="7497445" cy="888365"/>
          </a:xfrm>
        </p:grpSpPr>
        <p:pic>
          <p:nvPicPr>
            <p:cNvPr id="10" name="object 10"/>
            <p:cNvPicPr/>
            <p:nvPr/>
          </p:nvPicPr>
          <p:blipFill>
            <a:blip r:embed="rId3" cstate="print"/>
            <a:stretch>
              <a:fillRect/>
            </a:stretch>
          </p:blipFill>
          <p:spPr>
            <a:xfrm>
              <a:off x="2801314" y="3435485"/>
              <a:ext cx="132074" cy="132152"/>
            </a:xfrm>
            <a:prstGeom prst="rect">
              <a:avLst/>
            </a:prstGeom>
          </p:spPr>
        </p:pic>
        <p:pic>
          <p:nvPicPr>
            <p:cNvPr id="11" name="object 11"/>
            <p:cNvPicPr/>
            <p:nvPr/>
          </p:nvPicPr>
          <p:blipFill>
            <a:blip r:embed="rId4" cstate="print"/>
            <a:stretch>
              <a:fillRect/>
            </a:stretch>
          </p:blipFill>
          <p:spPr>
            <a:xfrm>
              <a:off x="3105085" y="3765865"/>
              <a:ext cx="105637" cy="105721"/>
            </a:xfrm>
            <a:prstGeom prst="rect">
              <a:avLst/>
            </a:prstGeom>
          </p:spPr>
        </p:pic>
        <p:pic>
          <p:nvPicPr>
            <p:cNvPr id="12" name="object 12"/>
            <p:cNvPicPr/>
            <p:nvPr/>
          </p:nvPicPr>
          <p:blipFill>
            <a:blip r:embed="rId3" cstate="print"/>
            <a:stretch>
              <a:fillRect/>
            </a:stretch>
          </p:blipFill>
          <p:spPr>
            <a:xfrm>
              <a:off x="2510750" y="3435485"/>
              <a:ext cx="132074" cy="132152"/>
            </a:xfrm>
            <a:prstGeom prst="rect">
              <a:avLst/>
            </a:prstGeom>
          </p:spPr>
        </p:pic>
        <p:pic>
          <p:nvPicPr>
            <p:cNvPr id="13" name="object 13"/>
            <p:cNvPicPr/>
            <p:nvPr/>
          </p:nvPicPr>
          <p:blipFill>
            <a:blip r:embed="rId5" cstate="print"/>
            <a:stretch>
              <a:fillRect/>
            </a:stretch>
          </p:blipFill>
          <p:spPr>
            <a:xfrm>
              <a:off x="2233394" y="3765865"/>
              <a:ext cx="105659" cy="105721"/>
            </a:xfrm>
            <a:prstGeom prst="rect">
              <a:avLst/>
            </a:prstGeom>
          </p:spPr>
        </p:pic>
        <p:sp>
          <p:nvSpPr>
            <p:cNvPr id="14" name="object 14"/>
            <p:cNvSpPr/>
            <p:nvPr/>
          </p:nvSpPr>
          <p:spPr>
            <a:xfrm>
              <a:off x="2141283" y="3594544"/>
              <a:ext cx="7497445" cy="660400"/>
            </a:xfrm>
            <a:custGeom>
              <a:avLst/>
              <a:gdLst/>
              <a:ahLst/>
              <a:cxnLst/>
              <a:rect l="l" t="t" r="r" b="b"/>
              <a:pathLst>
                <a:path w="7497445" h="660400">
                  <a:moveTo>
                    <a:pt x="1161554" y="459981"/>
                  </a:moveTo>
                  <a:lnTo>
                    <a:pt x="1113015" y="341807"/>
                  </a:lnTo>
                  <a:lnTo>
                    <a:pt x="1083132" y="312559"/>
                  </a:lnTo>
                  <a:lnTo>
                    <a:pt x="1030986" y="291261"/>
                  </a:lnTo>
                  <a:lnTo>
                    <a:pt x="1003007" y="291007"/>
                  </a:lnTo>
                  <a:lnTo>
                    <a:pt x="977252" y="296951"/>
                  </a:lnTo>
                  <a:lnTo>
                    <a:pt x="965111" y="302158"/>
                  </a:lnTo>
                  <a:lnTo>
                    <a:pt x="884555" y="245338"/>
                  </a:lnTo>
                  <a:lnTo>
                    <a:pt x="835685" y="41821"/>
                  </a:lnTo>
                  <a:lnTo>
                    <a:pt x="802170" y="16878"/>
                  </a:lnTo>
                  <a:lnTo>
                    <a:pt x="737946" y="0"/>
                  </a:lnTo>
                  <a:lnTo>
                    <a:pt x="702449" y="1346"/>
                  </a:lnTo>
                  <a:lnTo>
                    <a:pt x="665251" y="10820"/>
                  </a:lnTo>
                  <a:lnTo>
                    <a:pt x="620407" y="36537"/>
                  </a:lnTo>
                  <a:lnTo>
                    <a:pt x="580783" y="189826"/>
                  </a:lnTo>
                  <a:lnTo>
                    <a:pt x="545122" y="41821"/>
                  </a:lnTo>
                  <a:lnTo>
                    <a:pt x="541159" y="35217"/>
                  </a:lnTo>
                  <a:lnTo>
                    <a:pt x="511606" y="16878"/>
                  </a:lnTo>
                  <a:lnTo>
                    <a:pt x="483044" y="6134"/>
                  </a:lnTo>
                  <a:lnTo>
                    <a:pt x="447382" y="0"/>
                  </a:lnTo>
                  <a:lnTo>
                    <a:pt x="411886" y="1346"/>
                  </a:lnTo>
                  <a:lnTo>
                    <a:pt x="374688" y="10820"/>
                  </a:lnTo>
                  <a:lnTo>
                    <a:pt x="329844" y="36537"/>
                  </a:lnTo>
                  <a:lnTo>
                    <a:pt x="278333" y="245338"/>
                  </a:lnTo>
                  <a:lnTo>
                    <a:pt x="197764" y="302158"/>
                  </a:lnTo>
                  <a:lnTo>
                    <a:pt x="171843" y="293243"/>
                  </a:lnTo>
                  <a:lnTo>
                    <a:pt x="130568" y="291261"/>
                  </a:lnTo>
                  <a:lnTo>
                    <a:pt x="96989" y="301104"/>
                  </a:lnTo>
                  <a:lnTo>
                    <a:pt x="62039" y="325259"/>
                  </a:lnTo>
                  <a:lnTo>
                    <a:pt x="2286" y="451485"/>
                  </a:lnTo>
                  <a:lnTo>
                    <a:pt x="0" y="460552"/>
                  </a:lnTo>
                  <a:lnTo>
                    <a:pt x="800" y="469493"/>
                  </a:lnTo>
                  <a:lnTo>
                    <a:pt x="4330" y="477697"/>
                  </a:lnTo>
                  <a:lnTo>
                    <a:pt x="10210" y="484530"/>
                  </a:lnTo>
                  <a:lnTo>
                    <a:pt x="20777" y="488492"/>
                  </a:lnTo>
                  <a:lnTo>
                    <a:pt x="33680" y="487311"/>
                  </a:lnTo>
                  <a:lnTo>
                    <a:pt x="45935" y="479018"/>
                  </a:lnTo>
                  <a:lnTo>
                    <a:pt x="78892" y="403910"/>
                  </a:lnTo>
                  <a:lnTo>
                    <a:pt x="78892" y="633857"/>
                  </a:lnTo>
                  <a:lnTo>
                    <a:pt x="131724" y="633857"/>
                  </a:lnTo>
                  <a:lnTo>
                    <a:pt x="131724" y="475272"/>
                  </a:lnTo>
                  <a:lnTo>
                    <a:pt x="158140" y="475272"/>
                  </a:lnTo>
                  <a:lnTo>
                    <a:pt x="158140" y="633857"/>
                  </a:lnTo>
                  <a:lnTo>
                    <a:pt x="210972" y="633857"/>
                  </a:lnTo>
                  <a:lnTo>
                    <a:pt x="210972" y="356336"/>
                  </a:lnTo>
                  <a:lnTo>
                    <a:pt x="321919" y="279692"/>
                  </a:lnTo>
                  <a:lnTo>
                    <a:pt x="325882" y="274408"/>
                  </a:lnTo>
                  <a:lnTo>
                    <a:pt x="369455" y="92036"/>
                  </a:lnTo>
                  <a:lnTo>
                    <a:pt x="369455" y="633857"/>
                  </a:lnTo>
                  <a:lnTo>
                    <a:pt x="422287" y="633857"/>
                  </a:lnTo>
                  <a:lnTo>
                    <a:pt x="422287" y="329907"/>
                  </a:lnTo>
                  <a:lnTo>
                    <a:pt x="448703" y="329907"/>
                  </a:lnTo>
                  <a:lnTo>
                    <a:pt x="448703" y="633857"/>
                  </a:lnTo>
                  <a:lnTo>
                    <a:pt x="501535" y="633857"/>
                  </a:lnTo>
                  <a:lnTo>
                    <a:pt x="501535" y="92036"/>
                  </a:lnTo>
                  <a:lnTo>
                    <a:pt x="555688" y="310083"/>
                  </a:lnTo>
                  <a:lnTo>
                    <a:pt x="559054" y="318198"/>
                  </a:lnTo>
                  <a:lnTo>
                    <a:pt x="564769" y="324459"/>
                  </a:lnTo>
                  <a:lnTo>
                    <a:pt x="572211" y="328485"/>
                  </a:lnTo>
                  <a:lnTo>
                    <a:pt x="580783" y="329907"/>
                  </a:lnTo>
                  <a:lnTo>
                    <a:pt x="589343" y="328485"/>
                  </a:lnTo>
                  <a:lnTo>
                    <a:pt x="596798" y="324459"/>
                  </a:lnTo>
                  <a:lnTo>
                    <a:pt x="602513" y="318198"/>
                  </a:lnTo>
                  <a:lnTo>
                    <a:pt x="605878" y="310083"/>
                  </a:lnTo>
                  <a:lnTo>
                    <a:pt x="660019" y="92036"/>
                  </a:lnTo>
                  <a:lnTo>
                    <a:pt x="660019" y="203047"/>
                  </a:lnTo>
                  <a:lnTo>
                    <a:pt x="613803" y="395986"/>
                  </a:lnTo>
                  <a:lnTo>
                    <a:pt x="660019" y="395986"/>
                  </a:lnTo>
                  <a:lnTo>
                    <a:pt x="660019" y="633857"/>
                  </a:lnTo>
                  <a:lnTo>
                    <a:pt x="712851" y="633857"/>
                  </a:lnTo>
                  <a:lnTo>
                    <a:pt x="712851" y="395986"/>
                  </a:lnTo>
                  <a:lnTo>
                    <a:pt x="739267" y="395986"/>
                  </a:lnTo>
                  <a:lnTo>
                    <a:pt x="739267" y="633857"/>
                  </a:lnTo>
                  <a:lnTo>
                    <a:pt x="792099" y="633857"/>
                  </a:lnTo>
                  <a:lnTo>
                    <a:pt x="792099" y="395986"/>
                  </a:lnTo>
                  <a:lnTo>
                    <a:pt x="838327" y="395986"/>
                  </a:lnTo>
                  <a:lnTo>
                    <a:pt x="792099" y="203047"/>
                  </a:lnTo>
                  <a:lnTo>
                    <a:pt x="792099" y="92036"/>
                  </a:lnTo>
                  <a:lnTo>
                    <a:pt x="837006" y="274408"/>
                  </a:lnTo>
                  <a:lnTo>
                    <a:pt x="846251" y="283654"/>
                  </a:lnTo>
                  <a:lnTo>
                    <a:pt x="951903" y="357657"/>
                  </a:lnTo>
                  <a:lnTo>
                    <a:pt x="951903" y="439597"/>
                  </a:lnTo>
                  <a:lnTo>
                    <a:pt x="924179" y="514921"/>
                  </a:lnTo>
                  <a:lnTo>
                    <a:pt x="950582" y="514921"/>
                  </a:lnTo>
                  <a:lnTo>
                    <a:pt x="950582" y="633857"/>
                  </a:lnTo>
                  <a:lnTo>
                    <a:pt x="1003414" y="633857"/>
                  </a:lnTo>
                  <a:lnTo>
                    <a:pt x="1003414" y="514921"/>
                  </a:lnTo>
                  <a:lnTo>
                    <a:pt x="1029830" y="514921"/>
                  </a:lnTo>
                  <a:lnTo>
                    <a:pt x="1029830" y="633857"/>
                  </a:lnTo>
                  <a:lnTo>
                    <a:pt x="1082636" y="633857"/>
                  </a:lnTo>
                  <a:lnTo>
                    <a:pt x="1082636" y="514921"/>
                  </a:lnTo>
                  <a:lnTo>
                    <a:pt x="1109052" y="514921"/>
                  </a:lnTo>
                  <a:lnTo>
                    <a:pt x="1083957" y="444881"/>
                  </a:lnTo>
                  <a:lnTo>
                    <a:pt x="1083957" y="403910"/>
                  </a:lnTo>
                  <a:lnTo>
                    <a:pt x="1117104" y="479577"/>
                  </a:lnTo>
                  <a:lnTo>
                    <a:pt x="1122921" y="484530"/>
                  </a:lnTo>
                  <a:lnTo>
                    <a:pt x="1142072" y="488492"/>
                  </a:lnTo>
                  <a:lnTo>
                    <a:pt x="1147356" y="487172"/>
                  </a:lnTo>
                  <a:lnTo>
                    <a:pt x="1157757" y="476948"/>
                  </a:lnTo>
                  <a:lnTo>
                    <a:pt x="1160894" y="468833"/>
                  </a:lnTo>
                  <a:lnTo>
                    <a:pt x="1161554" y="459981"/>
                  </a:lnTo>
                  <a:close/>
                </a:path>
                <a:path w="7497445" h="660400">
                  <a:moveTo>
                    <a:pt x="7021042" y="395986"/>
                  </a:moveTo>
                  <a:lnTo>
                    <a:pt x="7012724" y="344551"/>
                  </a:lnTo>
                  <a:lnTo>
                    <a:pt x="6990054" y="302539"/>
                  </a:lnTo>
                  <a:lnTo>
                    <a:pt x="6956438" y="274218"/>
                  </a:lnTo>
                  <a:lnTo>
                    <a:pt x="6915264" y="263829"/>
                  </a:lnTo>
                  <a:lnTo>
                    <a:pt x="6874078" y="274218"/>
                  </a:lnTo>
                  <a:lnTo>
                    <a:pt x="6840461" y="302539"/>
                  </a:lnTo>
                  <a:lnTo>
                    <a:pt x="6817792" y="344551"/>
                  </a:lnTo>
                  <a:lnTo>
                    <a:pt x="6809473" y="395986"/>
                  </a:lnTo>
                  <a:lnTo>
                    <a:pt x="6817792" y="447433"/>
                  </a:lnTo>
                  <a:lnTo>
                    <a:pt x="6840461" y="489432"/>
                  </a:lnTo>
                  <a:lnTo>
                    <a:pt x="6874078" y="517753"/>
                  </a:lnTo>
                  <a:lnTo>
                    <a:pt x="6915264" y="528142"/>
                  </a:lnTo>
                  <a:lnTo>
                    <a:pt x="6956438" y="517753"/>
                  </a:lnTo>
                  <a:lnTo>
                    <a:pt x="6990054" y="489432"/>
                  </a:lnTo>
                  <a:lnTo>
                    <a:pt x="7012724" y="447433"/>
                  </a:lnTo>
                  <a:lnTo>
                    <a:pt x="7021042" y="395986"/>
                  </a:lnTo>
                  <a:close/>
                </a:path>
                <a:path w="7497445" h="660400">
                  <a:moveTo>
                    <a:pt x="7497026" y="131686"/>
                  </a:moveTo>
                  <a:lnTo>
                    <a:pt x="7417689" y="131686"/>
                  </a:lnTo>
                  <a:lnTo>
                    <a:pt x="7417689" y="250621"/>
                  </a:lnTo>
                  <a:lnTo>
                    <a:pt x="7417689" y="541350"/>
                  </a:lnTo>
                  <a:lnTo>
                    <a:pt x="7378027" y="580999"/>
                  </a:lnTo>
                  <a:lnTo>
                    <a:pt x="6465697" y="580999"/>
                  </a:lnTo>
                  <a:lnTo>
                    <a:pt x="6412801" y="528142"/>
                  </a:lnTo>
                  <a:lnTo>
                    <a:pt x="6412801" y="263829"/>
                  </a:lnTo>
                  <a:lnTo>
                    <a:pt x="6465697" y="210972"/>
                  </a:lnTo>
                  <a:lnTo>
                    <a:pt x="7378027" y="210972"/>
                  </a:lnTo>
                  <a:lnTo>
                    <a:pt x="7417689" y="250621"/>
                  </a:lnTo>
                  <a:lnTo>
                    <a:pt x="7417689" y="131686"/>
                  </a:lnTo>
                  <a:lnTo>
                    <a:pt x="6333464" y="131686"/>
                  </a:lnTo>
                  <a:lnTo>
                    <a:pt x="6333464" y="660285"/>
                  </a:lnTo>
                  <a:lnTo>
                    <a:pt x="7497026" y="660285"/>
                  </a:lnTo>
                  <a:lnTo>
                    <a:pt x="7497026" y="580999"/>
                  </a:lnTo>
                  <a:lnTo>
                    <a:pt x="7497026" y="210972"/>
                  </a:lnTo>
                  <a:lnTo>
                    <a:pt x="7497026" y="131686"/>
                  </a:lnTo>
                  <a:close/>
                </a:path>
              </a:pathLst>
            </a:custGeom>
            <a:solidFill>
              <a:srgbClr val="AEABAB"/>
            </a:solidFill>
          </p:spPr>
          <p:txBody>
            <a:bodyPr wrap="square" lIns="0" tIns="0" rIns="0" bIns="0" rtlCol="0"/>
            <a:lstStyle/>
            <a:p>
              <a:endParaRPr/>
            </a:p>
          </p:txBody>
        </p:sp>
        <p:pic>
          <p:nvPicPr>
            <p:cNvPr id="15" name="object 15"/>
            <p:cNvPicPr/>
            <p:nvPr/>
          </p:nvPicPr>
          <p:blipFill>
            <a:blip r:embed="rId6" cstate="print"/>
            <a:stretch>
              <a:fillRect/>
            </a:stretch>
          </p:blipFill>
          <p:spPr>
            <a:xfrm>
              <a:off x="9347442" y="3950879"/>
              <a:ext cx="79335" cy="79291"/>
            </a:xfrm>
            <a:prstGeom prst="rect">
              <a:avLst/>
            </a:prstGeom>
          </p:spPr>
        </p:pic>
        <p:pic>
          <p:nvPicPr>
            <p:cNvPr id="16" name="object 16"/>
            <p:cNvPicPr/>
            <p:nvPr/>
          </p:nvPicPr>
          <p:blipFill>
            <a:blip r:embed="rId7" cstate="print"/>
            <a:stretch>
              <a:fillRect/>
            </a:stretch>
          </p:blipFill>
          <p:spPr>
            <a:xfrm>
              <a:off x="8686317" y="3950879"/>
              <a:ext cx="79335" cy="79291"/>
            </a:xfrm>
            <a:prstGeom prst="rect">
              <a:avLst/>
            </a:prstGeom>
          </p:spPr>
        </p:pic>
        <p:sp>
          <p:nvSpPr>
            <p:cNvPr id="17" name="object 17"/>
            <p:cNvSpPr/>
            <p:nvPr/>
          </p:nvSpPr>
          <p:spPr>
            <a:xfrm>
              <a:off x="8625484" y="3366744"/>
              <a:ext cx="897890" cy="306705"/>
            </a:xfrm>
            <a:custGeom>
              <a:avLst/>
              <a:gdLst/>
              <a:ahLst/>
              <a:cxnLst/>
              <a:rect l="l" t="t" r="r" b="b"/>
              <a:pathLst>
                <a:path w="897890" h="306704">
                  <a:moveTo>
                    <a:pt x="766902" y="138785"/>
                  </a:moveTo>
                  <a:lnTo>
                    <a:pt x="711377" y="0"/>
                  </a:lnTo>
                  <a:lnTo>
                    <a:pt x="0" y="290766"/>
                  </a:lnTo>
                  <a:lnTo>
                    <a:pt x="407250" y="210146"/>
                  </a:lnTo>
                  <a:lnTo>
                    <a:pt x="667740" y="104432"/>
                  </a:lnTo>
                  <a:lnTo>
                    <a:pt x="687578" y="154647"/>
                  </a:lnTo>
                  <a:lnTo>
                    <a:pt x="766902" y="138785"/>
                  </a:lnTo>
                  <a:close/>
                </a:path>
                <a:path w="897890" h="306704">
                  <a:moveTo>
                    <a:pt x="897788" y="306616"/>
                  </a:moveTo>
                  <a:lnTo>
                    <a:pt x="871372" y="171831"/>
                  </a:lnTo>
                  <a:lnTo>
                    <a:pt x="193052" y="306616"/>
                  </a:lnTo>
                  <a:lnTo>
                    <a:pt x="598982" y="306616"/>
                  </a:lnTo>
                  <a:lnTo>
                    <a:pt x="807897" y="265658"/>
                  </a:lnTo>
                  <a:lnTo>
                    <a:pt x="817156" y="306616"/>
                  </a:lnTo>
                  <a:lnTo>
                    <a:pt x="897788" y="306616"/>
                  </a:lnTo>
                  <a:close/>
                </a:path>
              </a:pathLst>
            </a:custGeom>
            <a:solidFill>
              <a:srgbClr val="AEABAB"/>
            </a:solidFill>
          </p:spPr>
          <p:txBody>
            <a:bodyPr wrap="square" lIns="0" tIns="0" rIns="0" bIns="0" rtlCol="0"/>
            <a:lstStyle/>
            <a:p>
              <a:endParaRPr/>
            </a:p>
          </p:txBody>
        </p:sp>
      </p:grpSp>
      <p:sp>
        <p:nvSpPr>
          <p:cNvPr id="18" name="object 18"/>
          <p:cNvSpPr txBox="1"/>
          <p:nvPr/>
        </p:nvSpPr>
        <p:spPr>
          <a:xfrm>
            <a:off x="2575941" y="1607311"/>
            <a:ext cx="7037070" cy="574040"/>
          </a:xfrm>
          <a:prstGeom prst="rect">
            <a:avLst/>
          </a:prstGeom>
        </p:spPr>
        <p:txBody>
          <a:bodyPr vert="horz" wrap="square" lIns="0" tIns="12700" rIns="0" bIns="0" rtlCol="0">
            <a:spAutoFit/>
          </a:bodyPr>
          <a:lstStyle/>
          <a:p>
            <a:pPr marL="742950" marR="5080" indent="-730885">
              <a:lnSpc>
                <a:spcPct val="100000"/>
              </a:lnSpc>
              <a:spcBef>
                <a:spcPts val="100"/>
              </a:spcBef>
            </a:pPr>
            <a:r>
              <a:rPr sz="1800" spc="65" dirty="0">
                <a:solidFill>
                  <a:srgbClr val="252525"/>
                </a:solidFill>
                <a:latin typeface="Century Gothic"/>
                <a:cs typeface="Century Gothic"/>
              </a:rPr>
              <a:t>Non-</a:t>
            </a:r>
            <a:r>
              <a:rPr sz="1800" spc="-10" dirty="0">
                <a:solidFill>
                  <a:srgbClr val="252525"/>
                </a:solidFill>
                <a:latin typeface="Century Gothic"/>
                <a:cs typeface="Century Gothic"/>
              </a:rPr>
              <a:t>compliance</a:t>
            </a:r>
            <a:r>
              <a:rPr sz="1800" spc="25" dirty="0">
                <a:solidFill>
                  <a:srgbClr val="252525"/>
                </a:solidFill>
                <a:latin typeface="Century Gothic"/>
                <a:cs typeface="Century Gothic"/>
              </a:rPr>
              <a:t> </a:t>
            </a:r>
            <a:r>
              <a:rPr sz="1800" dirty="0">
                <a:solidFill>
                  <a:srgbClr val="252525"/>
                </a:solidFill>
                <a:latin typeface="Century Gothic"/>
                <a:cs typeface="Century Gothic"/>
              </a:rPr>
              <a:t>negatively</a:t>
            </a:r>
            <a:r>
              <a:rPr sz="1800" spc="20" dirty="0">
                <a:solidFill>
                  <a:srgbClr val="252525"/>
                </a:solidFill>
                <a:latin typeface="Century Gothic"/>
                <a:cs typeface="Century Gothic"/>
              </a:rPr>
              <a:t> </a:t>
            </a:r>
            <a:r>
              <a:rPr sz="1800" dirty="0">
                <a:solidFill>
                  <a:srgbClr val="252525"/>
                </a:solidFill>
                <a:latin typeface="Century Gothic"/>
                <a:cs typeface="Century Gothic"/>
              </a:rPr>
              <a:t>affects</a:t>
            </a:r>
            <a:r>
              <a:rPr sz="1800" spc="10" dirty="0">
                <a:solidFill>
                  <a:srgbClr val="252525"/>
                </a:solidFill>
                <a:latin typeface="Century Gothic"/>
                <a:cs typeface="Century Gothic"/>
              </a:rPr>
              <a:t> </a:t>
            </a:r>
            <a:r>
              <a:rPr sz="1800" spc="75" dirty="0">
                <a:solidFill>
                  <a:srgbClr val="252525"/>
                </a:solidFill>
                <a:latin typeface="Century Gothic"/>
                <a:cs typeface="Century Gothic"/>
              </a:rPr>
              <a:t>our</a:t>
            </a:r>
            <a:r>
              <a:rPr sz="1800" spc="30" dirty="0">
                <a:solidFill>
                  <a:srgbClr val="252525"/>
                </a:solidFill>
                <a:latin typeface="Century Gothic"/>
                <a:cs typeface="Century Gothic"/>
              </a:rPr>
              <a:t> </a:t>
            </a:r>
            <a:r>
              <a:rPr sz="1800" dirty="0">
                <a:solidFill>
                  <a:srgbClr val="252525"/>
                </a:solidFill>
                <a:latin typeface="Century Gothic"/>
                <a:cs typeface="Century Gothic"/>
              </a:rPr>
              <a:t>ability</a:t>
            </a:r>
            <a:r>
              <a:rPr sz="1800" spc="45" dirty="0">
                <a:solidFill>
                  <a:srgbClr val="252525"/>
                </a:solidFill>
                <a:latin typeface="Century Gothic"/>
                <a:cs typeface="Century Gothic"/>
              </a:rPr>
              <a:t> </a:t>
            </a:r>
            <a:r>
              <a:rPr sz="1800" dirty="0">
                <a:solidFill>
                  <a:srgbClr val="252525"/>
                </a:solidFill>
                <a:latin typeface="Century Gothic"/>
                <a:cs typeface="Century Gothic"/>
              </a:rPr>
              <a:t>to</a:t>
            </a:r>
            <a:r>
              <a:rPr sz="1800" spc="25" dirty="0">
                <a:solidFill>
                  <a:srgbClr val="252525"/>
                </a:solidFill>
                <a:latin typeface="Century Gothic"/>
                <a:cs typeface="Century Gothic"/>
              </a:rPr>
              <a:t> </a:t>
            </a:r>
            <a:r>
              <a:rPr sz="1800" dirty="0">
                <a:solidFill>
                  <a:srgbClr val="252525"/>
                </a:solidFill>
                <a:latin typeface="Century Gothic"/>
                <a:cs typeface="Century Gothic"/>
              </a:rPr>
              <a:t>carry</a:t>
            </a:r>
            <a:r>
              <a:rPr sz="1800" spc="30" dirty="0">
                <a:solidFill>
                  <a:srgbClr val="252525"/>
                </a:solidFill>
                <a:latin typeface="Century Gothic"/>
                <a:cs typeface="Century Gothic"/>
              </a:rPr>
              <a:t> </a:t>
            </a:r>
            <a:r>
              <a:rPr sz="1800" spc="55" dirty="0">
                <a:solidFill>
                  <a:srgbClr val="252525"/>
                </a:solidFill>
                <a:latin typeface="Century Gothic"/>
                <a:cs typeface="Century Gothic"/>
              </a:rPr>
              <a:t>out</a:t>
            </a:r>
            <a:r>
              <a:rPr sz="1800" spc="25" dirty="0">
                <a:solidFill>
                  <a:srgbClr val="252525"/>
                </a:solidFill>
                <a:latin typeface="Century Gothic"/>
                <a:cs typeface="Century Gothic"/>
              </a:rPr>
              <a:t> </a:t>
            </a:r>
            <a:r>
              <a:rPr sz="1800" spc="50" dirty="0">
                <a:solidFill>
                  <a:srgbClr val="252525"/>
                </a:solidFill>
                <a:latin typeface="Century Gothic"/>
                <a:cs typeface="Century Gothic"/>
              </a:rPr>
              <a:t>our </a:t>
            </a:r>
            <a:r>
              <a:rPr sz="1800" spc="45" dirty="0">
                <a:solidFill>
                  <a:srgbClr val="252525"/>
                </a:solidFill>
                <a:latin typeface="Century Gothic"/>
                <a:cs typeface="Century Gothic"/>
              </a:rPr>
              <a:t>purpose</a:t>
            </a:r>
            <a:r>
              <a:rPr sz="1800" spc="-25" dirty="0">
                <a:solidFill>
                  <a:srgbClr val="252525"/>
                </a:solidFill>
                <a:latin typeface="Century Gothic"/>
                <a:cs typeface="Century Gothic"/>
              </a:rPr>
              <a:t> </a:t>
            </a:r>
            <a:r>
              <a:rPr sz="1800" spc="105" dirty="0">
                <a:solidFill>
                  <a:srgbClr val="252525"/>
                </a:solidFill>
                <a:latin typeface="Century Gothic"/>
                <a:cs typeface="Century Gothic"/>
              </a:rPr>
              <a:t>in</a:t>
            </a:r>
            <a:r>
              <a:rPr sz="1800" spc="-10" dirty="0">
                <a:solidFill>
                  <a:srgbClr val="252525"/>
                </a:solidFill>
                <a:latin typeface="Century Gothic"/>
                <a:cs typeface="Century Gothic"/>
              </a:rPr>
              <a:t> </a:t>
            </a:r>
            <a:r>
              <a:rPr sz="1800" spc="-180" dirty="0">
                <a:solidFill>
                  <a:srgbClr val="252525"/>
                </a:solidFill>
                <a:latin typeface="Century Gothic"/>
                <a:cs typeface="Century Gothic"/>
              </a:rPr>
              <a:t>a</a:t>
            </a:r>
            <a:r>
              <a:rPr sz="1800" spc="-20" dirty="0">
                <a:solidFill>
                  <a:srgbClr val="252525"/>
                </a:solidFill>
                <a:latin typeface="Century Gothic"/>
                <a:cs typeface="Century Gothic"/>
              </a:rPr>
              <a:t> </a:t>
            </a:r>
            <a:r>
              <a:rPr sz="1800" spc="-25" dirty="0">
                <a:solidFill>
                  <a:srgbClr val="252525"/>
                </a:solidFill>
                <a:latin typeface="Century Gothic"/>
                <a:cs typeface="Century Gothic"/>
              </a:rPr>
              <a:t>safe,</a:t>
            </a:r>
            <a:r>
              <a:rPr sz="1800" spc="-20" dirty="0">
                <a:solidFill>
                  <a:srgbClr val="252525"/>
                </a:solidFill>
                <a:latin typeface="Century Gothic"/>
                <a:cs typeface="Century Gothic"/>
              </a:rPr>
              <a:t> </a:t>
            </a:r>
            <a:r>
              <a:rPr sz="1800" spc="-25" dirty="0">
                <a:solidFill>
                  <a:srgbClr val="252525"/>
                </a:solidFill>
                <a:latin typeface="Century Gothic"/>
                <a:cs typeface="Century Gothic"/>
              </a:rPr>
              <a:t>effective,</a:t>
            </a:r>
            <a:r>
              <a:rPr sz="1800" spc="-20" dirty="0">
                <a:solidFill>
                  <a:srgbClr val="252525"/>
                </a:solidFill>
                <a:latin typeface="Century Gothic"/>
                <a:cs typeface="Century Gothic"/>
              </a:rPr>
              <a:t> </a:t>
            </a:r>
            <a:r>
              <a:rPr sz="1800" dirty="0">
                <a:solidFill>
                  <a:srgbClr val="252525"/>
                </a:solidFill>
                <a:latin typeface="Century Gothic"/>
                <a:cs typeface="Century Gothic"/>
              </a:rPr>
              <a:t>and</a:t>
            </a:r>
            <a:r>
              <a:rPr sz="1800" spc="-20" dirty="0">
                <a:solidFill>
                  <a:srgbClr val="252525"/>
                </a:solidFill>
                <a:latin typeface="Century Gothic"/>
                <a:cs typeface="Century Gothic"/>
              </a:rPr>
              <a:t> </a:t>
            </a:r>
            <a:r>
              <a:rPr sz="1800" dirty="0">
                <a:solidFill>
                  <a:srgbClr val="252525"/>
                </a:solidFill>
                <a:latin typeface="Century Gothic"/>
                <a:cs typeface="Century Gothic"/>
              </a:rPr>
              <a:t>efficient</a:t>
            </a:r>
            <a:r>
              <a:rPr sz="1800" spc="-20" dirty="0">
                <a:solidFill>
                  <a:srgbClr val="252525"/>
                </a:solidFill>
                <a:latin typeface="Century Gothic"/>
                <a:cs typeface="Century Gothic"/>
              </a:rPr>
              <a:t> </a:t>
            </a:r>
            <a:r>
              <a:rPr sz="1800" spc="50" dirty="0">
                <a:solidFill>
                  <a:srgbClr val="252525"/>
                </a:solidFill>
                <a:latin typeface="Century Gothic"/>
                <a:cs typeface="Century Gothic"/>
              </a:rPr>
              <a:t>manner</a:t>
            </a:r>
            <a:endParaRPr sz="1800">
              <a:latin typeface="Century Gothic"/>
              <a:cs typeface="Century Gothic"/>
            </a:endParaRPr>
          </a:p>
        </p:txBody>
      </p:sp>
      <p:sp>
        <p:nvSpPr>
          <p:cNvPr id="23" name="object 23"/>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
        <p:nvSpPr>
          <p:cNvPr id="19" name="object 19"/>
          <p:cNvSpPr txBox="1"/>
          <p:nvPr/>
        </p:nvSpPr>
        <p:spPr>
          <a:xfrm>
            <a:off x="235711" y="2954528"/>
            <a:ext cx="4966970" cy="299720"/>
          </a:xfrm>
          <a:prstGeom prst="rect">
            <a:avLst/>
          </a:prstGeom>
        </p:spPr>
        <p:txBody>
          <a:bodyPr vert="horz" wrap="square" lIns="0" tIns="12700" rIns="0" bIns="0" rtlCol="0">
            <a:spAutoFit/>
          </a:bodyPr>
          <a:lstStyle/>
          <a:p>
            <a:pPr marL="12700">
              <a:lnSpc>
                <a:spcPct val="100000"/>
              </a:lnSpc>
              <a:spcBef>
                <a:spcPts val="100"/>
              </a:spcBef>
            </a:pPr>
            <a:r>
              <a:rPr sz="1800" spc="65" dirty="0">
                <a:solidFill>
                  <a:srgbClr val="252525"/>
                </a:solidFill>
                <a:latin typeface="Century Gothic"/>
                <a:cs typeface="Century Gothic"/>
              </a:rPr>
              <a:t>Non-</a:t>
            </a:r>
            <a:r>
              <a:rPr sz="1800" spc="-10" dirty="0">
                <a:solidFill>
                  <a:srgbClr val="252525"/>
                </a:solidFill>
                <a:latin typeface="Century Gothic"/>
                <a:cs typeface="Century Gothic"/>
              </a:rPr>
              <a:t>compliance</a:t>
            </a:r>
            <a:r>
              <a:rPr sz="1800" spc="5" dirty="0">
                <a:solidFill>
                  <a:srgbClr val="252525"/>
                </a:solidFill>
                <a:latin typeface="Century Gothic"/>
                <a:cs typeface="Century Gothic"/>
              </a:rPr>
              <a:t> </a:t>
            </a:r>
            <a:r>
              <a:rPr sz="1800" dirty="0">
                <a:solidFill>
                  <a:srgbClr val="252525"/>
                </a:solidFill>
                <a:latin typeface="Century Gothic"/>
                <a:cs typeface="Century Gothic"/>
              </a:rPr>
              <a:t>causes</a:t>
            </a:r>
            <a:r>
              <a:rPr sz="1800" spc="10" dirty="0">
                <a:solidFill>
                  <a:srgbClr val="252525"/>
                </a:solidFill>
                <a:latin typeface="Century Gothic"/>
                <a:cs typeface="Century Gothic"/>
              </a:rPr>
              <a:t> </a:t>
            </a:r>
            <a:r>
              <a:rPr sz="1800" spc="85" dirty="0">
                <a:solidFill>
                  <a:srgbClr val="252525"/>
                </a:solidFill>
                <a:latin typeface="Century Gothic"/>
                <a:cs typeface="Century Gothic"/>
              </a:rPr>
              <a:t>harm</a:t>
            </a:r>
            <a:r>
              <a:rPr sz="1800" dirty="0">
                <a:solidFill>
                  <a:srgbClr val="252525"/>
                </a:solidFill>
                <a:latin typeface="Century Gothic"/>
                <a:cs typeface="Century Gothic"/>
              </a:rPr>
              <a:t> to</a:t>
            </a:r>
            <a:r>
              <a:rPr sz="1800" spc="10" dirty="0">
                <a:solidFill>
                  <a:srgbClr val="252525"/>
                </a:solidFill>
                <a:latin typeface="Century Gothic"/>
                <a:cs typeface="Century Gothic"/>
              </a:rPr>
              <a:t> </a:t>
            </a:r>
            <a:r>
              <a:rPr sz="1800" spc="-10" dirty="0">
                <a:solidFill>
                  <a:srgbClr val="252525"/>
                </a:solidFill>
                <a:latin typeface="Century Gothic"/>
                <a:cs typeface="Century Gothic"/>
              </a:rPr>
              <a:t>Members:</a:t>
            </a:r>
            <a:endParaRPr sz="1800">
              <a:latin typeface="Century Gothic"/>
              <a:cs typeface="Century Gothic"/>
            </a:endParaRPr>
          </a:p>
        </p:txBody>
      </p:sp>
      <p:sp>
        <p:nvSpPr>
          <p:cNvPr id="20" name="object 20"/>
          <p:cNvSpPr txBox="1"/>
          <p:nvPr/>
        </p:nvSpPr>
        <p:spPr>
          <a:xfrm>
            <a:off x="6173215" y="2959353"/>
            <a:ext cx="5761990" cy="299720"/>
          </a:xfrm>
          <a:prstGeom prst="rect">
            <a:avLst/>
          </a:prstGeom>
        </p:spPr>
        <p:txBody>
          <a:bodyPr vert="horz" wrap="square" lIns="0" tIns="12700" rIns="0" bIns="0" rtlCol="0">
            <a:spAutoFit/>
          </a:bodyPr>
          <a:lstStyle/>
          <a:p>
            <a:pPr marL="12700">
              <a:lnSpc>
                <a:spcPct val="100000"/>
              </a:lnSpc>
              <a:spcBef>
                <a:spcPts val="100"/>
              </a:spcBef>
            </a:pPr>
            <a:r>
              <a:rPr sz="1800" spc="65" dirty="0">
                <a:solidFill>
                  <a:srgbClr val="252525"/>
                </a:solidFill>
                <a:latin typeface="Century Gothic"/>
                <a:cs typeface="Century Gothic"/>
              </a:rPr>
              <a:t>Non-</a:t>
            </a:r>
            <a:r>
              <a:rPr sz="1800" spc="-10" dirty="0">
                <a:solidFill>
                  <a:srgbClr val="252525"/>
                </a:solidFill>
                <a:latin typeface="Century Gothic"/>
                <a:cs typeface="Century Gothic"/>
              </a:rPr>
              <a:t>compliance</a:t>
            </a:r>
            <a:r>
              <a:rPr sz="1800" spc="55" dirty="0">
                <a:solidFill>
                  <a:srgbClr val="252525"/>
                </a:solidFill>
                <a:latin typeface="Century Gothic"/>
                <a:cs typeface="Century Gothic"/>
              </a:rPr>
              <a:t> </a:t>
            </a:r>
            <a:r>
              <a:rPr sz="1800" dirty="0">
                <a:solidFill>
                  <a:srgbClr val="252525"/>
                </a:solidFill>
                <a:latin typeface="Century Gothic"/>
                <a:cs typeface="Century Gothic"/>
              </a:rPr>
              <a:t>causes</a:t>
            </a:r>
            <a:r>
              <a:rPr sz="1800" spc="55" dirty="0">
                <a:solidFill>
                  <a:srgbClr val="252525"/>
                </a:solidFill>
                <a:latin typeface="Century Gothic"/>
                <a:cs typeface="Century Gothic"/>
              </a:rPr>
              <a:t> </a:t>
            </a:r>
            <a:r>
              <a:rPr sz="1800" dirty="0">
                <a:solidFill>
                  <a:srgbClr val="252525"/>
                </a:solidFill>
                <a:latin typeface="Century Gothic"/>
                <a:cs typeface="Century Gothic"/>
              </a:rPr>
              <a:t>additional</a:t>
            </a:r>
            <a:r>
              <a:rPr sz="1800" spc="50" dirty="0">
                <a:solidFill>
                  <a:srgbClr val="252525"/>
                </a:solidFill>
                <a:latin typeface="Century Gothic"/>
                <a:cs typeface="Century Gothic"/>
              </a:rPr>
              <a:t> </a:t>
            </a:r>
            <a:r>
              <a:rPr sz="1800" dirty="0">
                <a:solidFill>
                  <a:srgbClr val="252525"/>
                </a:solidFill>
                <a:latin typeface="Century Gothic"/>
                <a:cs typeface="Century Gothic"/>
              </a:rPr>
              <a:t>financial</a:t>
            </a:r>
            <a:r>
              <a:rPr sz="1800" spc="55" dirty="0">
                <a:solidFill>
                  <a:srgbClr val="252525"/>
                </a:solidFill>
                <a:latin typeface="Century Gothic"/>
                <a:cs typeface="Century Gothic"/>
              </a:rPr>
              <a:t> </a:t>
            </a:r>
            <a:r>
              <a:rPr sz="1800" spc="-10" dirty="0">
                <a:solidFill>
                  <a:srgbClr val="252525"/>
                </a:solidFill>
                <a:latin typeface="Century Gothic"/>
                <a:cs typeface="Century Gothic"/>
              </a:rPr>
              <a:t>harm:</a:t>
            </a:r>
            <a:endParaRPr sz="1800">
              <a:latin typeface="Century Gothic"/>
              <a:cs typeface="Century Gothic"/>
            </a:endParaRPr>
          </a:p>
        </p:txBody>
      </p:sp>
      <p:sp>
        <p:nvSpPr>
          <p:cNvPr id="21" name="object 21"/>
          <p:cNvSpPr txBox="1"/>
          <p:nvPr/>
        </p:nvSpPr>
        <p:spPr>
          <a:xfrm>
            <a:off x="741984" y="4435220"/>
            <a:ext cx="4030345" cy="139763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spc="-30" dirty="0">
                <a:solidFill>
                  <a:srgbClr val="252525"/>
                </a:solidFill>
                <a:latin typeface="Century Gothic"/>
                <a:cs typeface="Century Gothic"/>
              </a:rPr>
              <a:t>delayed</a:t>
            </a:r>
            <a:r>
              <a:rPr sz="1800" spc="-80" dirty="0">
                <a:solidFill>
                  <a:srgbClr val="252525"/>
                </a:solidFill>
                <a:latin typeface="Century Gothic"/>
                <a:cs typeface="Century Gothic"/>
              </a:rPr>
              <a:t> </a:t>
            </a:r>
            <a:r>
              <a:rPr sz="1800" spc="-10" dirty="0">
                <a:solidFill>
                  <a:srgbClr val="252525"/>
                </a:solidFill>
                <a:latin typeface="Century Gothic"/>
                <a:cs typeface="Century Gothic"/>
              </a:rPr>
              <a:t>services</a:t>
            </a:r>
            <a:endParaRPr sz="1800">
              <a:latin typeface="Century Gothic"/>
              <a:cs typeface="Century Gothic"/>
            </a:endParaRPr>
          </a:p>
          <a:p>
            <a:pPr marL="299085" indent="-286385">
              <a:lnSpc>
                <a:spcPct val="100000"/>
              </a:lnSpc>
              <a:buFont typeface="Arial"/>
              <a:buChar char="•"/>
              <a:tabLst>
                <a:tab pos="299085" algn="l"/>
              </a:tabLst>
            </a:pPr>
            <a:r>
              <a:rPr sz="1800" spc="60" dirty="0">
                <a:solidFill>
                  <a:srgbClr val="252525"/>
                </a:solidFill>
                <a:latin typeface="Century Gothic"/>
                <a:cs typeface="Century Gothic"/>
              </a:rPr>
              <a:t>improper</a:t>
            </a:r>
            <a:r>
              <a:rPr sz="1800" spc="15" dirty="0">
                <a:solidFill>
                  <a:srgbClr val="252525"/>
                </a:solidFill>
                <a:latin typeface="Century Gothic"/>
                <a:cs typeface="Century Gothic"/>
              </a:rPr>
              <a:t> </a:t>
            </a:r>
            <a:r>
              <a:rPr sz="1800" dirty="0">
                <a:solidFill>
                  <a:srgbClr val="252525"/>
                </a:solidFill>
                <a:latin typeface="Century Gothic"/>
                <a:cs typeface="Century Gothic"/>
              </a:rPr>
              <a:t>denial of </a:t>
            </a:r>
            <a:r>
              <a:rPr sz="1800" spc="-10" dirty="0">
                <a:solidFill>
                  <a:srgbClr val="252525"/>
                </a:solidFill>
                <a:latin typeface="Century Gothic"/>
                <a:cs typeface="Century Gothic"/>
              </a:rPr>
              <a:t>benefits</a:t>
            </a:r>
            <a:endParaRPr sz="1800">
              <a:latin typeface="Century Gothic"/>
              <a:cs typeface="Century Gothic"/>
            </a:endParaRPr>
          </a:p>
          <a:p>
            <a:pPr marL="299085" indent="-286385">
              <a:lnSpc>
                <a:spcPct val="100000"/>
              </a:lnSpc>
              <a:buFont typeface="Arial"/>
              <a:buChar char="•"/>
              <a:tabLst>
                <a:tab pos="299085" algn="l"/>
              </a:tabLst>
            </a:pPr>
            <a:r>
              <a:rPr sz="1800" spc="50" dirty="0">
                <a:solidFill>
                  <a:srgbClr val="252525"/>
                </a:solidFill>
                <a:latin typeface="Century Gothic"/>
                <a:cs typeface="Century Gothic"/>
              </a:rPr>
              <a:t>difficulty</a:t>
            </a:r>
            <a:r>
              <a:rPr sz="1800" dirty="0">
                <a:solidFill>
                  <a:srgbClr val="252525"/>
                </a:solidFill>
                <a:latin typeface="Century Gothic"/>
                <a:cs typeface="Century Gothic"/>
              </a:rPr>
              <a:t> accessing</a:t>
            </a:r>
            <a:r>
              <a:rPr sz="1800" spc="-25" dirty="0">
                <a:solidFill>
                  <a:srgbClr val="252525"/>
                </a:solidFill>
                <a:latin typeface="Century Gothic"/>
                <a:cs typeface="Century Gothic"/>
              </a:rPr>
              <a:t> </a:t>
            </a:r>
            <a:r>
              <a:rPr sz="1800" dirty="0">
                <a:solidFill>
                  <a:srgbClr val="252525"/>
                </a:solidFill>
                <a:latin typeface="Century Gothic"/>
                <a:cs typeface="Century Gothic"/>
              </a:rPr>
              <a:t>medical</a:t>
            </a:r>
            <a:r>
              <a:rPr sz="1800" spc="-10" dirty="0">
                <a:solidFill>
                  <a:srgbClr val="252525"/>
                </a:solidFill>
                <a:latin typeface="Century Gothic"/>
                <a:cs typeface="Century Gothic"/>
              </a:rPr>
              <a:t> </a:t>
            </a:r>
            <a:r>
              <a:rPr sz="1800" spc="-20" dirty="0">
                <a:solidFill>
                  <a:srgbClr val="252525"/>
                </a:solidFill>
                <a:latin typeface="Century Gothic"/>
                <a:cs typeface="Century Gothic"/>
              </a:rPr>
              <a:t>care</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252525"/>
                </a:solidFill>
                <a:latin typeface="Century Gothic"/>
                <a:cs typeface="Century Gothic"/>
              </a:rPr>
              <a:t>poor</a:t>
            </a:r>
            <a:r>
              <a:rPr sz="1800" spc="120" dirty="0">
                <a:solidFill>
                  <a:srgbClr val="252525"/>
                </a:solidFill>
                <a:latin typeface="Century Gothic"/>
                <a:cs typeface="Century Gothic"/>
              </a:rPr>
              <a:t> </a:t>
            </a:r>
            <a:r>
              <a:rPr sz="1800" dirty="0">
                <a:solidFill>
                  <a:srgbClr val="252525"/>
                </a:solidFill>
                <a:latin typeface="Century Gothic"/>
                <a:cs typeface="Century Gothic"/>
              </a:rPr>
              <a:t>health</a:t>
            </a:r>
            <a:r>
              <a:rPr sz="1800" spc="70" dirty="0">
                <a:solidFill>
                  <a:srgbClr val="252525"/>
                </a:solidFill>
                <a:latin typeface="Century Gothic"/>
                <a:cs typeface="Century Gothic"/>
              </a:rPr>
              <a:t> </a:t>
            </a:r>
            <a:r>
              <a:rPr sz="1800" spc="-10" dirty="0">
                <a:solidFill>
                  <a:srgbClr val="252525"/>
                </a:solidFill>
                <a:latin typeface="Century Gothic"/>
                <a:cs typeface="Century Gothic"/>
              </a:rPr>
              <a:t>outcomes</a:t>
            </a:r>
            <a:endParaRPr sz="1800">
              <a:latin typeface="Century Gothic"/>
              <a:cs typeface="Century Gothic"/>
            </a:endParaRPr>
          </a:p>
          <a:p>
            <a:pPr marL="299085" indent="-286385">
              <a:lnSpc>
                <a:spcPct val="100000"/>
              </a:lnSpc>
              <a:buFont typeface="Arial"/>
              <a:buChar char="•"/>
              <a:tabLst>
                <a:tab pos="299085" algn="l"/>
              </a:tabLst>
            </a:pPr>
            <a:r>
              <a:rPr sz="1800" spc="50" dirty="0">
                <a:solidFill>
                  <a:srgbClr val="252525"/>
                </a:solidFill>
                <a:latin typeface="Century Gothic"/>
                <a:cs typeface="Century Gothic"/>
              </a:rPr>
              <a:t>other</a:t>
            </a:r>
            <a:r>
              <a:rPr sz="1800" spc="15" dirty="0">
                <a:solidFill>
                  <a:srgbClr val="252525"/>
                </a:solidFill>
                <a:latin typeface="Century Gothic"/>
                <a:cs typeface="Century Gothic"/>
              </a:rPr>
              <a:t> </a:t>
            </a:r>
            <a:r>
              <a:rPr sz="1800" dirty="0">
                <a:solidFill>
                  <a:srgbClr val="252525"/>
                </a:solidFill>
                <a:latin typeface="Century Gothic"/>
                <a:cs typeface="Century Gothic"/>
              </a:rPr>
              <a:t>obstacles</a:t>
            </a:r>
            <a:r>
              <a:rPr sz="1800" spc="20" dirty="0">
                <a:solidFill>
                  <a:srgbClr val="252525"/>
                </a:solidFill>
                <a:latin typeface="Century Gothic"/>
                <a:cs typeface="Century Gothic"/>
              </a:rPr>
              <a:t> </a:t>
            </a:r>
            <a:r>
              <a:rPr sz="1800" dirty="0">
                <a:solidFill>
                  <a:srgbClr val="252525"/>
                </a:solidFill>
                <a:latin typeface="Century Gothic"/>
                <a:cs typeface="Century Gothic"/>
              </a:rPr>
              <a:t>to</a:t>
            </a:r>
            <a:r>
              <a:rPr sz="1800" spc="15" dirty="0">
                <a:solidFill>
                  <a:srgbClr val="252525"/>
                </a:solidFill>
                <a:latin typeface="Century Gothic"/>
                <a:cs typeface="Century Gothic"/>
              </a:rPr>
              <a:t> </a:t>
            </a:r>
            <a:r>
              <a:rPr sz="1800" spc="-20" dirty="0">
                <a:solidFill>
                  <a:srgbClr val="252525"/>
                </a:solidFill>
                <a:latin typeface="Century Gothic"/>
                <a:cs typeface="Century Gothic"/>
              </a:rPr>
              <a:t>care</a:t>
            </a:r>
            <a:endParaRPr sz="1800">
              <a:latin typeface="Century Gothic"/>
              <a:cs typeface="Century Gothic"/>
            </a:endParaRPr>
          </a:p>
        </p:txBody>
      </p:sp>
      <p:sp>
        <p:nvSpPr>
          <p:cNvPr id="22" name="object 22"/>
          <p:cNvSpPr txBox="1"/>
          <p:nvPr/>
        </p:nvSpPr>
        <p:spPr>
          <a:xfrm>
            <a:off x="7368667" y="4490973"/>
            <a:ext cx="3605529" cy="1397635"/>
          </a:xfrm>
          <a:prstGeom prst="rect">
            <a:avLst/>
          </a:prstGeom>
        </p:spPr>
        <p:txBody>
          <a:bodyPr vert="horz" wrap="square" lIns="0" tIns="12700" rIns="0" bIns="0" rtlCol="0">
            <a:spAutoFit/>
          </a:bodyPr>
          <a:lstStyle/>
          <a:p>
            <a:pPr marL="299085" indent="-286385">
              <a:lnSpc>
                <a:spcPct val="100000"/>
              </a:lnSpc>
              <a:spcBef>
                <a:spcPts val="100"/>
              </a:spcBef>
              <a:buFont typeface="Arial"/>
              <a:buChar char="•"/>
              <a:tabLst>
                <a:tab pos="299085" algn="l"/>
              </a:tabLst>
            </a:pPr>
            <a:r>
              <a:rPr sz="1800" spc="85" dirty="0">
                <a:solidFill>
                  <a:srgbClr val="252525"/>
                </a:solidFill>
                <a:latin typeface="Century Gothic"/>
                <a:cs typeface="Century Gothic"/>
              </a:rPr>
              <a:t>high</a:t>
            </a:r>
            <a:r>
              <a:rPr sz="1800" spc="140" dirty="0">
                <a:solidFill>
                  <a:srgbClr val="252525"/>
                </a:solidFill>
                <a:latin typeface="Century Gothic"/>
                <a:cs typeface="Century Gothic"/>
              </a:rPr>
              <a:t> </a:t>
            </a:r>
            <a:r>
              <a:rPr sz="1800" dirty="0">
                <a:solidFill>
                  <a:srgbClr val="252525"/>
                </a:solidFill>
                <a:latin typeface="Century Gothic"/>
                <a:cs typeface="Century Gothic"/>
              </a:rPr>
              <a:t>insurance</a:t>
            </a:r>
            <a:r>
              <a:rPr sz="1800" spc="160" dirty="0">
                <a:solidFill>
                  <a:srgbClr val="252525"/>
                </a:solidFill>
                <a:latin typeface="Century Gothic"/>
                <a:cs typeface="Century Gothic"/>
              </a:rPr>
              <a:t> </a:t>
            </a:r>
            <a:r>
              <a:rPr sz="1800" spc="-10" dirty="0">
                <a:solidFill>
                  <a:srgbClr val="252525"/>
                </a:solidFill>
                <a:latin typeface="Century Gothic"/>
                <a:cs typeface="Century Gothic"/>
              </a:rPr>
              <a:t>copayments</a:t>
            </a:r>
            <a:endParaRPr sz="1800">
              <a:latin typeface="Century Gothic"/>
              <a:cs typeface="Century Gothic"/>
            </a:endParaRPr>
          </a:p>
          <a:p>
            <a:pPr marL="299085" indent="-286385">
              <a:lnSpc>
                <a:spcPct val="100000"/>
              </a:lnSpc>
              <a:buFont typeface="Arial"/>
              <a:buChar char="•"/>
              <a:tabLst>
                <a:tab pos="299085" algn="l"/>
              </a:tabLst>
            </a:pPr>
            <a:r>
              <a:rPr sz="1800" spc="75" dirty="0">
                <a:solidFill>
                  <a:srgbClr val="252525"/>
                </a:solidFill>
                <a:latin typeface="Century Gothic"/>
                <a:cs typeface="Century Gothic"/>
              </a:rPr>
              <a:t>higher</a:t>
            </a:r>
            <a:r>
              <a:rPr sz="1800" spc="-45" dirty="0">
                <a:solidFill>
                  <a:srgbClr val="252525"/>
                </a:solidFill>
                <a:latin typeface="Century Gothic"/>
                <a:cs typeface="Century Gothic"/>
              </a:rPr>
              <a:t> </a:t>
            </a:r>
            <a:r>
              <a:rPr sz="1800" spc="105" dirty="0">
                <a:solidFill>
                  <a:srgbClr val="252525"/>
                </a:solidFill>
                <a:latin typeface="Century Gothic"/>
                <a:cs typeface="Century Gothic"/>
              </a:rPr>
              <a:t>premiums</a:t>
            </a:r>
            <a:endParaRPr sz="1800">
              <a:latin typeface="Century Gothic"/>
              <a:cs typeface="Century Gothic"/>
            </a:endParaRPr>
          </a:p>
          <a:p>
            <a:pPr marL="299085" marR="5080" indent="-287020">
              <a:lnSpc>
                <a:spcPct val="100000"/>
              </a:lnSpc>
              <a:buFont typeface="Arial"/>
              <a:buChar char="•"/>
              <a:tabLst>
                <a:tab pos="299085" algn="l"/>
              </a:tabLst>
            </a:pPr>
            <a:r>
              <a:rPr sz="1800" dirty="0">
                <a:solidFill>
                  <a:srgbClr val="252525"/>
                </a:solidFill>
                <a:latin typeface="Century Gothic"/>
                <a:cs typeface="Century Gothic"/>
              </a:rPr>
              <a:t>lower</a:t>
            </a:r>
            <a:r>
              <a:rPr sz="1800" spc="195" dirty="0">
                <a:solidFill>
                  <a:srgbClr val="252525"/>
                </a:solidFill>
                <a:latin typeface="Century Gothic"/>
                <a:cs typeface="Century Gothic"/>
              </a:rPr>
              <a:t> </a:t>
            </a:r>
            <a:r>
              <a:rPr sz="1800" dirty="0">
                <a:solidFill>
                  <a:srgbClr val="252525"/>
                </a:solidFill>
                <a:latin typeface="Century Gothic"/>
                <a:cs typeface="Century Gothic"/>
              </a:rPr>
              <a:t>benefits</a:t>
            </a:r>
            <a:r>
              <a:rPr sz="1800" spc="145" dirty="0">
                <a:solidFill>
                  <a:srgbClr val="252525"/>
                </a:solidFill>
                <a:latin typeface="Century Gothic"/>
                <a:cs typeface="Century Gothic"/>
              </a:rPr>
              <a:t> </a:t>
            </a:r>
            <a:r>
              <a:rPr sz="1800" spc="60" dirty="0">
                <a:solidFill>
                  <a:srgbClr val="252525"/>
                </a:solidFill>
                <a:latin typeface="Century Gothic"/>
                <a:cs typeface="Century Gothic"/>
              </a:rPr>
              <a:t>for</a:t>
            </a:r>
            <a:r>
              <a:rPr sz="1800" spc="190" dirty="0">
                <a:solidFill>
                  <a:srgbClr val="252525"/>
                </a:solidFill>
                <a:latin typeface="Century Gothic"/>
                <a:cs typeface="Century Gothic"/>
              </a:rPr>
              <a:t> </a:t>
            </a:r>
            <a:r>
              <a:rPr sz="1800" spc="45" dirty="0">
                <a:solidFill>
                  <a:srgbClr val="252525"/>
                </a:solidFill>
                <a:latin typeface="Century Gothic"/>
                <a:cs typeface="Century Gothic"/>
              </a:rPr>
              <a:t>individuals </a:t>
            </a:r>
            <a:r>
              <a:rPr sz="1800" spc="-10" dirty="0">
                <a:solidFill>
                  <a:srgbClr val="252525"/>
                </a:solidFill>
                <a:latin typeface="Century Gothic"/>
                <a:cs typeface="Century Gothic"/>
              </a:rPr>
              <a:t>and</a:t>
            </a:r>
            <a:r>
              <a:rPr sz="1800" spc="-100" dirty="0">
                <a:solidFill>
                  <a:srgbClr val="252525"/>
                </a:solidFill>
                <a:latin typeface="Century Gothic"/>
                <a:cs typeface="Century Gothic"/>
              </a:rPr>
              <a:t> </a:t>
            </a:r>
            <a:r>
              <a:rPr sz="1800" spc="-10" dirty="0">
                <a:solidFill>
                  <a:srgbClr val="252525"/>
                </a:solidFill>
                <a:latin typeface="Century Gothic"/>
                <a:cs typeface="Century Gothic"/>
              </a:rPr>
              <a:t>employers</a:t>
            </a:r>
            <a:endParaRPr sz="1800">
              <a:latin typeface="Century Gothic"/>
              <a:cs typeface="Century Gothic"/>
            </a:endParaRPr>
          </a:p>
          <a:p>
            <a:pPr marL="299085" indent="-286385">
              <a:lnSpc>
                <a:spcPct val="100000"/>
              </a:lnSpc>
              <a:buFont typeface="Arial"/>
              <a:buChar char="•"/>
              <a:tabLst>
                <a:tab pos="299085" algn="l"/>
              </a:tabLst>
            </a:pPr>
            <a:r>
              <a:rPr sz="1800" dirty="0">
                <a:solidFill>
                  <a:srgbClr val="252525"/>
                </a:solidFill>
                <a:latin typeface="Century Gothic"/>
                <a:cs typeface="Century Gothic"/>
              </a:rPr>
              <a:t>lower</a:t>
            </a:r>
            <a:r>
              <a:rPr sz="1800" spc="200" dirty="0">
                <a:solidFill>
                  <a:srgbClr val="252525"/>
                </a:solidFill>
                <a:latin typeface="Century Gothic"/>
                <a:cs typeface="Century Gothic"/>
              </a:rPr>
              <a:t> </a:t>
            </a:r>
            <a:r>
              <a:rPr sz="1800" spc="65" dirty="0">
                <a:solidFill>
                  <a:srgbClr val="252525"/>
                </a:solidFill>
                <a:latin typeface="Century Gothic"/>
                <a:cs typeface="Century Gothic"/>
              </a:rPr>
              <a:t>profits</a:t>
            </a:r>
            <a:endParaRPr sz="1800">
              <a:latin typeface="Century Gothic"/>
              <a:cs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575" y="6088762"/>
            <a:ext cx="12249150" cy="721995"/>
            <a:chOff x="-28575" y="6088762"/>
            <a:chExt cx="12249150" cy="721995"/>
          </a:xfrm>
        </p:grpSpPr>
        <p:sp>
          <p:nvSpPr>
            <p:cNvPr id="3" name="object 3"/>
            <p:cNvSpPr/>
            <p:nvPr/>
          </p:nvSpPr>
          <p:spPr>
            <a:xfrm>
              <a:off x="0" y="6117337"/>
              <a:ext cx="12192000" cy="664845"/>
            </a:xfrm>
            <a:custGeom>
              <a:avLst/>
              <a:gdLst/>
              <a:ahLst/>
              <a:cxnLst/>
              <a:rect l="l" t="t" r="r" b="b"/>
              <a:pathLst>
                <a:path w="12192000" h="664845">
                  <a:moveTo>
                    <a:pt x="12192000" y="0"/>
                  </a:moveTo>
                  <a:lnTo>
                    <a:pt x="0" y="129838"/>
                  </a:lnTo>
                  <a:lnTo>
                    <a:pt x="0" y="664461"/>
                  </a:lnTo>
                  <a:lnTo>
                    <a:pt x="12192000" y="664461"/>
                  </a:lnTo>
                  <a:lnTo>
                    <a:pt x="12192000" y="0"/>
                  </a:lnTo>
                  <a:close/>
                </a:path>
              </a:pathLst>
            </a:custGeom>
            <a:solidFill>
              <a:srgbClr val="1F4E79"/>
            </a:solidFill>
          </p:spPr>
          <p:txBody>
            <a:bodyPr wrap="square" lIns="0" tIns="0" rIns="0" bIns="0" rtlCol="0"/>
            <a:lstStyle/>
            <a:p>
              <a:endParaRPr/>
            </a:p>
          </p:txBody>
        </p:sp>
        <p:sp>
          <p:nvSpPr>
            <p:cNvPr id="4" name="object 4"/>
            <p:cNvSpPr/>
            <p:nvPr/>
          </p:nvSpPr>
          <p:spPr>
            <a:xfrm>
              <a:off x="0" y="6117337"/>
              <a:ext cx="12192000" cy="664845"/>
            </a:xfrm>
            <a:custGeom>
              <a:avLst/>
              <a:gdLst/>
              <a:ahLst/>
              <a:cxnLst/>
              <a:rect l="l" t="t" r="r" b="b"/>
              <a:pathLst>
                <a:path w="12192000" h="664845">
                  <a:moveTo>
                    <a:pt x="0" y="129838"/>
                  </a:moveTo>
                  <a:lnTo>
                    <a:pt x="12192000" y="0"/>
                  </a:lnTo>
                </a:path>
                <a:path w="12192000" h="664845">
                  <a:moveTo>
                    <a:pt x="12192000" y="664461"/>
                  </a:moveTo>
                  <a:lnTo>
                    <a:pt x="0" y="664461"/>
                  </a:lnTo>
                </a:path>
              </a:pathLst>
            </a:custGeom>
            <a:ln w="57150">
              <a:solidFill>
                <a:srgbClr val="AEABAB"/>
              </a:solidFill>
              <a:prstDash val="sysDash"/>
            </a:ln>
          </p:spPr>
          <p:txBody>
            <a:bodyPr wrap="square" lIns="0" tIns="0" rIns="0" bIns="0" rtlCol="0"/>
            <a:lstStyle/>
            <a:p>
              <a:endParaRPr/>
            </a:p>
          </p:txBody>
        </p:sp>
      </p:grpSp>
      <p:sp>
        <p:nvSpPr>
          <p:cNvPr id="5" name="object 5"/>
          <p:cNvSpPr txBox="1"/>
          <p:nvPr/>
        </p:nvSpPr>
        <p:spPr>
          <a:xfrm>
            <a:off x="6593585" y="2261742"/>
            <a:ext cx="4994275" cy="3439160"/>
          </a:xfrm>
          <a:prstGeom prst="rect">
            <a:avLst/>
          </a:prstGeom>
        </p:spPr>
        <p:txBody>
          <a:bodyPr vert="horz" wrap="square" lIns="0" tIns="12065" rIns="0" bIns="0" rtlCol="0">
            <a:spAutoFit/>
          </a:bodyPr>
          <a:lstStyle/>
          <a:p>
            <a:pPr marL="299085" indent="-286385">
              <a:lnSpc>
                <a:spcPct val="100000"/>
              </a:lnSpc>
              <a:spcBef>
                <a:spcPts val="95"/>
              </a:spcBef>
              <a:buClr>
                <a:srgbClr val="252525"/>
              </a:buClr>
              <a:buFont typeface="Arial"/>
              <a:buChar char="•"/>
              <a:tabLst>
                <a:tab pos="299085" algn="l"/>
              </a:tabLst>
            </a:pPr>
            <a:r>
              <a:rPr sz="1600" dirty="0">
                <a:solidFill>
                  <a:srgbClr val="252525"/>
                </a:solidFill>
                <a:latin typeface="Century Gothic"/>
                <a:cs typeface="Century Gothic"/>
              </a:rPr>
              <a:t>acting</a:t>
            </a:r>
            <a:r>
              <a:rPr sz="1600" spc="65" dirty="0">
                <a:solidFill>
                  <a:srgbClr val="252525"/>
                </a:solidFill>
                <a:latin typeface="Century Gothic"/>
                <a:cs typeface="Century Gothic"/>
              </a:rPr>
              <a:t> </a:t>
            </a:r>
            <a:r>
              <a:rPr sz="1600" dirty="0">
                <a:solidFill>
                  <a:srgbClr val="252525"/>
                </a:solidFill>
                <a:latin typeface="Century Gothic"/>
                <a:cs typeface="Century Gothic"/>
              </a:rPr>
              <a:t>fairly</a:t>
            </a:r>
            <a:r>
              <a:rPr sz="1600" spc="45" dirty="0">
                <a:solidFill>
                  <a:srgbClr val="252525"/>
                </a:solidFill>
                <a:latin typeface="Century Gothic"/>
                <a:cs typeface="Century Gothic"/>
              </a:rPr>
              <a:t> </a:t>
            </a:r>
            <a:r>
              <a:rPr sz="1600" dirty="0">
                <a:solidFill>
                  <a:srgbClr val="252525"/>
                </a:solidFill>
                <a:latin typeface="Century Gothic"/>
                <a:cs typeface="Century Gothic"/>
              </a:rPr>
              <a:t>and</a:t>
            </a:r>
            <a:r>
              <a:rPr sz="1600" spc="70" dirty="0">
                <a:solidFill>
                  <a:srgbClr val="252525"/>
                </a:solidFill>
                <a:latin typeface="Century Gothic"/>
                <a:cs typeface="Century Gothic"/>
              </a:rPr>
              <a:t> </a:t>
            </a:r>
            <a:r>
              <a:rPr sz="1600" spc="40" dirty="0">
                <a:solidFill>
                  <a:srgbClr val="252525"/>
                </a:solidFill>
                <a:latin typeface="Century Gothic"/>
                <a:cs typeface="Century Gothic"/>
              </a:rPr>
              <a:t>honestly</a:t>
            </a:r>
            <a:endParaRPr sz="1600">
              <a:latin typeface="Century Gothic"/>
              <a:cs typeface="Century Gothic"/>
            </a:endParaRPr>
          </a:p>
          <a:p>
            <a:pPr marL="299085" marR="201295" indent="-287020">
              <a:lnSpc>
                <a:spcPct val="100000"/>
              </a:lnSpc>
              <a:buFont typeface="Arial"/>
              <a:buChar char="•"/>
              <a:tabLst>
                <a:tab pos="299085" algn="l"/>
              </a:tabLst>
            </a:pPr>
            <a:r>
              <a:rPr sz="1600" dirty="0">
                <a:solidFill>
                  <a:srgbClr val="252525"/>
                </a:solidFill>
                <a:latin typeface="Century Gothic"/>
                <a:cs typeface="Century Gothic"/>
              </a:rPr>
              <a:t>adhering</a:t>
            </a:r>
            <a:r>
              <a:rPr sz="1600" spc="110" dirty="0">
                <a:solidFill>
                  <a:srgbClr val="252525"/>
                </a:solidFill>
                <a:latin typeface="Century Gothic"/>
                <a:cs typeface="Century Gothic"/>
              </a:rPr>
              <a:t> </a:t>
            </a:r>
            <a:r>
              <a:rPr sz="1600" dirty="0">
                <a:solidFill>
                  <a:srgbClr val="252525"/>
                </a:solidFill>
                <a:latin typeface="Century Gothic"/>
                <a:cs typeface="Century Gothic"/>
              </a:rPr>
              <a:t>to</a:t>
            </a:r>
            <a:r>
              <a:rPr sz="1600" spc="75" dirty="0">
                <a:solidFill>
                  <a:srgbClr val="252525"/>
                </a:solidFill>
                <a:latin typeface="Century Gothic"/>
                <a:cs typeface="Century Gothic"/>
              </a:rPr>
              <a:t> </a:t>
            </a:r>
            <a:r>
              <a:rPr sz="1600" spc="80" dirty="0">
                <a:solidFill>
                  <a:srgbClr val="252525"/>
                </a:solidFill>
                <a:latin typeface="Century Gothic"/>
                <a:cs typeface="Century Gothic"/>
              </a:rPr>
              <a:t>high</a:t>
            </a:r>
            <a:r>
              <a:rPr sz="1600" spc="90" dirty="0">
                <a:solidFill>
                  <a:srgbClr val="252525"/>
                </a:solidFill>
                <a:latin typeface="Century Gothic"/>
                <a:cs typeface="Century Gothic"/>
              </a:rPr>
              <a:t> </a:t>
            </a:r>
            <a:r>
              <a:rPr sz="1600" dirty="0">
                <a:solidFill>
                  <a:srgbClr val="252525"/>
                </a:solidFill>
                <a:latin typeface="Century Gothic"/>
                <a:cs typeface="Century Gothic"/>
              </a:rPr>
              <a:t>ethical</a:t>
            </a:r>
            <a:r>
              <a:rPr sz="1600" spc="75" dirty="0">
                <a:solidFill>
                  <a:srgbClr val="252525"/>
                </a:solidFill>
                <a:latin typeface="Century Gothic"/>
                <a:cs typeface="Century Gothic"/>
              </a:rPr>
              <a:t> </a:t>
            </a:r>
            <a:r>
              <a:rPr sz="1600" dirty="0">
                <a:solidFill>
                  <a:srgbClr val="252525"/>
                </a:solidFill>
                <a:latin typeface="Century Gothic"/>
                <a:cs typeface="Century Gothic"/>
              </a:rPr>
              <a:t>standards</a:t>
            </a:r>
            <a:r>
              <a:rPr sz="1600" spc="135" dirty="0">
                <a:solidFill>
                  <a:srgbClr val="252525"/>
                </a:solidFill>
                <a:latin typeface="Century Gothic"/>
                <a:cs typeface="Century Gothic"/>
              </a:rPr>
              <a:t> </a:t>
            </a:r>
            <a:r>
              <a:rPr sz="1600" spc="100" dirty="0">
                <a:solidFill>
                  <a:srgbClr val="252525"/>
                </a:solidFill>
                <a:latin typeface="Century Gothic"/>
                <a:cs typeface="Century Gothic"/>
              </a:rPr>
              <a:t>in</a:t>
            </a:r>
            <a:r>
              <a:rPr sz="1600" spc="80" dirty="0">
                <a:solidFill>
                  <a:srgbClr val="252525"/>
                </a:solidFill>
                <a:latin typeface="Century Gothic"/>
                <a:cs typeface="Century Gothic"/>
              </a:rPr>
              <a:t> </a:t>
            </a:r>
            <a:r>
              <a:rPr sz="1600" dirty="0">
                <a:solidFill>
                  <a:srgbClr val="252525"/>
                </a:solidFill>
                <a:latin typeface="Century Gothic"/>
                <a:cs typeface="Century Gothic"/>
              </a:rPr>
              <a:t>all</a:t>
            </a:r>
            <a:r>
              <a:rPr sz="1600" spc="65" dirty="0">
                <a:solidFill>
                  <a:srgbClr val="252525"/>
                </a:solidFill>
                <a:latin typeface="Century Gothic"/>
                <a:cs typeface="Century Gothic"/>
              </a:rPr>
              <a:t> </a:t>
            </a:r>
            <a:r>
              <a:rPr sz="1600" spc="-25" dirty="0">
                <a:solidFill>
                  <a:srgbClr val="252525"/>
                </a:solidFill>
                <a:latin typeface="Century Gothic"/>
                <a:cs typeface="Century Gothic"/>
              </a:rPr>
              <a:t>you do</a:t>
            </a:r>
            <a:endParaRPr sz="1600">
              <a:latin typeface="Century Gothic"/>
              <a:cs typeface="Century Gothic"/>
            </a:endParaRPr>
          </a:p>
          <a:p>
            <a:pPr marL="299085" marR="5080" indent="-287020">
              <a:lnSpc>
                <a:spcPct val="100000"/>
              </a:lnSpc>
              <a:buFont typeface="Arial"/>
              <a:buChar char="•"/>
              <a:tabLst>
                <a:tab pos="299085" algn="l"/>
              </a:tabLst>
            </a:pPr>
            <a:r>
              <a:rPr sz="1600" dirty="0">
                <a:solidFill>
                  <a:srgbClr val="252525"/>
                </a:solidFill>
                <a:latin typeface="Century Gothic"/>
                <a:cs typeface="Century Gothic"/>
              </a:rPr>
              <a:t>complying</a:t>
            </a:r>
            <a:r>
              <a:rPr sz="1600" spc="70" dirty="0">
                <a:solidFill>
                  <a:srgbClr val="252525"/>
                </a:solidFill>
                <a:latin typeface="Century Gothic"/>
                <a:cs typeface="Century Gothic"/>
              </a:rPr>
              <a:t> </a:t>
            </a:r>
            <a:r>
              <a:rPr sz="1600" spc="90" dirty="0">
                <a:solidFill>
                  <a:srgbClr val="252525"/>
                </a:solidFill>
                <a:latin typeface="Century Gothic"/>
                <a:cs typeface="Century Gothic"/>
              </a:rPr>
              <a:t>with</a:t>
            </a:r>
            <a:r>
              <a:rPr sz="1600" spc="65" dirty="0">
                <a:solidFill>
                  <a:srgbClr val="252525"/>
                </a:solidFill>
                <a:latin typeface="Century Gothic"/>
                <a:cs typeface="Century Gothic"/>
              </a:rPr>
              <a:t> </a:t>
            </a:r>
            <a:r>
              <a:rPr sz="1600" spc="-20" dirty="0">
                <a:solidFill>
                  <a:srgbClr val="252525"/>
                </a:solidFill>
                <a:latin typeface="Century Gothic"/>
                <a:cs typeface="Century Gothic"/>
              </a:rPr>
              <a:t>Modivcare’s</a:t>
            </a:r>
            <a:r>
              <a:rPr sz="1600" spc="85" dirty="0">
                <a:solidFill>
                  <a:srgbClr val="252525"/>
                </a:solidFill>
                <a:latin typeface="Century Gothic"/>
                <a:cs typeface="Century Gothic"/>
              </a:rPr>
              <a:t> </a:t>
            </a:r>
            <a:r>
              <a:rPr sz="1600" dirty="0">
                <a:solidFill>
                  <a:srgbClr val="252525"/>
                </a:solidFill>
                <a:latin typeface="Century Gothic"/>
                <a:cs typeface="Century Gothic"/>
              </a:rPr>
              <a:t>policies</a:t>
            </a:r>
            <a:r>
              <a:rPr sz="1600" spc="55" dirty="0">
                <a:solidFill>
                  <a:srgbClr val="252525"/>
                </a:solidFill>
                <a:latin typeface="Century Gothic"/>
                <a:cs typeface="Century Gothic"/>
              </a:rPr>
              <a:t> </a:t>
            </a:r>
            <a:r>
              <a:rPr sz="1600" dirty="0">
                <a:solidFill>
                  <a:srgbClr val="252525"/>
                </a:solidFill>
                <a:latin typeface="Century Gothic"/>
                <a:cs typeface="Century Gothic"/>
              </a:rPr>
              <a:t>as</a:t>
            </a:r>
            <a:r>
              <a:rPr sz="1600" spc="70" dirty="0">
                <a:solidFill>
                  <a:srgbClr val="252525"/>
                </a:solidFill>
                <a:latin typeface="Century Gothic"/>
                <a:cs typeface="Century Gothic"/>
              </a:rPr>
              <a:t> </a:t>
            </a:r>
            <a:r>
              <a:rPr sz="1600" spc="50" dirty="0">
                <a:solidFill>
                  <a:srgbClr val="252525"/>
                </a:solidFill>
                <a:latin typeface="Century Gothic"/>
                <a:cs typeface="Century Gothic"/>
              </a:rPr>
              <a:t>well</a:t>
            </a:r>
            <a:r>
              <a:rPr sz="1600" spc="45" dirty="0">
                <a:solidFill>
                  <a:srgbClr val="252525"/>
                </a:solidFill>
                <a:latin typeface="Century Gothic"/>
                <a:cs typeface="Century Gothic"/>
              </a:rPr>
              <a:t> </a:t>
            </a:r>
            <a:r>
              <a:rPr sz="1600" spc="-25" dirty="0">
                <a:solidFill>
                  <a:srgbClr val="252525"/>
                </a:solidFill>
                <a:latin typeface="Century Gothic"/>
                <a:cs typeface="Century Gothic"/>
              </a:rPr>
              <a:t>as </a:t>
            </a:r>
            <a:r>
              <a:rPr sz="1600" dirty="0">
                <a:solidFill>
                  <a:srgbClr val="252525"/>
                </a:solidFill>
                <a:latin typeface="Century Gothic"/>
                <a:cs typeface="Century Gothic"/>
              </a:rPr>
              <a:t>all</a:t>
            </a:r>
            <a:r>
              <a:rPr sz="1600" spc="100" dirty="0">
                <a:solidFill>
                  <a:srgbClr val="252525"/>
                </a:solidFill>
                <a:latin typeface="Century Gothic"/>
                <a:cs typeface="Century Gothic"/>
              </a:rPr>
              <a:t> </a:t>
            </a:r>
            <a:r>
              <a:rPr sz="1600" spc="-20" dirty="0">
                <a:solidFill>
                  <a:srgbClr val="252525"/>
                </a:solidFill>
                <a:latin typeface="Century Gothic"/>
                <a:cs typeface="Century Gothic"/>
              </a:rPr>
              <a:t>applicable</a:t>
            </a:r>
            <a:r>
              <a:rPr sz="1600" spc="140" dirty="0">
                <a:solidFill>
                  <a:srgbClr val="252525"/>
                </a:solidFill>
                <a:latin typeface="Century Gothic"/>
                <a:cs typeface="Century Gothic"/>
              </a:rPr>
              <a:t> </a:t>
            </a:r>
            <a:r>
              <a:rPr sz="1600" dirty="0">
                <a:solidFill>
                  <a:srgbClr val="252525"/>
                </a:solidFill>
                <a:latin typeface="Century Gothic"/>
                <a:cs typeface="Century Gothic"/>
              </a:rPr>
              <a:t>laws,</a:t>
            </a:r>
            <a:r>
              <a:rPr sz="1600" spc="140" dirty="0">
                <a:solidFill>
                  <a:srgbClr val="252525"/>
                </a:solidFill>
                <a:latin typeface="Century Gothic"/>
                <a:cs typeface="Century Gothic"/>
              </a:rPr>
              <a:t> </a:t>
            </a:r>
            <a:r>
              <a:rPr sz="1600" dirty="0">
                <a:solidFill>
                  <a:srgbClr val="252525"/>
                </a:solidFill>
                <a:latin typeface="Century Gothic"/>
                <a:cs typeface="Century Gothic"/>
              </a:rPr>
              <a:t>regulations,</a:t>
            </a:r>
            <a:r>
              <a:rPr sz="1600" spc="140" dirty="0">
                <a:solidFill>
                  <a:srgbClr val="252525"/>
                </a:solidFill>
                <a:latin typeface="Century Gothic"/>
                <a:cs typeface="Century Gothic"/>
              </a:rPr>
              <a:t> </a:t>
            </a:r>
            <a:r>
              <a:rPr sz="1600" spc="-25" dirty="0">
                <a:solidFill>
                  <a:srgbClr val="252525"/>
                </a:solidFill>
                <a:latin typeface="Century Gothic"/>
                <a:cs typeface="Century Gothic"/>
              </a:rPr>
              <a:t>and </a:t>
            </a:r>
            <a:r>
              <a:rPr sz="1600" spc="55" dirty="0">
                <a:solidFill>
                  <a:srgbClr val="252525"/>
                </a:solidFill>
                <a:latin typeface="Century Gothic"/>
                <a:cs typeface="Century Gothic"/>
              </a:rPr>
              <a:t>requirements</a:t>
            </a:r>
            <a:endParaRPr sz="1600">
              <a:latin typeface="Century Gothic"/>
              <a:cs typeface="Century Gothic"/>
            </a:endParaRPr>
          </a:p>
          <a:p>
            <a:pPr marL="299085" indent="-286385">
              <a:lnSpc>
                <a:spcPct val="100000"/>
              </a:lnSpc>
              <a:buFont typeface="Arial"/>
              <a:buChar char="•"/>
              <a:tabLst>
                <a:tab pos="299085" algn="l"/>
              </a:tabLst>
            </a:pPr>
            <a:r>
              <a:rPr sz="1600" dirty="0">
                <a:solidFill>
                  <a:srgbClr val="252525"/>
                </a:solidFill>
                <a:latin typeface="Century Gothic"/>
                <a:cs typeface="Century Gothic"/>
              </a:rPr>
              <a:t>knowing/following</a:t>
            </a:r>
            <a:r>
              <a:rPr sz="1600" spc="229" dirty="0">
                <a:solidFill>
                  <a:srgbClr val="252525"/>
                </a:solidFill>
                <a:latin typeface="Century Gothic"/>
                <a:cs typeface="Century Gothic"/>
              </a:rPr>
              <a:t> </a:t>
            </a:r>
            <a:r>
              <a:rPr sz="1600" spc="-20" dirty="0">
                <a:solidFill>
                  <a:srgbClr val="252525"/>
                </a:solidFill>
                <a:latin typeface="Century Gothic"/>
                <a:cs typeface="Century Gothic"/>
              </a:rPr>
              <a:t>Modivcare’s</a:t>
            </a:r>
            <a:r>
              <a:rPr sz="1600" spc="229" dirty="0">
                <a:solidFill>
                  <a:srgbClr val="252525"/>
                </a:solidFill>
                <a:latin typeface="Century Gothic"/>
                <a:cs typeface="Century Gothic"/>
              </a:rPr>
              <a:t> </a:t>
            </a:r>
            <a:r>
              <a:rPr sz="1600" spc="-75" dirty="0">
                <a:solidFill>
                  <a:srgbClr val="252525"/>
                </a:solidFill>
                <a:latin typeface="Century Gothic"/>
                <a:cs typeface="Century Gothic"/>
              </a:rPr>
              <a:t>Code</a:t>
            </a:r>
            <a:r>
              <a:rPr sz="1600" spc="180" dirty="0">
                <a:solidFill>
                  <a:srgbClr val="252525"/>
                </a:solidFill>
                <a:latin typeface="Century Gothic"/>
                <a:cs typeface="Century Gothic"/>
              </a:rPr>
              <a:t> </a:t>
            </a:r>
            <a:r>
              <a:rPr sz="1600" spc="-25" dirty="0">
                <a:solidFill>
                  <a:srgbClr val="252525"/>
                </a:solidFill>
                <a:latin typeface="Century Gothic"/>
                <a:cs typeface="Century Gothic"/>
              </a:rPr>
              <a:t>of</a:t>
            </a:r>
            <a:endParaRPr sz="1600">
              <a:latin typeface="Century Gothic"/>
              <a:cs typeface="Century Gothic"/>
            </a:endParaRPr>
          </a:p>
          <a:p>
            <a:pPr marL="299085">
              <a:lnSpc>
                <a:spcPct val="100000"/>
              </a:lnSpc>
            </a:pPr>
            <a:r>
              <a:rPr sz="1600" spc="-10" dirty="0">
                <a:solidFill>
                  <a:srgbClr val="252525"/>
                </a:solidFill>
                <a:latin typeface="Century Gothic"/>
                <a:cs typeface="Century Gothic"/>
              </a:rPr>
              <a:t>Conduct</a:t>
            </a:r>
            <a:endParaRPr sz="1600">
              <a:latin typeface="Century Gothic"/>
              <a:cs typeface="Century Gothic"/>
            </a:endParaRPr>
          </a:p>
          <a:p>
            <a:pPr marL="299085" indent="-286385">
              <a:lnSpc>
                <a:spcPct val="100000"/>
              </a:lnSpc>
              <a:buFont typeface="Arial"/>
              <a:buChar char="•"/>
              <a:tabLst>
                <a:tab pos="299085" algn="l"/>
              </a:tabLst>
            </a:pPr>
            <a:r>
              <a:rPr sz="1600" spc="50" dirty="0">
                <a:solidFill>
                  <a:srgbClr val="252525"/>
                </a:solidFill>
                <a:latin typeface="Century Gothic"/>
                <a:cs typeface="Century Gothic"/>
              </a:rPr>
              <a:t>looking</a:t>
            </a:r>
            <a:r>
              <a:rPr sz="1600" spc="20" dirty="0">
                <a:solidFill>
                  <a:srgbClr val="252525"/>
                </a:solidFill>
                <a:latin typeface="Century Gothic"/>
                <a:cs typeface="Century Gothic"/>
              </a:rPr>
              <a:t> </a:t>
            </a:r>
            <a:r>
              <a:rPr sz="1600" spc="50" dirty="0">
                <a:solidFill>
                  <a:srgbClr val="252525"/>
                </a:solidFill>
                <a:latin typeface="Century Gothic"/>
                <a:cs typeface="Century Gothic"/>
              </a:rPr>
              <a:t>out</a:t>
            </a:r>
            <a:r>
              <a:rPr sz="1600" spc="25" dirty="0">
                <a:solidFill>
                  <a:srgbClr val="252525"/>
                </a:solidFill>
                <a:latin typeface="Century Gothic"/>
                <a:cs typeface="Century Gothic"/>
              </a:rPr>
              <a:t> </a:t>
            </a:r>
            <a:r>
              <a:rPr sz="1600" dirty="0">
                <a:solidFill>
                  <a:srgbClr val="252525"/>
                </a:solidFill>
                <a:latin typeface="Century Gothic"/>
                <a:cs typeface="Century Gothic"/>
              </a:rPr>
              <a:t>for</a:t>
            </a:r>
            <a:r>
              <a:rPr sz="1600" spc="20" dirty="0">
                <a:solidFill>
                  <a:srgbClr val="252525"/>
                </a:solidFill>
                <a:latin typeface="Century Gothic"/>
                <a:cs typeface="Century Gothic"/>
              </a:rPr>
              <a:t> </a:t>
            </a:r>
            <a:r>
              <a:rPr sz="1600" spc="60" dirty="0">
                <a:solidFill>
                  <a:srgbClr val="252525"/>
                </a:solidFill>
                <a:latin typeface="Century Gothic"/>
                <a:cs typeface="Century Gothic"/>
              </a:rPr>
              <a:t>suspicious</a:t>
            </a:r>
            <a:r>
              <a:rPr sz="1600" spc="25" dirty="0">
                <a:solidFill>
                  <a:srgbClr val="252525"/>
                </a:solidFill>
                <a:latin typeface="Century Gothic"/>
                <a:cs typeface="Century Gothic"/>
              </a:rPr>
              <a:t> </a:t>
            </a:r>
            <a:r>
              <a:rPr sz="1600" spc="-10" dirty="0">
                <a:solidFill>
                  <a:srgbClr val="252525"/>
                </a:solidFill>
                <a:latin typeface="Century Gothic"/>
                <a:cs typeface="Century Gothic"/>
              </a:rPr>
              <a:t>activity</a:t>
            </a:r>
            <a:endParaRPr sz="1600">
              <a:latin typeface="Century Gothic"/>
              <a:cs typeface="Century Gothic"/>
            </a:endParaRPr>
          </a:p>
          <a:p>
            <a:pPr marL="299085" indent="-286385">
              <a:lnSpc>
                <a:spcPct val="100000"/>
              </a:lnSpc>
              <a:buFont typeface="Arial"/>
              <a:buChar char="•"/>
              <a:tabLst>
                <a:tab pos="299085" algn="l"/>
              </a:tabLst>
            </a:pPr>
            <a:r>
              <a:rPr sz="1600" spc="45" dirty="0">
                <a:solidFill>
                  <a:srgbClr val="252525"/>
                </a:solidFill>
                <a:latin typeface="Century Gothic"/>
                <a:cs typeface="Century Gothic"/>
              </a:rPr>
              <a:t>verifying</a:t>
            </a:r>
            <a:r>
              <a:rPr sz="1600" spc="-10" dirty="0">
                <a:solidFill>
                  <a:srgbClr val="252525"/>
                </a:solidFill>
                <a:latin typeface="Century Gothic"/>
                <a:cs typeface="Century Gothic"/>
              </a:rPr>
              <a:t> </a:t>
            </a:r>
            <a:r>
              <a:rPr sz="1600" dirty="0">
                <a:solidFill>
                  <a:srgbClr val="252525"/>
                </a:solidFill>
                <a:latin typeface="Century Gothic"/>
                <a:cs typeface="Century Gothic"/>
              </a:rPr>
              <a:t>all</a:t>
            </a:r>
            <a:r>
              <a:rPr sz="1600" spc="25" dirty="0">
                <a:solidFill>
                  <a:srgbClr val="252525"/>
                </a:solidFill>
                <a:latin typeface="Century Gothic"/>
                <a:cs typeface="Century Gothic"/>
              </a:rPr>
              <a:t> </a:t>
            </a:r>
            <a:r>
              <a:rPr sz="1600" spc="50" dirty="0">
                <a:solidFill>
                  <a:srgbClr val="252525"/>
                </a:solidFill>
                <a:latin typeface="Century Gothic"/>
                <a:cs typeface="Century Gothic"/>
              </a:rPr>
              <a:t>information</a:t>
            </a:r>
            <a:r>
              <a:rPr sz="1600" spc="35" dirty="0">
                <a:solidFill>
                  <a:srgbClr val="252525"/>
                </a:solidFill>
                <a:latin typeface="Century Gothic"/>
                <a:cs typeface="Century Gothic"/>
              </a:rPr>
              <a:t> </a:t>
            </a:r>
            <a:r>
              <a:rPr sz="1600" dirty="0">
                <a:solidFill>
                  <a:srgbClr val="252525"/>
                </a:solidFill>
                <a:latin typeface="Century Gothic"/>
                <a:cs typeface="Century Gothic"/>
              </a:rPr>
              <a:t>provided</a:t>
            </a:r>
            <a:r>
              <a:rPr sz="1600" spc="25" dirty="0">
                <a:solidFill>
                  <a:srgbClr val="252525"/>
                </a:solidFill>
                <a:latin typeface="Century Gothic"/>
                <a:cs typeface="Century Gothic"/>
              </a:rPr>
              <a:t> </a:t>
            </a:r>
            <a:r>
              <a:rPr sz="1600" dirty="0">
                <a:solidFill>
                  <a:srgbClr val="252525"/>
                </a:solidFill>
                <a:latin typeface="Century Gothic"/>
                <a:cs typeface="Century Gothic"/>
              </a:rPr>
              <a:t>to</a:t>
            </a:r>
            <a:r>
              <a:rPr sz="1600" spc="15" dirty="0">
                <a:solidFill>
                  <a:srgbClr val="252525"/>
                </a:solidFill>
                <a:latin typeface="Century Gothic"/>
                <a:cs typeface="Century Gothic"/>
              </a:rPr>
              <a:t> </a:t>
            </a:r>
            <a:r>
              <a:rPr sz="1600" dirty="0">
                <a:solidFill>
                  <a:srgbClr val="252525"/>
                </a:solidFill>
                <a:latin typeface="Century Gothic"/>
                <a:cs typeface="Century Gothic"/>
              </a:rPr>
              <a:t>you</a:t>
            </a:r>
            <a:r>
              <a:rPr sz="1600" spc="5" dirty="0">
                <a:solidFill>
                  <a:srgbClr val="252525"/>
                </a:solidFill>
                <a:latin typeface="Century Gothic"/>
                <a:cs typeface="Century Gothic"/>
              </a:rPr>
              <a:t> </a:t>
            </a:r>
            <a:r>
              <a:rPr sz="1600" spc="-25" dirty="0">
                <a:solidFill>
                  <a:srgbClr val="252525"/>
                </a:solidFill>
                <a:latin typeface="Century Gothic"/>
                <a:cs typeface="Century Gothic"/>
              </a:rPr>
              <a:t>and</a:t>
            </a:r>
            <a:endParaRPr sz="1600">
              <a:latin typeface="Century Gothic"/>
              <a:cs typeface="Century Gothic"/>
            </a:endParaRPr>
          </a:p>
          <a:p>
            <a:pPr marL="299085">
              <a:lnSpc>
                <a:spcPct val="100000"/>
              </a:lnSpc>
              <a:spcBef>
                <a:spcPts val="5"/>
              </a:spcBef>
            </a:pPr>
            <a:r>
              <a:rPr sz="1600" dirty="0">
                <a:solidFill>
                  <a:srgbClr val="252525"/>
                </a:solidFill>
                <a:latin typeface="Century Gothic"/>
                <a:cs typeface="Century Gothic"/>
              </a:rPr>
              <a:t>by</a:t>
            </a:r>
            <a:r>
              <a:rPr sz="1600" spc="-5" dirty="0">
                <a:solidFill>
                  <a:srgbClr val="252525"/>
                </a:solidFill>
                <a:latin typeface="Century Gothic"/>
                <a:cs typeface="Century Gothic"/>
              </a:rPr>
              <a:t> </a:t>
            </a:r>
            <a:r>
              <a:rPr sz="1600" dirty="0">
                <a:solidFill>
                  <a:srgbClr val="252525"/>
                </a:solidFill>
                <a:latin typeface="Century Gothic"/>
                <a:cs typeface="Century Gothic"/>
              </a:rPr>
              <a:t>you for</a:t>
            </a:r>
            <a:r>
              <a:rPr sz="1600" spc="-5" dirty="0">
                <a:solidFill>
                  <a:srgbClr val="252525"/>
                </a:solidFill>
                <a:latin typeface="Century Gothic"/>
                <a:cs typeface="Century Gothic"/>
              </a:rPr>
              <a:t> </a:t>
            </a:r>
            <a:r>
              <a:rPr sz="1600" spc="-65" dirty="0">
                <a:solidFill>
                  <a:srgbClr val="252525"/>
                </a:solidFill>
                <a:latin typeface="Century Gothic"/>
                <a:cs typeface="Century Gothic"/>
              </a:rPr>
              <a:t>accuracy</a:t>
            </a:r>
            <a:r>
              <a:rPr sz="1600" spc="15" dirty="0">
                <a:solidFill>
                  <a:srgbClr val="252525"/>
                </a:solidFill>
                <a:latin typeface="Century Gothic"/>
                <a:cs typeface="Century Gothic"/>
              </a:rPr>
              <a:t> </a:t>
            </a:r>
            <a:r>
              <a:rPr sz="1600" dirty="0">
                <a:solidFill>
                  <a:srgbClr val="252525"/>
                </a:solidFill>
                <a:latin typeface="Century Gothic"/>
                <a:cs typeface="Century Gothic"/>
              </a:rPr>
              <a:t>and</a:t>
            </a:r>
            <a:r>
              <a:rPr sz="1600" spc="25" dirty="0">
                <a:solidFill>
                  <a:srgbClr val="252525"/>
                </a:solidFill>
                <a:latin typeface="Century Gothic"/>
                <a:cs typeface="Century Gothic"/>
              </a:rPr>
              <a:t> </a:t>
            </a:r>
            <a:r>
              <a:rPr sz="1600" spc="75" dirty="0">
                <a:solidFill>
                  <a:srgbClr val="252525"/>
                </a:solidFill>
                <a:latin typeface="Century Gothic"/>
                <a:cs typeface="Century Gothic"/>
              </a:rPr>
              <a:t>timeliness</a:t>
            </a:r>
            <a:endParaRPr sz="1600">
              <a:latin typeface="Century Gothic"/>
              <a:cs typeface="Century Gothic"/>
            </a:endParaRPr>
          </a:p>
          <a:p>
            <a:pPr marL="299085" marR="325755" indent="-287020">
              <a:lnSpc>
                <a:spcPct val="100000"/>
              </a:lnSpc>
              <a:buFont typeface="Arial"/>
              <a:buChar char="•"/>
              <a:tabLst>
                <a:tab pos="299085" algn="l"/>
              </a:tabLst>
            </a:pPr>
            <a:r>
              <a:rPr sz="1600" spc="50" dirty="0">
                <a:solidFill>
                  <a:srgbClr val="252525"/>
                </a:solidFill>
                <a:latin typeface="Century Gothic"/>
                <a:cs typeface="Century Gothic"/>
              </a:rPr>
              <a:t>reporting</a:t>
            </a:r>
            <a:r>
              <a:rPr sz="1600" spc="130" dirty="0">
                <a:solidFill>
                  <a:srgbClr val="252525"/>
                </a:solidFill>
                <a:latin typeface="Century Gothic"/>
                <a:cs typeface="Century Gothic"/>
              </a:rPr>
              <a:t> </a:t>
            </a:r>
            <a:r>
              <a:rPr sz="1600" spc="70" dirty="0">
                <a:solidFill>
                  <a:srgbClr val="252525"/>
                </a:solidFill>
                <a:latin typeface="Century Gothic"/>
                <a:cs typeface="Century Gothic"/>
              </a:rPr>
              <a:t>known</a:t>
            </a:r>
            <a:r>
              <a:rPr sz="1600" spc="135" dirty="0">
                <a:solidFill>
                  <a:srgbClr val="252525"/>
                </a:solidFill>
                <a:latin typeface="Century Gothic"/>
                <a:cs typeface="Century Gothic"/>
              </a:rPr>
              <a:t> </a:t>
            </a:r>
            <a:r>
              <a:rPr sz="1600" dirty="0">
                <a:solidFill>
                  <a:srgbClr val="252525"/>
                </a:solidFill>
                <a:latin typeface="Century Gothic"/>
                <a:cs typeface="Century Gothic"/>
              </a:rPr>
              <a:t>or</a:t>
            </a:r>
            <a:r>
              <a:rPr sz="1600" spc="100" dirty="0">
                <a:solidFill>
                  <a:srgbClr val="252525"/>
                </a:solidFill>
                <a:latin typeface="Century Gothic"/>
                <a:cs typeface="Century Gothic"/>
              </a:rPr>
              <a:t> </a:t>
            </a:r>
            <a:r>
              <a:rPr sz="1600" dirty="0">
                <a:solidFill>
                  <a:srgbClr val="252525"/>
                </a:solidFill>
                <a:latin typeface="Century Gothic"/>
                <a:cs typeface="Century Gothic"/>
              </a:rPr>
              <a:t>suspected</a:t>
            </a:r>
            <a:r>
              <a:rPr sz="1600" spc="135" dirty="0">
                <a:solidFill>
                  <a:srgbClr val="252525"/>
                </a:solidFill>
                <a:latin typeface="Century Gothic"/>
                <a:cs typeface="Century Gothic"/>
              </a:rPr>
              <a:t> </a:t>
            </a:r>
            <a:r>
              <a:rPr sz="1600" dirty="0">
                <a:solidFill>
                  <a:srgbClr val="252525"/>
                </a:solidFill>
                <a:latin typeface="Century Gothic"/>
                <a:cs typeface="Century Gothic"/>
              </a:rPr>
              <a:t>violations</a:t>
            </a:r>
            <a:r>
              <a:rPr sz="1600" spc="105" dirty="0">
                <a:solidFill>
                  <a:srgbClr val="252525"/>
                </a:solidFill>
                <a:latin typeface="Century Gothic"/>
                <a:cs typeface="Century Gothic"/>
              </a:rPr>
              <a:t> </a:t>
            </a:r>
            <a:r>
              <a:rPr sz="1600" spc="-25" dirty="0">
                <a:solidFill>
                  <a:srgbClr val="252525"/>
                </a:solidFill>
                <a:latin typeface="Century Gothic"/>
                <a:cs typeface="Century Gothic"/>
              </a:rPr>
              <a:t>of Modivcare’s</a:t>
            </a:r>
            <a:r>
              <a:rPr sz="1600" spc="30" dirty="0">
                <a:solidFill>
                  <a:srgbClr val="252525"/>
                </a:solidFill>
                <a:latin typeface="Century Gothic"/>
                <a:cs typeface="Century Gothic"/>
              </a:rPr>
              <a:t> </a:t>
            </a:r>
            <a:r>
              <a:rPr sz="1600" dirty="0">
                <a:solidFill>
                  <a:srgbClr val="252525"/>
                </a:solidFill>
                <a:latin typeface="Century Gothic"/>
                <a:cs typeface="Century Gothic"/>
              </a:rPr>
              <a:t>policies, procedures,</a:t>
            </a:r>
            <a:r>
              <a:rPr sz="1600" spc="25" dirty="0">
                <a:solidFill>
                  <a:srgbClr val="252525"/>
                </a:solidFill>
                <a:latin typeface="Century Gothic"/>
                <a:cs typeface="Century Gothic"/>
              </a:rPr>
              <a:t> </a:t>
            </a:r>
            <a:r>
              <a:rPr sz="1600" spc="-10" dirty="0">
                <a:solidFill>
                  <a:srgbClr val="252525"/>
                </a:solidFill>
                <a:latin typeface="Century Gothic"/>
                <a:cs typeface="Century Gothic"/>
              </a:rPr>
              <a:t>laws, </a:t>
            </a:r>
            <a:r>
              <a:rPr sz="1600" dirty="0">
                <a:solidFill>
                  <a:srgbClr val="252525"/>
                </a:solidFill>
                <a:latin typeface="Century Gothic"/>
                <a:cs typeface="Century Gothic"/>
              </a:rPr>
              <a:t>regulations,</a:t>
            </a:r>
            <a:r>
              <a:rPr sz="1600" spc="275" dirty="0">
                <a:solidFill>
                  <a:srgbClr val="252525"/>
                </a:solidFill>
                <a:latin typeface="Century Gothic"/>
                <a:cs typeface="Century Gothic"/>
              </a:rPr>
              <a:t> </a:t>
            </a:r>
            <a:r>
              <a:rPr sz="1600" dirty="0">
                <a:solidFill>
                  <a:srgbClr val="252525"/>
                </a:solidFill>
                <a:latin typeface="Century Gothic"/>
                <a:cs typeface="Century Gothic"/>
              </a:rPr>
              <a:t>or</a:t>
            </a:r>
            <a:r>
              <a:rPr sz="1600" spc="235" dirty="0">
                <a:solidFill>
                  <a:srgbClr val="252525"/>
                </a:solidFill>
                <a:latin typeface="Century Gothic"/>
                <a:cs typeface="Century Gothic"/>
              </a:rPr>
              <a:t> </a:t>
            </a:r>
            <a:r>
              <a:rPr sz="1600" spc="-10" dirty="0">
                <a:solidFill>
                  <a:srgbClr val="252525"/>
                </a:solidFill>
                <a:latin typeface="Century Gothic"/>
                <a:cs typeface="Century Gothic"/>
              </a:rPr>
              <a:t>guidelines</a:t>
            </a:r>
            <a:endParaRPr sz="1600">
              <a:latin typeface="Century Gothic"/>
              <a:cs typeface="Century Gothic"/>
            </a:endParaRPr>
          </a:p>
        </p:txBody>
      </p:sp>
      <p:sp>
        <p:nvSpPr>
          <p:cNvPr id="6" name="object 6"/>
          <p:cNvSpPr txBox="1">
            <a:spLocks noGrp="1"/>
          </p:cNvSpPr>
          <p:nvPr>
            <p:ph type="title"/>
          </p:nvPr>
        </p:nvSpPr>
        <p:spPr>
          <a:xfrm>
            <a:off x="1429638" y="284226"/>
            <a:ext cx="9333230" cy="848360"/>
          </a:xfrm>
          <a:prstGeom prst="rect">
            <a:avLst/>
          </a:prstGeom>
        </p:spPr>
        <p:txBody>
          <a:bodyPr vert="horz" wrap="square" lIns="0" tIns="12700" rIns="0" bIns="0" rtlCol="0">
            <a:spAutoFit/>
          </a:bodyPr>
          <a:lstStyle/>
          <a:p>
            <a:pPr marL="12700" marR="5080" indent="7620" algn="ctr">
              <a:lnSpc>
                <a:spcPct val="100000"/>
              </a:lnSpc>
              <a:spcBef>
                <a:spcPts val="100"/>
              </a:spcBef>
            </a:pPr>
            <a:r>
              <a:rPr sz="1800" b="0" spc="60" dirty="0">
                <a:solidFill>
                  <a:srgbClr val="252525"/>
                </a:solidFill>
                <a:latin typeface="Century Gothic"/>
                <a:cs typeface="Century Gothic"/>
              </a:rPr>
              <a:t>As</a:t>
            </a:r>
            <a:r>
              <a:rPr sz="1800" b="0" spc="55" dirty="0">
                <a:solidFill>
                  <a:srgbClr val="252525"/>
                </a:solidFill>
                <a:latin typeface="Century Gothic"/>
                <a:cs typeface="Century Gothic"/>
              </a:rPr>
              <a:t> </a:t>
            </a:r>
            <a:r>
              <a:rPr sz="1800" b="0" spc="-180" dirty="0">
                <a:solidFill>
                  <a:srgbClr val="252525"/>
                </a:solidFill>
                <a:latin typeface="Century Gothic"/>
                <a:cs typeface="Century Gothic"/>
              </a:rPr>
              <a:t>a</a:t>
            </a:r>
            <a:r>
              <a:rPr sz="1800" b="0" spc="60" dirty="0">
                <a:solidFill>
                  <a:srgbClr val="252525"/>
                </a:solidFill>
                <a:latin typeface="Century Gothic"/>
                <a:cs typeface="Century Gothic"/>
              </a:rPr>
              <a:t> </a:t>
            </a:r>
            <a:r>
              <a:rPr sz="1800" b="0" dirty="0">
                <a:solidFill>
                  <a:srgbClr val="252525"/>
                </a:solidFill>
                <a:latin typeface="Century Gothic"/>
                <a:cs typeface="Century Gothic"/>
              </a:rPr>
              <a:t>subcontractor</a:t>
            </a:r>
            <a:r>
              <a:rPr sz="1800" b="0" spc="45" dirty="0">
                <a:solidFill>
                  <a:srgbClr val="252525"/>
                </a:solidFill>
                <a:latin typeface="Century Gothic"/>
                <a:cs typeface="Century Gothic"/>
              </a:rPr>
              <a:t> partner</a:t>
            </a:r>
            <a:r>
              <a:rPr sz="1800" b="0" spc="40" dirty="0">
                <a:solidFill>
                  <a:srgbClr val="252525"/>
                </a:solidFill>
                <a:latin typeface="Century Gothic"/>
                <a:cs typeface="Century Gothic"/>
              </a:rPr>
              <a:t> </a:t>
            </a:r>
            <a:r>
              <a:rPr sz="1800" b="0" dirty="0">
                <a:solidFill>
                  <a:srgbClr val="252525"/>
                </a:solidFill>
                <a:latin typeface="Century Gothic"/>
                <a:cs typeface="Century Gothic"/>
              </a:rPr>
              <a:t>of</a:t>
            </a:r>
            <a:r>
              <a:rPr sz="1800" b="0" spc="70" dirty="0">
                <a:solidFill>
                  <a:srgbClr val="252525"/>
                </a:solidFill>
                <a:latin typeface="Century Gothic"/>
                <a:cs typeface="Century Gothic"/>
              </a:rPr>
              <a:t> </a:t>
            </a:r>
            <a:r>
              <a:rPr sz="1800" b="0" dirty="0">
                <a:solidFill>
                  <a:srgbClr val="252525"/>
                </a:solidFill>
                <a:latin typeface="Century Gothic"/>
                <a:cs typeface="Century Gothic"/>
              </a:rPr>
              <a:t>an</a:t>
            </a:r>
            <a:r>
              <a:rPr sz="1800" b="0" spc="45" dirty="0">
                <a:solidFill>
                  <a:srgbClr val="252525"/>
                </a:solidFill>
                <a:latin typeface="Century Gothic"/>
                <a:cs typeface="Century Gothic"/>
              </a:rPr>
              <a:t> </a:t>
            </a:r>
            <a:r>
              <a:rPr sz="1800" b="0" dirty="0">
                <a:solidFill>
                  <a:srgbClr val="252525"/>
                </a:solidFill>
                <a:latin typeface="Century Gothic"/>
                <a:cs typeface="Century Gothic"/>
              </a:rPr>
              <a:t>organization</a:t>
            </a:r>
            <a:r>
              <a:rPr sz="1800" b="0" spc="35" dirty="0">
                <a:solidFill>
                  <a:srgbClr val="252525"/>
                </a:solidFill>
                <a:latin typeface="Century Gothic"/>
                <a:cs typeface="Century Gothic"/>
              </a:rPr>
              <a:t> </a:t>
            </a:r>
            <a:r>
              <a:rPr sz="1800" b="0" dirty="0">
                <a:solidFill>
                  <a:srgbClr val="252525"/>
                </a:solidFill>
                <a:latin typeface="Century Gothic"/>
                <a:cs typeface="Century Gothic"/>
              </a:rPr>
              <a:t>that</a:t>
            </a:r>
            <a:r>
              <a:rPr sz="1800" b="0" spc="25" dirty="0">
                <a:solidFill>
                  <a:srgbClr val="252525"/>
                </a:solidFill>
                <a:latin typeface="Century Gothic"/>
                <a:cs typeface="Century Gothic"/>
              </a:rPr>
              <a:t> </a:t>
            </a:r>
            <a:r>
              <a:rPr sz="1800" b="0" spc="110" dirty="0">
                <a:solidFill>
                  <a:srgbClr val="252525"/>
                </a:solidFill>
                <a:latin typeface="Century Gothic"/>
                <a:cs typeface="Century Gothic"/>
              </a:rPr>
              <a:t>works</a:t>
            </a:r>
            <a:r>
              <a:rPr sz="1800" b="0" spc="80" dirty="0">
                <a:solidFill>
                  <a:srgbClr val="252525"/>
                </a:solidFill>
                <a:latin typeface="Century Gothic"/>
                <a:cs typeface="Century Gothic"/>
              </a:rPr>
              <a:t> </a:t>
            </a:r>
            <a:r>
              <a:rPr sz="1800" b="0" dirty="0">
                <a:solidFill>
                  <a:srgbClr val="252525"/>
                </a:solidFill>
                <a:latin typeface="Century Gothic"/>
                <a:cs typeface="Century Gothic"/>
              </a:rPr>
              <a:t>on</a:t>
            </a:r>
            <a:r>
              <a:rPr sz="1800" b="0" spc="50" dirty="0">
                <a:solidFill>
                  <a:srgbClr val="252525"/>
                </a:solidFill>
                <a:latin typeface="Century Gothic"/>
                <a:cs typeface="Century Gothic"/>
              </a:rPr>
              <a:t> </a:t>
            </a:r>
            <a:r>
              <a:rPr sz="1800" b="0" dirty="0">
                <a:solidFill>
                  <a:srgbClr val="252525"/>
                </a:solidFill>
                <a:latin typeface="Century Gothic"/>
                <a:cs typeface="Century Gothic"/>
              </a:rPr>
              <a:t>federal</a:t>
            </a:r>
            <a:r>
              <a:rPr sz="1800" b="0" spc="55" dirty="0">
                <a:solidFill>
                  <a:srgbClr val="252525"/>
                </a:solidFill>
                <a:latin typeface="Century Gothic"/>
                <a:cs typeface="Century Gothic"/>
              </a:rPr>
              <a:t> </a:t>
            </a:r>
            <a:r>
              <a:rPr sz="1800" b="0" dirty="0">
                <a:solidFill>
                  <a:srgbClr val="252525"/>
                </a:solidFill>
                <a:latin typeface="Century Gothic"/>
                <a:cs typeface="Century Gothic"/>
              </a:rPr>
              <a:t>and</a:t>
            </a:r>
            <a:r>
              <a:rPr sz="1800" b="0" spc="45" dirty="0">
                <a:solidFill>
                  <a:srgbClr val="252525"/>
                </a:solidFill>
                <a:latin typeface="Century Gothic"/>
                <a:cs typeface="Century Gothic"/>
              </a:rPr>
              <a:t> </a:t>
            </a:r>
            <a:r>
              <a:rPr sz="1800" b="0" spc="-10" dirty="0">
                <a:solidFill>
                  <a:srgbClr val="252525"/>
                </a:solidFill>
                <a:latin typeface="Century Gothic"/>
                <a:cs typeface="Century Gothic"/>
              </a:rPr>
              <a:t>state </a:t>
            </a:r>
            <a:r>
              <a:rPr sz="1800" b="0" dirty="0">
                <a:solidFill>
                  <a:srgbClr val="252525"/>
                </a:solidFill>
                <a:latin typeface="Century Gothic"/>
                <a:cs typeface="Century Gothic"/>
              </a:rPr>
              <a:t>healthcare</a:t>
            </a:r>
            <a:r>
              <a:rPr sz="1800" b="0" spc="5" dirty="0">
                <a:solidFill>
                  <a:srgbClr val="252525"/>
                </a:solidFill>
                <a:latin typeface="Century Gothic"/>
                <a:cs typeface="Century Gothic"/>
              </a:rPr>
              <a:t> </a:t>
            </a:r>
            <a:r>
              <a:rPr sz="1800" b="0" dirty="0">
                <a:solidFill>
                  <a:srgbClr val="252525"/>
                </a:solidFill>
                <a:latin typeface="Century Gothic"/>
                <a:cs typeface="Century Gothic"/>
              </a:rPr>
              <a:t>programs,</a:t>
            </a:r>
            <a:r>
              <a:rPr sz="1800" b="0" spc="50" dirty="0">
                <a:solidFill>
                  <a:srgbClr val="252525"/>
                </a:solidFill>
                <a:latin typeface="Century Gothic"/>
                <a:cs typeface="Century Gothic"/>
              </a:rPr>
              <a:t> </a:t>
            </a:r>
            <a:r>
              <a:rPr sz="1800" spc="265" dirty="0">
                <a:solidFill>
                  <a:srgbClr val="252525"/>
                </a:solidFill>
              </a:rPr>
              <a:t>YOU</a:t>
            </a:r>
            <a:r>
              <a:rPr sz="1800" spc="140" dirty="0">
                <a:solidFill>
                  <a:srgbClr val="252525"/>
                </a:solidFill>
              </a:rPr>
              <a:t> </a:t>
            </a:r>
            <a:r>
              <a:rPr sz="1800" b="0" dirty="0">
                <a:solidFill>
                  <a:srgbClr val="252525"/>
                </a:solidFill>
                <a:latin typeface="Century Gothic"/>
                <a:cs typeface="Century Gothic"/>
              </a:rPr>
              <a:t>are</a:t>
            </a:r>
            <a:r>
              <a:rPr sz="1800" b="0" spc="35" dirty="0">
                <a:solidFill>
                  <a:srgbClr val="252525"/>
                </a:solidFill>
                <a:latin typeface="Century Gothic"/>
                <a:cs typeface="Century Gothic"/>
              </a:rPr>
              <a:t> </a:t>
            </a:r>
            <a:r>
              <a:rPr sz="1800" b="0" spc="-180" dirty="0">
                <a:solidFill>
                  <a:srgbClr val="252525"/>
                </a:solidFill>
                <a:latin typeface="Century Gothic"/>
                <a:cs typeface="Century Gothic"/>
              </a:rPr>
              <a:t>a</a:t>
            </a:r>
            <a:r>
              <a:rPr sz="1800" b="0" spc="40" dirty="0">
                <a:solidFill>
                  <a:srgbClr val="252525"/>
                </a:solidFill>
                <a:latin typeface="Century Gothic"/>
                <a:cs typeface="Century Gothic"/>
              </a:rPr>
              <a:t> </a:t>
            </a:r>
            <a:r>
              <a:rPr sz="1800" b="0" dirty="0">
                <a:solidFill>
                  <a:srgbClr val="252525"/>
                </a:solidFill>
                <a:latin typeface="Century Gothic"/>
                <a:cs typeface="Century Gothic"/>
              </a:rPr>
              <a:t>vital</a:t>
            </a:r>
            <a:r>
              <a:rPr sz="1800" b="0" spc="45" dirty="0">
                <a:solidFill>
                  <a:srgbClr val="252525"/>
                </a:solidFill>
                <a:latin typeface="Century Gothic"/>
                <a:cs typeface="Century Gothic"/>
              </a:rPr>
              <a:t> </a:t>
            </a:r>
            <a:r>
              <a:rPr sz="1800" b="0" dirty="0">
                <a:solidFill>
                  <a:srgbClr val="252525"/>
                </a:solidFill>
                <a:latin typeface="Century Gothic"/>
                <a:cs typeface="Century Gothic"/>
              </a:rPr>
              <a:t>part</a:t>
            </a:r>
            <a:r>
              <a:rPr sz="1800" b="0" spc="35" dirty="0">
                <a:solidFill>
                  <a:srgbClr val="252525"/>
                </a:solidFill>
                <a:latin typeface="Century Gothic"/>
                <a:cs typeface="Century Gothic"/>
              </a:rPr>
              <a:t> </a:t>
            </a:r>
            <a:r>
              <a:rPr sz="1800" b="0" dirty="0">
                <a:solidFill>
                  <a:srgbClr val="252525"/>
                </a:solidFill>
                <a:latin typeface="Century Gothic"/>
                <a:cs typeface="Century Gothic"/>
              </a:rPr>
              <a:t>of</a:t>
            </a:r>
            <a:r>
              <a:rPr sz="1800" b="0" spc="40" dirty="0">
                <a:solidFill>
                  <a:srgbClr val="252525"/>
                </a:solidFill>
                <a:latin typeface="Century Gothic"/>
                <a:cs typeface="Century Gothic"/>
              </a:rPr>
              <a:t> </a:t>
            </a:r>
            <a:r>
              <a:rPr sz="1800" b="0" dirty="0">
                <a:solidFill>
                  <a:srgbClr val="252525"/>
                </a:solidFill>
                <a:latin typeface="Century Gothic"/>
                <a:cs typeface="Century Gothic"/>
              </a:rPr>
              <a:t>the</a:t>
            </a:r>
            <a:r>
              <a:rPr sz="1800" b="0" spc="5" dirty="0">
                <a:solidFill>
                  <a:srgbClr val="252525"/>
                </a:solidFill>
                <a:latin typeface="Century Gothic"/>
                <a:cs typeface="Century Gothic"/>
              </a:rPr>
              <a:t> </a:t>
            </a:r>
            <a:r>
              <a:rPr sz="1800" b="0" spc="55" dirty="0">
                <a:solidFill>
                  <a:srgbClr val="252525"/>
                </a:solidFill>
                <a:latin typeface="Century Gothic"/>
                <a:cs typeface="Century Gothic"/>
              </a:rPr>
              <a:t>efforts</a:t>
            </a:r>
            <a:r>
              <a:rPr sz="1800" b="0" spc="30" dirty="0">
                <a:solidFill>
                  <a:srgbClr val="252525"/>
                </a:solidFill>
                <a:latin typeface="Century Gothic"/>
                <a:cs typeface="Century Gothic"/>
              </a:rPr>
              <a:t> </a:t>
            </a:r>
            <a:r>
              <a:rPr sz="1800" b="0" dirty="0">
                <a:solidFill>
                  <a:srgbClr val="252525"/>
                </a:solidFill>
                <a:latin typeface="Century Gothic"/>
                <a:cs typeface="Century Gothic"/>
              </a:rPr>
              <a:t>to</a:t>
            </a:r>
            <a:r>
              <a:rPr sz="1800" b="0" spc="55" dirty="0">
                <a:solidFill>
                  <a:srgbClr val="252525"/>
                </a:solidFill>
                <a:latin typeface="Century Gothic"/>
                <a:cs typeface="Century Gothic"/>
              </a:rPr>
              <a:t> </a:t>
            </a:r>
            <a:r>
              <a:rPr sz="1800" spc="145" dirty="0">
                <a:solidFill>
                  <a:srgbClr val="252525"/>
                </a:solidFill>
              </a:rPr>
              <a:t>report</a:t>
            </a:r>
            <a:r>
              <a:rPr sz="1800" b="0" spc="145" dirty="0">
                <a:solidFill>
                  <a:srgbClr val="252525"/>
                </a:solidFill>
                <a:latin typeface="Century Gothic"/>
                <a:cs typeface="Century Gothic"/>
              </a:rPr>
              <a:t>,</a:t>
            </a:r>
            <a:r>
              <a:rPr sz="1800" b="0" spc="25" dirty="0">
                <a:solidFill>
                  <a:srgbClr val="252525"/>
                </a:solidFill>
                <a:latin typeface="Century Gothic"/>
                <a:cs typeface="Century Gothic"/>
              </a:rPr>
              <a:t> </a:t>
            </a:r>
            <a:r>
              <a:rPr sz="1800" spc="175" dirty="0">
                <a:solidFill>
                  <a:srgbClr val="252525"/>
                </a:solidFill>
              </a:rPr>
              <a:t>prevent</a:t>
            </a:r>
            <a:r>
              <a:rPr sz="1800" b="0" spc="175" dirty="0">
                <a:solidFill>
                  <a:srgbClr val="252525"/>
                </a:solidFill>
                <a:latin typeface="Century Gothic"/>
                <a:cs typeface="Century Gothic"/>
              </a:rPr>
              <a:t>,</a:t>
            </a:r>
            <a:r>
              <a:rPr sz="1800" b="0" spc="35" dirty="0">
                <a:solidFill>
                  <a:srgbClr val="252525"/>
                </a:solidFill>
                <a:latin typeface="Century Gothic"/>
                <a:cs typeface="Century Gothic"/>
              </a:rPr>
              <a:t> </a:t>
            </a:r>
            <a:r>
              <a:rPr sz="1800" spc="210" dirty="0">
                <a:solidFill>
                  <a:srgbClr val="252525"/>
                </a:solidFill>
              </a:rPr>
              <a:t>detect </a:t>
            </a:r>
            <a:r>
              <a:rPr sz="1800" b="0" dirty="0">
                <a:solidFill>
                  <a:srgbClr val="252525"/>
                </a:solidFill>
                <a:latin typeface="Century Gothic"/>
                <a:cs typeface="Century Gothic"/>
              </a:rPr>
              <a:t>and</a:t>
            </a:r>
            <a:r>
              <a:rPr sz="1800" b="0" spc="-50" dirty="0">
                <a:solidFill>
                  <a:srgbClr val="252525"/>
                </a:solidFill>
                <a:latin typeface="Century Gothic"/>
                <a:cs typeface="Century Gothic"/>
              </a:rPr>
              <a:t> </a:t>
            </a:r>
            <a:r>
              <a:rPr sz="1800" spc="215" dirty="0">
                <a:solidFill>
                  <a:srgbClr val="252525"/>
                </a:solidFill>
              </a:rPr>
              <a:t>mitigate</a:t>
            </a:r>
            <a:r>
              <a:rPr sz="1800" spc="70" dirty="0">
                <a:solidFill>
                  <a:srgbClr val="252525"/>
                </a:solidFill>
              </a:rPr>
              <a:t> </a:t>
            </a:r>
            <a:r>
              <a:rPr sz="1800" b="0" spc="65" dirty="0">
                <a:solidFill>
                  <a:srgbClr val="252525"/>
                </a:solidFill>
                <a:latin typeface="Century Gothic"/>
                <a:cs typeface="Century Gothic"/>
              </a:rPr>
              <a:t>non-</a:t>
            </a:r>
            <a:r>
              <a:rPr sz="1800" b="0" dirty="0">
                <a:solidFill>
                  <a:srgbClr val="252525"/>
                </a:solidFill>
                <a:latin typeface="Century Gothic"/>
                <a:cs typeface="Century Gothic"/>
              </a:rPr>
              <a:t>compliance</a:t>
            </a:r>
            <a:r>
              <a:rPr sz="1800" b="0" spc="-50" dirty="0">
                <a:solidFill>
                  <a:srgbClr val="252525"/>
                </a:solidFill>
                <a:latin typeface="Century Gothic"/>
                <a:cs typeface="Century Gothic"/>
              </a:rPr>
              <a:t> </a:t>
            </a:r>
            <a:r>
              <a:rPr sz="1800" b="0" dirty="0">
                <a:solidFill>
                  <a:srgbClr val="252525"/>
                </a:solidFill>
                <a:latin typeface="Century Gothic"/>
                <a:cs typeface="Century Gothic"/>
              </a:rPr>
              <a:t>as</a:t>
            </a:r>
            <a:r>
              <a:rPr sz="1800" b="0" spc="-50" dirty="0">
                <a:solidFill>
                  <a:srgbClr val="252525"/>
                </a:solidFill>
                <a:latin typeface="Century Gothic"/>
                <a:cs typeface="Century Gothic"/>
              </a:rPr>
              <a:t> </a:t>
            </a:r>
            <a:r>
              <a:rPr sz="1800" b="0" spc="50" dirty="0">
                <a:solidFill>
                  <a:srgbClr val="252525"/>
                </a:solidFill>
                <a:latin typeface="Century Gothic"/>
                <a:cs typeface="Century Gothic"/>
              </a:rPr>
              <a:t>well</a:t>
            </a:r>
            <a:r>
              <a:rPr sz="1800" b="0" spc="-30" dirty="0">
                <a:solidFill>
                  <a:srgbClr val="252525"/>
                </a:solidFill>
                <a:latin typeface="Century Gothic"/>
                <a:cs typeface="Century Gothic"/>
              </a:rPr>
              <a:t> </a:t>
            </a:r>
            <a:r>
              <a:rPr sz="1800" b="0" dirty="0">
                <a:solidFill>
                  <a:srgbClr val="252525"/>
                </a:solidFill>
                <a:latin typeface="Century Gothic"/>
                <a:cs typeface="Century Gothic"/>
              </a:rPr>
              <a:t>as</a:t>
            </a:r>
            <a:r>
              <a:rPr sz="1800" b="0" spc="-50" dirty="0">
                <a:solidFill>
                  <a:srgbClr val="252525"/>
                </a:solidFill>
                <a:latin typeface="Century Gothic"/>
                <a:cs typeface="Century Gothic"/>
              </a:rPr>
              <a:t> </a:t>
            </a:r>
            <a:r>
              <a:rPr sz="1800" b="0" spc="50" dirty="0">
                <a:solidFill>
                  <a:srgbClr val="252525"/>
                </a:solidFill>
                <a:latin typeface="Century Gothic"/>
                <a:cs typeface="Century Gothic"/>
              </a:rPr>
              <a:t>possible</a:t>
            </a:r>
            <a:r>
              <a:rPr sz="1800" b="0" spc="-20" dirty="0">
                <a:solidFill>
                  <a:srgbClr val="252525"/>
                </a:solidFill>
                <a:latin typeface="Century Gothic"/>
                <a:cs typeface="Century Gothic"/>
              </a:rPr>
              <a:t> </a:t>
            </a:r>
            <a:r>
              <a:rPr sz="1800" spc="150" dirty="0">
                <a:solidFill>
                  <a:srgbClr val="252525"/>
                </a:solidFill>
              </a:rPr>
              <a:t>fraud</a:t>
            </a:r>
            <a:r>
              <a:rPr sz="1800" b="0" spc="150" dirty="0">
                <a:solidFill>
                  <a:srgbClr val="252525"/>
                </a:solidFill>
                <a:latin typeface="Century Gothic"/>
                <a:cs typeface="Century Gothic"/>
              </a:rPr>
              <a:t>,</a:t>
            </a:r>
            <a:r>
              <a:rPr sz="1800" b="0" spc="-35" dirty="0">
                <a:solidFill>
                  <a:srgbClr val="252525"/>
                </a:solidFill>
                <a:latin typeface="Century Gothic"/>
                <a:cs typeface="Century Gothic"/>
              </a:rPr>
              <a:t> </a:t>
            </a:r>
            <a:r>
              <a:rPr sz="1800" spc="180" dirty="0">
                <a:solidFill>
                  <a:srgbClr val="252525"/>
                </a:solidFill>
              </a:rPr>
              <a:t>waste</a:t>
            </a:r>
            <a:r>
              <a:rPr sz="1800" b="0" spc="180" dirty="0">
                <a:solidFill>
                  <a:srgbClr val="252525"/>
                </a:solidFill>
                <a:latin typeface="Century Gothic"/>
                <a:cs typeface="Century Gothic"/>
              </a:rPr>
              <a:t>,</a:t>
            </a:r>
            <a:r>
              <a:rPr sz="1800" b="0" spc="-50" dirty="0">
                <a:solidFill>
                  <a:srgbClr val="252525"/>
                </a:solidFill>
                <a:latin typeface="Century Gothic"/>
                <a:cs typeface="Century Gothic"/>
              </a:rPr>
              <a:t> </a:t>
            </a:r>
            <a:r>
              <a:rPr sz="1800" b="0" dirty="0">
                <a:solidFill>
                  <a:srgbClr val="252525"/>
                </a:solidFill>
                <a:latin typeface="Century Gothic"/>
                <a:cs typeface="Century Gothic"/>
              </a:rPr>
              <a:t>and</a:t>
            </a:r>
            <a:r>
              <a:rPr sz="1800" b="0" spc="-45" dirty="0">
                <a:solidFill>
                  <a:srgbClr val="252525"/>
                </a:solidFill>
                <a:latin typeface="Century Gothic"/>
                <a:cs typeface="Century Gothic"/>
              </a:rPr>
              <a:t> </a:t>
            </a:r>
            <a:r>
              <a:rPr sz="1800" spc="190" dirty="0">
                <a:solidFill>
                  <a:srgbClr val="252525"/>
                </a:solidFill>
              </a:rPr>
              <a:t>abuse</a:t>
            </a:r>
            <a:r>
              <a:rPr sz="1800" b="0" spc="190" dirty="0">
                <a:solidFill>
                  <a:srgbClr val="252525"/>
                </a:solidFill>
                <a:latin typeface="Century Gothic"/>
                <a:cs typeface="Century Gothic"/>
              </a:rPr>
              <a:t>!</a:t>
            </a:r>
            <a:endParaRPr sz="1800">
              <a:latin typeface="Century Gothic"/>
              <a:cs typeface="Century Gothic"/>
            </a:endParaRPr>
          </a:p>
        </p:txBody>
      </p:sp>
      <p:pic>
        <p:nvPicPr>
          <p:cNvPr id="7" name="object 7"/>
          <p:cNvPicPr/>
          <p:nvPr/>
        </p:nvPicPr>
        <p:blipFill>
          <a:blip r:embed="rId2" cstate="print"/>
          <a:stretch>
            <a:fillRect/>
          </a:stretch>
        </p:blipFill>
        <p:spPr>
          <a:xfrm>
            <a:off x="0" y="1418844"/>
            <a:ext cx="6022847" cy="4020311"/>
          </a:xfrm>
          <a:prstGeom prst="rect">
            <a:avLst/>
          </a:prstGeom>
        </p:spPr>
      </p:pic>
      <p:sp>
        <p:nvSpPr>
          <p:cNvPr id="8" name="object 8"/>
          <p:cNvSpPr/>
          <p:nvPr/>
        </p:nvSpPr>
        <p:spPr>
          <a:xfrm>
            <a:off x="6330696" y="1418844"/>
            <a:ext cx="5600700" cy="745490"/>
          </a:xfrm>
          <a:custGeom>
            <a:avLst/>
            <a:gdLst/>
            <a:ahLst/>
            <a:cxnLst/>
            <a:rect l="l" t="t" r="r" b="b"/>
            <a:pathLst>
              <a:path w="5600700" h="745489">
                <a:moveTo>
                  <a:pt x="5476494" y="0"/>
                </a:moveTo>
                <a:lnTo>
                  <a:pt x="124205" y="0"/>
                </a:lnTo>
                <a:lnTo>
                  <a:pt x="0" y="124205"/>
                </a:lnTo>
                <a:lnTo>
                  <a:pt x="0" y="745235"/>
                </a:lnTo>
                <a:lnTo>
                  <a:pt x="5600700" y="745235"/>
                </a:lnTo>
                <a:lnTo>
                  <a:pt x="5600700" y="124205"/>
                </a:lnTo>
                <a:lnTo>
                  <a:pt x="5476494" y="0"/>
                </a:lnTo>
                <a:close/>
              </a:path>
            </a:pathLst>
          </a:custGeom>
          <a:solidFill>
            <a:srgbClr val="1F3863"/>
          </a:solidFill>
        </p:spPr>
        <p:txBody>
          <a:bodyPr wrap="square" lIns="0" tIns="0" rIns="0" bIns="0" rtlCol="0"/>
          <a:lstStyle/>
          <a:p>
            <a:endParaRPr/>
          </a:p>
        </p:txBody>
      </p:sp>
      <p:sp>
        <p:nvSpPr>
          <p:cNvPr id="9" name="object 9"/>
          <p:cNvSpPr txBox="1"/>
          <p:nvPr/>
        </p:nvSpPr>
        <p:spPr>
          <a:xfrm>
            <a:off x="6939788" y="1580464"/>
            <a:ext cx="4384040" cy="391795"/>
          </a:xfrm>
          <a:prstGeom prst="rect">
            <a:avLst/>
          </a:prstGeom>
        </p:spPr>
        <p:txBody>
          <a:bodyPr vert="horz" wrap="square" lIns="0" tIns="12700" rIns="0" bIns="0" rtlCol="0">
            <a:spAutoFit/>
          </a:bodyPr>
          <a:lstStyle/>
          <a:p>
            <a:pPr marL="12700">
              <a:lnSpc>
                <a:spcPct val="100000"/>
              </a:lnSpc>
              <a:spcBef>
                <a:spcPts val="100"/>
              </a:spcBef>
            </a:pPr>
            <a:r>
              <a:rPr sz="2400" spc="95" dirty="0">
                <a:solidFill>
                  <a:srgbClr val="D0CECE"/>
                </a:solidFill>
                <a:latin typeface="Century Gothic"/>
                <a:cs typeface="Century Gothic"/>
              </a:rPr>
              <a:t>Your</a:t>
            </a:r>
            <a:r>
              <a:rPr sz="2400" spc="5" dirty="0">
                <a:solidFill>
                  <a:srgbClr val="D0CECE"/>
                </a:solidFill>
                <a:latin typeface="Century Gothic"/>
                <a:cs typeface="Century Gothic"/>
              </a:rPr>
              <a:t> </a:t>
            </a:r>
            <a:r>
              <a:rPr sz="2400" spc="100" dirty="0">
                <a:solidFill>
                  <a:srgbClr val="D0CECE"/>
                </a:solidFill>
                <a:latin typeface="Century Gothic"/>
                <a:cs typeface="Century Gothic"/>
              </a:rPr>
              <a:t>responsibilities</a:t>
            </a:r>
            <a:r>
              <a:rPr sz="2400" spc="10" dirty="0">
                <a:solidFill>
                  <a:srgbClr val="D0CECE"/>
                </a:solidFill>
                <a:latin typeface="Century Gothic"/>
                <a:cs typeface="Century Gothic"/>
              </a:rPr>
              <a:t> </a:t>
            </a:r>
            <a:r>
              <a:rPr sz="2400" spc="-10" dirty="0">
                <a:solidFill>
                  <a:srgbClr val="D0CECE"/>
                </a:solidFill>
                <a:latin typeface="Century Gothic"/>
                <a:cs typeface="Century Gothic"/>
              </a:rPr>
              <a:t>include:</a:t>
            </a:r>
            <a:endParaRPr sz="2400">
              <a:latin typeface="Century Gothic"/>
              <a:cs typeface="Century Gothic"/>
            </a:endParaRPr>
          </a:p>
        </p:txBody>
      </p:sp>
      <p:sp>
        <p:nvSpPr>
          <p:cNvPr id="10" name="object 10"/>
          <p:cNvSpPr txBox="1"/>
          <p:nvPr/>
        </p:nvSpPr>
        <p:spPr>
          <a:xfrm>
            <a:off x="4584572" y="6332931"/>
            <a:ext cx="7463155" cy="304165"/>
          </a:xfrm>
          <a:prstGeom prst="rect">
            <a:avLst/>
          </a:prstGeom>
        </p:spPr>
        <p:txBody>
          <a:bodyPr vert="horz" wrap="square" lIns="0" tIns="5080" rIns="0" bIns="0" rtlCol="0">
            <a:spAutoFit/>
          </a:bodyPr>
          <a:lstStyle/>
          <a:p>
            <a:pPr marL="12700">
              <a:lnSpc>
                <a:spcPct val="100000"/>
              </a:lnSpc>
              <a:spcBef>
                <a:spcPts val="40"/>
              </a:spcBef>
            </a:pPr>
            <a:r>
              <a:rPr sz="1800" spc="-30" dirty="0">
                <a:solidFill>
                  <a:srgbClr val="D0CECE"/>
                </a:solidFill>
                <a:latin typeface="Century Gothic"/>
                <a:cs typeface="Century Gothic"/>
              </a:rPr>
              <a:t>Medicare/Medicaid</a:t>
            </a:r>
            <a:r>
              <a:rPr sz="1800" spc="50" dirty="0">
                <a:solidFill>
                  <a:srgbClr val="D0CECE"/>
                </a:solidFill>
                <a:latin typeface="Century Gothic"/>
                <a:cs typeface="Century Gothic"/>
              </a:rPr>
              <a:t> </a:t>
            </a:r>
            <a:r>
              <a:rPr sz="1800" spc="-10" dirty="0">
                <a:solidFill>
                  <a:srgbClr val="D0CECE"/>
                </a:solidFill>
                <a:latin typeface="Century Gothic"/>
                <a:cs typeface="Century Gothic"/>
              </a:rPr>
              <a:t>General</a:t>
            </a:r>
            <a:r>
              <a:rPr sz="1800" dirty="0">
                <a:solidFill>
                  <a:srgbClr val="D0CECE"/>
                </a:solidFill>
                <a:latin typeface="Century Gothic"/>
                <a:cs typeface="Century Gothic"/>
              </a:rPr>
              <a:t> </a:t>
            </a:r>
            <a:r>
              <a:rPr sz="1800" spc="-10" dirty="0">
                <a:solidFill>
                  <a:srgbClr val="D0CECE"/>
                </a:solidFill>
                <a:latin typeface="Century Gothic"/>
                <a:cs typeface="Century Gothic"/>
              </a:rPr>
              <a:t>Compliance</a:t>
            </a:r>
            <a:r>
              <a:rPr sz="1800" spc="3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20" dirty="0">
                <a:solidFill>
                  <a:srgbClr val="D0CECE"/>
                </a:solidFill>
                <a:latin typeface="Century Gothic"/>
                <a:cs typeface="Century Gothic"/>
              </a:rPr>
              <a:t> </a:t>
            </a:r>
            <a:r>
              <a:rPr sz="1800" dirty="0">
                <a:solidFill>
                  <a:srgbClr val="D0CECE"/>
                </a:solidFill>
                <a:latin typeface="Century Gothic"/>
                <a:cs typeface="Century Gothic"/>
              </a:rPr>
              <a:t>Fraud,</a:t>
            </a:r>
            <a:r>
              <a:rPr sz="1800" spc="35" dirty="0">
                <a:solidFill>
                  <a:srgbClr val="D0CECE"/>
                </a:solidFill>
                <a:latin typeface="Century Gothic"/>
                <a:cs typeface="Century Gothic"/>
              </a:rPr>
              <a:t> </a:t>
            </a:r>
            <a:r>
              <a:rPr sz="1800" dirty="0">
                <a:solidFill>
                  <a:srgbClr val="D0CECE"/>
                </a:solidFill>
                <a:latin typeface="Century Gothic"/>
                <a:cs typeface="Century Gothic"/>
              </a:rPr>
              <a:t>Waste,</a:t>
            </a:r>
            <a:r>
              <a:rPr sz="1800" spc="10" dirty="0">
                <a:solidFill>
                  <a:srgbClr val="D0CECE"/>
                </a:solidFill>
                <a:latin typeface="Century Gothic"/>
                <a:cs typeface="Century Gothic"/>
              </a:rPr>
              <a:t> </a:t>
            </a:r>
            <a:r>
              <a:rPr sz="1800" spc="-170" dirty="0">
                <a:solidFill>
                  <a:srgbClr val="D0CECE"/>
                </a:solidFill>
                <a:latin typeface="Century Gothic"/>
                <a:cs typeface="Century Gothic"/>
              </a:rPr>
              <a:t>&amp;</a:t>
            </a:r>
            <a:r>
              <a:rPr sz="1800" spc="10" dirty="0">
                <a:solidFill>
                  <a:srgbClr val="D0CECE"/>
                </a:solidFill>
                <a:latin typeface="Century Gothic"/>
                <a:cs typeface="Century Gothic"/>
              </a:rPr>
              <a:t> </a:t>
            </a:r>
            <a:r>
              <a:rPr sz="1800" spc="-10" dirty="0">
                <a:solidFill>
                  <a:srgbClr val="D0CECE"/>
                </a:solidFill>
                <a:latin typeface="Century Gothic"/>
                <a:cs typeface="Century Gothic"/>
              </a:rPr>
              <a:t>Abuse</a:t>
            </a:r>
            <a:endParaRPr sz="1800">
              <a:latin typeface="Century Gothic"/>
              <a:cs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6ca18a-3c73-4687-98e2-a4d3f7fe3d9d}" enabled="0" method="" siteId="{b06ca18a-3c73-4687-98e2-a4d3f7fe3d9d}" removed="1"/>
</clbl:labelList>
</file>

<file path=docProps/app.xml><?xml version="1.0" encoding="utf-8"?>
<Properties xmlns="http://schemas.openxmlformats.org/officeDocument/2006/extended-properties" xmlns:vt="http://schemas.openxmlformats.org/officeDocument/2006/docPropsVTypes">
  <Template/>
  <TotalTime>1015</TotalTime>
  <Words>7467</Words>
  <Application>Microsoft Office PowerPoint</Application>
  <PresentationFormat>Widescreen</PresentationFormat>
  <Paragraphs>689</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Century Gothic</vt:lpstr>
      <vt:lpstr>Times New Roman</vt:lpstr>
      <vt:lpstr>Office Theme</vt:lpstr>
      <vt:lpstr>PowerPoint Presentation</vt:lpstr>
      <vt:lpstr>LESSON ONE</vt:lpstr>
      <vt:lpstr>PowerPoint Presentation</vt:lpstr>
      <vt:lpstr>PowerPoint Presentation</vt:lpstr>
      <vt:lpstr>PowerPoint Presentation</vt:lpstr>
      <vt:lpstr>PowerPoint Presentation</vt:lpstr>
      <vt:lpstr>POLICIES &amp; PROCEDURES</vt:lpstr>
      <vt:lpstr>Modivcare’s purpose is MAKING CONNECTIONS TO CARE</vt:lpstr>
      <vt:lpstr>As a subcontractor partner of an organization that works on federal and state healthcare programs, YOU are a vital part of the efforts to report, prevent, detect and mitigate non-compliance as well as possible fraud, waste, and abuse!</vt:lpstr>
      <vt:lpstr>CONFIDENTIALITY &amp; NON-RETALIATION</vt:lpstr>
      <vt:lpstr>An array of penalties exist for non-compliance with Medicare and Medicaid regulations and requirements. Consequences vary with the severity of the issue and can be significant, depending on scale. Penalties may include:</vt:lpstr>
      <vt:lpstr>PowerPoint Presentation</vt:lpstr>
      <vt:lpstr>PowerPoint Presentation</vt:lpstr>
      <vt:lpstr>Medicare &amp; Medicaid FWA</vt:lpstr>
      <vt:lpstr>Examples of FWA</vt:lpstr>
      <vt:lpstr>Modivcare Fights FWA</vt:lpstr>
      <vt:lpstr>Anti-Fraud Laws</vt:lpstr>
      <vt:lpstr>Reporting FWA</vt:lpstr>
      <vt:lpstr>LESSON TWO</vt:lpstr>
      <vt:lpstr>PowerPoint Presentation</vt:lpstr>
      <vt:lpstr>HIPAA is a far-reaching federal law passed in 1996. HIPAA’s primary purpose for Modivcare is:</vt:lpstr>
      <vt:lpstr>Who is subject to HIPAA?</vt:lpstr>
      <vt:lpstr>The Omnibus Rule (effective in 2013) made certain portions of the HIPAA Privacy Rule directly applicable to Business Associates, which means that PHI may not be sold without first obtaining authorization. The sale of PHI does not include certain disclosures, like for research or public health purposes, or as required by law.</vt:lpstr>
      <vt:lpstr>Reasonable safeguards for protecting the confidentiality of PHI:</vt:lpstr>
      <vt:lpstr>Administrative Safeguards</vt:lpstr>
      <vt:lpstr>BREACH!</vt:lpstr>
      <vt:lpstr>Record Retention</vt:lpstr>
      <vt:lpstr>LESSON THREE</vt:lpstr>
      <vt:lpstr>PowerPoint Presentation</vt:lpstr>
      <vt:lpstr>PowerPoint Presentation</vt:lpstr>
      <vt:lpstr>PowerPoint Presentation</vt:lpstr>
      <vt:lpstr>A major life activity also includes operation of major bodily functions including functions of the:</vt:lpstr>
      <vt:lpstr>People-First Language</vt:lpstr>
      <vt:lpstr>Section 504 &amp; Section 508</vt:lpstr>
      <vt:lpstr>SERVICE ANIMALS</vt:lpstr>
      <vt:lpstr>Service Animal Transport Policy</vt:lpstr>
      <vt:lpstr>LESSON FOUR</vt:lpstr>
      <vt:lpstr>PowerPoint Presentation</vt:lpstr>
      <vt:lpstr>PowerPoint Presentation</vt:lpstr>
      <vt:lpstr>PowerPoint Presentation</vt:lpstr>
      <vt:lpstr>PowerPoint Presentation</vt:lpstr>
      <vt:lpstr>PowerPoint Presentation</vt:lpstr>
      <vt:lpstr>PowerPoint Presentation</vt:lpstr>
      <vt:lpstr>INFORMATION TO REPORT</vt:lpstr>
      <vt:lpstr>PowerPoint Presentation</vt:lpstr>
      <vt:lpstr>Examples of Critical Incidents</vt:lpstr>
      <vt:lpstr>LESSON FIVE</vt:lpstr>
      <vt:lpstr>PowerPoint Presentation</vt:lpstr>
      <vt:lpstr>PowerPoint Presentation</vt:lpstr>
      <vt:lpstr>PowerPoint Presentation</vt:lpstr>
      <vt:lpstr>Racial, cultural, and linguistic prejudices can inflict deeply hurtful insults. When you disparage someone in any of these ways, you’re insulting not only the individual but also the person’s family, friends, ancestors, and heritage</vt:lpstr>
      <vt:lpstr>BASIC RULES OF MEMBER COMMUNICATION</vt:lpstr>
      <vt:lpstr>PowerPoint Presentation</vt:lpstr>
      <vt:lpstr>ACCESS TO EDUCATION</vt:lpstr>
      <vt:lpstr>PowerPoint Presentation</vt:lpstr>
      <vt:lpstr>CROSS</vt:lpstr>
      <vt:lpstr>THE END</vt:lpstr>
      <vt:lpstr>A Note from Modivcare:</vt:lpstr>
      <vt:lpstr>Top Reasons for Claims Denials and How to Avoid Them</vt:lpstr>
      <vt:lpstr>Reminder!</vt:lpstr>
      <vt:lpstr>Who to Contact for Claims and Billing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Transportation Provider ANNUAL TRAINING</dc:title>
  <dc:creator>Alex Ellis</dc:creator>
  <cp:lastModifiedBy>Mark Loney</cp:lastModifiedBy>
  <cp:revision>1</cp:revision>
  <dcterms:created xsi:type="dcterms:W3CDTF">2025-06-10T20:03:16Z</dcterms:created>
  <dcterms:modified xsi:type="dcterms:W3CDTF">2025-07-29T15:02:43Z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2023-08-30T00:00:00Z</vt:filetime>
  </property>
  <property fmtid="{D5CDD505-2E9C-101B-9397-08002B2CF9AE}" pid="3" name="Creator">
    <vt:lpwstr>Microsoft® PowerPoint® for Microsoft 365</vt:lpwstr>
  </property>
  <property fmtid="{D5CDD505-2E9C-101B-9397-08002B2CF9AE}" pid="4" name="LastSaved">
    <vt:filetime>2025-06-10T00:00:00Z</vt:filetime>
  </property>
  <property fmtid="{D5CDD505-2E9C-101B-9397-08002B2CF9AE}" pid="5" name="Producer">
    <vt:lpwstr>Microsoft® PowerPoint® for Microsoft 365</vt:lpwstr>
  </property>
</Properties>
</file>